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36" r:id="rId5"/>
    <p:sldId id="286" r:id="rId6"/>
    <p:sldId id="288" r:id="rId7"/>
    <p:sldId id="345" r:id="rId8"/>
    <p:sldId id="289" r:id="rId9"/>
    <p:sldId id="290" r:id="rId10"/>
    <p:sldId id="294" r:id="rId11"/>
    <p:sldId id="291" r:id="rId12"/>
    <p:sldId id="346" r:id="rId13"/>
    <p:sldId id="293" r:id="rId14"/>
    <p:sldId id="296" r:id="rId15"/>
  </p:sldIdLst>
  <p:sldSz cx="1218882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D381A5CF-E2C8-4291-AB13-3BE1A1A78355}">
          <p14:sldIdLst>
            <p14:sldId id="336"/>
            <p14:sldId id="286"/>
            <p14:sldId id="288"/>
            <p14:sldId id="345"/>
            <p14:sldId id="289"/>
            <p14:sldId id="290"/>
            <p14:sldId id="294"/>
            <p14:sldId id="291"/>
            <p14:sldId id="346"/>
            <p14:sldId id="293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 Guerriero Antunes" initials="FGA" lastIdx="100" clrIdx="0"/>
  <p:cmAuthor id="2" name="Lilian Semenichin Nogueira" initials="LSN" lastIdx="85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1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15617-52C8-4E09-9C8E-0344978F12D5}" v="138" dt="2019-07-05T01:45:16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50" autoAdjust="0"/>
    <p:restoredTop sz="94660"/>
  </p:normalViewPr>
  <p:slideViewPr>
    <p:cSldViewPr>
      <p:cViewPr varScale="1">
        <p:scale>
          <a:sx n="68" d="100"/>
          <a:sy n="68" d="100"/>
        </p:scale>
        <p:origin x="486" y="72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15BA5-B20F-46DC-8D84-9161791E8E8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2AFBF640-BACF-4390-81F0-3663193D6BC6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Indústrias continuavam produzindo e gerando estoques, desencadeando uma crise de superprodução. </a:t>
          </a:r>
        </a:p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5AB6C51E-3699-4303-934D-AD0B50463655}" type="parTrans" cxnId="{F38857B2-6674-40CA-8679-07751BC48E00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C27187E2-5201-40A2-AC2F-312B5C2B2944}" type="sibTrans" cxnId="{F38857B2-6674-40CA-8679-07751BC48E00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1102129D-A338-4816-94FA-A405D94355EE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A recuperação da indústria e da agricultura europeia tornou a Europa menos dependente dos produtos estadunidense.</a:t>
          </a:r>
        </a:p>
        <a:p>
          <a:endParaRPr lang="pt-BR" sz="1900" dirty="0">
            <a:latin typeface="Roboto" pitchFamily="2" charset="0"/>
            <a:ea typeface="Roboto" pitchFamily="2" charset="0"/>
          </a:endParaRPr>
        </a:p>
        <a:p>
          <a:endParaRPr lang="pt-BR" sz="1900" dirty="0">
            <a:latin typeface="Roboto" pitchFamily="2" charset="0"/>
            <a:ea typeface="Roboto" pitchFamily="2" charset="0"/>
          </a:endParaRPr>
        </a:p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6C12B5B9-F6AB-47A3-97E8-6E8316783A51}" type="sibTrans" cxnId="{EE94C829-0D0B-4AEC-B687-8E4C0579848B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0D3A6A3E-62E8-473B-8C8C-97A33E898654}" type="parTrans" cxnId="{EE94C829-0D0B-4AEC-B687-8E4C0579848B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999F12EB-8096-48E9-ACF8-172A492D4582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Em meados da década de 1920, a economia estadunidense começou a entrar em recessão. </a:t>
          </a:r>
        </a:p>
      </dgm:t>
    </dgm:pt>
    <dgm:pt modelId="{62D95FB2-A67E-4750-8720-25AC0A6023F8}" type="sibTrans" cxnId="{EB0C6742-95AB-4787-860E-592F098AFD77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762978FC-A72A-4EA6-A5E4-F12CD4C5BC94}" type="parTrans" cxnId="{EB0C6742-95AB-4787-860E-592F098AFD77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15B9BACC-F137-4D64-A1C3-EDC25546753A}">
      <dgm:prSet phldrT="[Texto]" custT="1"/>
      <dgm:spPr/>
      <dgm:t>
        <a:bodyPr/>
        <a:lstStyle/>
        <a:p>
          <a:r>
            <a:rPr lang="pt-BR" sz="2500" b="1" dirty="0">
              <a:latin typeface="Roboto" pitchFamily="2" charset="0"/>
              <a:ea typeface="Roboto" pitchFamily="2" charset="0"/>
            </a:rPr>
            <a:t>A crise do sistema capitalista</a:t>
          </a:r>
          <a:endParaRPr lang="pt-BR" sz="2500" dirty="0">
            <a:latin typeface="Roboto" pitchFamily="2" charset="0"/>
            <a:ea typeface="Roboto" pitchFamily="2" charset="0"/>
          </a:endParaRPr>
        </a:p>
      </dgm:t>
    </dgm:pt>
    <dgm:pt modelId="{0D9981A9-85F2-40C1-B60B-0FCD49412133}" type="sibTrans" cxnId="{68334BEA-5339-46CD-B7CA-E8F91D720D08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F8FD9249-9599-40D7-BC4D-9C9C3D2672C6}" type="parTrans" cxnId="{68334BEA-5339-46CD-B7CA-E8F91D720D08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2C269550-E5C5-4235-8ACF-C8CEA958D015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Além disso, a queda dos salários pagos aos trabalhadores diminui o dinamismo do mercado interno.</a:t>
          </a:r>
        </a:p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71AAEBE8-5852-42CF-B6E0-9B9062649484}" type="parTrans" cxnId="{A57A3941-201A-4B5C-A33E-FE43276503E4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C9446A76-96F4-4D25-B8C1-047C497FD7E9}" type="sibTrans" cxnId="{A57A3941-201A-4B5C-A33E-FE43276503E4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5209BF94-C8A3-44C4-A154-8FF5F864B830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O consumo caiu acompanhando a diminuição do poder de compra. </a:t>
          </a:r>
        </a:p>
      </dgm:t>
    </dgm:pt>
    <dgm:pt modelId="{074A40DB-A87E-45B8-BA4C-E7F77EF62909}" type="parTrans" cxnId="{C3D408F3-88FD-469C-8072-113F5B0D6F69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BC410B1D-5A2B-449E-B9F6-0CEB9E8EBA27}" type="sibTrans" cxnId="{C3D408F3-88FD-469C-8072-113F5B0D6F69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1A625F99-8154-4C2B-9F29-47AE65BDA256}" type="pres">
      <dgm:prSet presAssocID="{41A15BA5-B20F-46DC-8D84-9161791E8E8F}" presName="vert0" presStyleCnt="0">
        <dgm:presLayoutVars>
          <dgm:dir/>
          <dgm:animOne val="branch"/>
          <dgm:animLvl val="lvl"/>
        </dgm:presLayoutVars>
      </dgm:prSet>
      <dgm:spPr/>
    </dgm:pt>
    <dgm:pt modelId="{EFAB939E-772A-47E9-AF7B-DB3553D8CD6E}" type="pres">
      <dgm:prSet presAssocID="{15B9BACC-F137-4D64-A1C3-EDC25546753A}" presName="thickLine" presStyleLbl="alignNode1" presStyleIdx="0" presStyleCnt="1"/>
      <dgm:spPr/>
    </dgm:pt>
    <dgm:pt modelId="{7FC163BB-C84A-4927-B5AC-995B6CFDEB29}" type="pres">
      <dgm:prSet presAssocID="{15B9BACC-F137-4D64-A1C3-EDC25546753A}" presName="horz1" presStyleCnt="0"/>
      <dgm:spPr/>
    </dgm:pt>
    <dgm:pt modelId="{00695E22-CD9C-4329-8A77-F05E39F093C5}" type="pres">
      <dgm:prSet presAssocID="{15B9BACC-F137-4D64-A1C3-EDC25546753A}" presName="tx1" presStyleLbl="revTx" presStyleIdx="0" presStyleCnt="6" custScaleX="122222"/>
      <dgm:spPr/>
    </dgm:pt>
    <dgm:pt modelId="{E963CCFB-8BC6-4F2D-AF09-6B84FF5098CA}" type="pres">
      <dgm:prSet presAssocID="{15B9BACC-F137-4D64-A1C3-EDC25546753A}" presName="vert1" presStyleCnt="0"/>
      <dgm:spPr/>
    </dgm:pt>
    <dgm:pt modelId="{5268A9E3-B2D9-400F-BFA7-B6B81323C504}" type="pres">
      <dgm:prSet presAssocID="{999F12EB-8096-48E9-ACF8-172A492D4582}" presName="vertSpace2a" presStyleCnt="0"/>
      <dgm:spPr/>
    </dgm:pt>
    <dgm:pt modelId="{EF77EBED-FCAD-4955-B2AE-D4810FAB5795}" type="pres">
      <dgm:prSet presAssocID="{999F12EB-8096-48E9-ACF8-172A492D4582}" presName="horz2" presStyleCnt="0"/>
      <dgm:spPr/>
    </dgm:pt>
    <dgm:pt modelId="{9A4FEE12-48C7-438D-AA07-275B2874A75D}" type="pres">
      <dgm:prSet presAssocID="{999F12EB-8096-48E9-ACF8-172A492D4582}" presName="horzSpace2" presStyleCnt="0"/>
      <dgm:spPr/>
    </dgm:pt>
    <dgm:pt modelId="{32535FA3-9A94-4451-9714-F56FC5637529}" type="pres">
      <dgm:prSet presAssocID="{999F12EB-8096-48E9-ACF8-172A492D4582}" presName="tx2" presStyleLbl="revTx" presStyleIdx="1" presStyleCnt="6"/>
      <dgm:spPr/>
    </dgm:pt>
    <dgm:pt modelId="{96354423-CDE5-43D3-BE5D-62D765CACFC8}" type="pres">
      <dgm:prSet presAssocID="{999F12EB-8096-48E9-ACF8-172A492D4582}" presName="vert2" presStyleCnt="0"/>
      <dgm:spPr/>
    </dgm:pt>
    <dgm:pt modelId="{C47B4FC9-5BB5-455C-BF3E-5A102A3F3665}" type="pres">
      <dgm:prSet presAssocID="{999F12EB-8096-48E9-ACF8-172A492D4582}" presName="thinLine2b" presStyleLbl="callout" presStyleIdx="0" presStyleCnt="5"/>
      <dgm:spPr/>
    </dgm:pt>
    <dgm:pt modelId="{34CA8AD7-D6C8-45A1-B90E-56379C2043D8}" type="pres">
      <dgm:prSet presAssocID="{999F12EB-8096-48E9-ACF8-172A492D4582}" presName="vertSpace2b" presStyleCnt="0"/>
      <dgm:spPr/>
    </dgm:pt>
    <dgm:pt modelId="{2EF27191-0AD8-4C92-AF38-5338BA74A9CA}" type="pres">
      <dgm:prSet presAssocID="{1102129D-A338-4816-94FA-A405D94355EE}" presName="horz2" presStyleCnt="0"/>
      <dgm:spPr/>
    </dgm:pt>
    <dgm:pt modelId="{60F0F2BF-E977-4BDF-8472-21884FD40716}" type="pres">
      <dgm:prSet presAssocID="{1102129D-A338-4816-94FA-A405D94355EE}" presName="horzSpace2" presStyleCnt="0"/>
      <dgm:spPr/>
    </dgm:pt>
    <dgm:pt modelId="{F1D45C0B-56D5-42C4-AFBC-CB05756A2580}" type="pres">
      <dgm:prSet presAssocID="{1102129D-A338-4816-94FA-A405D94355EE}" presName="tx2" presStyleLbl="revTx" presStyleIdx="2" presStyleCnt="6" custScaleY="122056"/>
      <dgm:spPr/>
    </dgm:pt>
    <dgm:pt modelId="{B3704245-0353-42A8-8CEF-09F73555877D}" type="pres">
      <dgm:prSet presAssocID="{1102129D-A338-4816-94FA-A405D94355EE}" presName="vert2" presStyleCnt="0"/>
      <dgm:spPr/>
    </dgm:pt>
    <dgm:pt modelId="{AFE97015-C5FE-458D-9899-FDA85E4A8379}" type="pres">
      <dgm:prSet presAssocID="{1102129D-A338-4816-94FA-A405D94355EE}" presName="thinLine2b" presStyleLbl="callout" presStyleIdx="1" presStyleCnt="5"/>
      <dgm:spPr/>
    </dgm:pt>
    <dgm:pt modelId="{67B60313-7479-4CF1-95F9-D3E1FC664799}" type="pres">
      <dgm:prSet presAssocID="{1102129D-A338-4816-94FA-A405D94355EE}" presName="vertSpace2b" presStyleCnt="0"/>
      <dgm:spPr/>
    </dgm:pt>
    <dgm:pt modelId="{2DAF3F31-8661-4C6E-B79C-45BF48B54236}" type="pres">
      <dgm:prSet presAssocID="{2C269550-E5C5-4235-8ACF-C8CEA958D015}" presName="horz2" presStyleCnt="0"/>
      <dgm:spPr/>
    </dgm:pt>
    <dgm:pt modelId="{4FEA90C8-73B0-4017-B472-634A3D750D10}" type="pres">
      <dgm:prSet presAssocID="{2C269550-E5C5-4235-8ACF-C8CEA958D015}" presName="horzSpace2" presStyleCnt="0"/>
      <dgm:spPr/>
    </dgm:pt>
    <dgm:pt modelId="{C114C9BB-BD57-449D-A5B8-06902970BE4B}" type="pres">
      <dgm:prSet presAssocID="{2C269550-E5C5-4235-8ACF-C8CEA958D015}" presName="tx2" presStyleLbl="revTx" presStyleIdx="3" presStyleCnt="6"/>
      <dgm:spPr/>
    </dgm:pt>
    <dgm:pt modelId="{7C88852C-F38C-4970-8613-B052AB51A7B2}" type="pres">
      <dgm:prSet presAssocID="{2C269550-E5C5-4235-8ACF-C8CEA958D015}" presName="vert2" presStyleCnt="0"/>
      <dgm:spPr/>
    </dgm:pt>
    <dgm:pt modelId="{08E69F86-A39A-4F93-8104-9AE10BD2E691}" type="pres">
      <dgm:prSet presAssocID="{2C269550-E5C5-4235-8ACF-C8CEA958D015}" presName="thinLine2b" presStyleLbl="callout" presStyleIdx="2" presStyleCnt="5"/>
      <dgm:spPr/>
    </dgm:pt>
    <dgm:pt modelId="{3F2E81E7-0638-4AC9-8254-CAF7730C4B6A}" type="pres">
      <dgm:prSet presAssocID="{2C269550-E5C5-4235-8ACF-C8CEA958D015}" presName="vertSpace2b" presStyleCnt="0"/>
      <dgm:spPr/>
    </dgm:pt>
    <dgm:pt modelId="{12DC35EA-5E4A-43C5-AF20-164643793254}" type="pres">
      <dgm:prSet presAssocID="{5209BF94-C8A3-44C4-A154-8FF5F864B830}" presName="horz2" presStyleCnt="0"/>
      <dgm:spPr/>
    </dgm:pt>
    <dgm:pt modelId="{2391D582-C0BA-4518-9117-88927C2922C0}" type="pres">
      <dgm:prSet presAssocID="{5209BF94-C8A3-44C4-A154-8FF5F864B830}" presName="horzSpace2" presStyleCnt="0"/>
      <dgm:spPr/>
    </dgm:pt>
    <dgm:pt modelId="{02B53A77-FD50-40AF-B28B-E2EFF2F63D06}" type="pres">
      <dgm:prSet presAssocID="{5209BF94-C8A3-44C4-A154-8FF5F864B830}" presName="tx2" presStyleLbl="revTx" presStyleIdx="4" presStyleCnt="6"/>
      <dgm:spPr/>
    </dgm:pt>
    <dgm:pt modelId="{8354044D-271C-4B8E-BF06-B442618ECA40}" type="pres">
      <dgm:prSet presAssocID="{5209BF94-C8A3-44C4-A154-8FF5F864B830}" presName="vert2" presStyleCnt="0"/>
      <dgm:spPr/>
    </dgm:pt>
    <dgm:pt modelId="{44EFCCEE-B3F2-41CF-B7B6-CC44F33FCF9A}" type="pres">
      <dgm:prSet presAssocID="{5209BF94-C8A3-44C4-A154-8FF5F864B830}" presName="thinLine2b" presStyleLbl="callout" presStyleIdx="3" presStyleCnt="5"/>
      <dgm:spPr/>
    </dgm:pt>
    <dgm:pt modelId="{8D460BC3-E20E-4AC1-AA35-1489C66A01D7}" type="pres">
      <dgm:prSet presAssocID="{5209BF94-C8A3-44C4-A154-8FF5F864B830}" presName="vertSpace2b" presStyleCnt="0"/>
      <dgm:spPr/>
    </dgm:pt>
    <dgm:pt modelId="{E4EF2341-B707-4FC7-89D3-8E83EE9CB659}" type="pres">
      <dgm:prSet presAssocID="{2AFBF640-BACF-4390-81F0-3663193D6BC6}" presName="horz2" presStyleCnt="0"/>
      <dgm:spPr/>
    </dgm:pt>
    <dgm:pt modelId="{D0B765BC-BA65-41EE-81FD-65B9025CD515}" type="pres">
      <dgm:prSet presAssocID="{2AFBF640-BACF-4390-81F0-3663193D6BC6}" presName="horzSpace2" presStyleCnt="0"/>
      <dgm:spPr/>
    </dgm:pt>
    <dgm:pt modelId="{4D2321C2-E6FF-4F7E-9655-38572B732B72}" type="pres">
      <dgm:prSet presAssocID="{2AFBF640-BACF-4390-81F0-3663193D6BC6}" presName="tx2" presStyleLbl="revTx" presStyleIdx="5" presStyleCnt="6"/>
      <dgm:spPr/>
    </dgm:pt>
    <dgm:pt modelId="{1B91CE69-6829-41BD-A92B-449331B5EAFF}" type="pres">
      <dgm:prSet presAssocID="{2AFBF640-BACF-4390-81F0-3663193D6BC6}" presName="vert2" presStyleCnt="0"/>
      <dgm:spPr/>
    </dgm:pt>
    <dgm:pt modelId="{12F7F8D8-2D18-453F-B74F-8C4195AFA89F}" type="pres">
      <dgm:prSet presAssocID="{2AFBF640-BACF-4390-81F0-3663193D6BC6}" presName="thinLine2b" presStyleLbl="callout" presStyleIdx="4" presStyleCnt="5"/>
      <dgm:spPr/>
    </dgm:pt>
    <dgm:pt modelId="{09C82B86-8461-4144-A9F6-63A376274A6B}" type="pres">
      <dgm:prSet presAssocID="{2AFBF640-BACF-4390-81F0-3663193D6BC6}" presName="vertSpace2b" presStyleCnt="0"/>
      <dgm:spPr/>
    </dgm:pt>
  </dgm:ptLst>
  <dgm:cxnLst>
    <dgm:cxn modelId="{EE94C829-0D0B-4AEC-B687-8E4C0579848B}" srcId="{15B9BACC-F137-4D64-A1C3-EDC25546753A}" destId="{1102129D-A338-4816-94FA-A405D94355EE}" srcOrd="1" destOrd="0" parTransId="{0D3A6A3E-62E8-473B-8C8C-97A33E898654}" sibTransId="{6C12B5B9-F6AB-47A3-97E8-6E8316783A51}"/>
    <dgm:cxn modelId="{040CBF34-0468-405B-811C-EAB21E814331}" type="presOf" srcId="{15B9BACC-F137-4D64-A1C3-EDC25546753A}" destId="{00695E22-CD9C-4329-8A77-F05E39F093C5}" srcOrd="0" destOrd="0" presId="urn:microsoft.com/office/officeart/2008/layout/LinedList"/>
    <dgm:cxn modelId="{A57A3941-201A-4B5C-A33E-FE43276503E4}" srcId="{15B9BACC-F137-4D64-A1C3-EDC25546753A}" destId="{2C269550-E5C5-4235-8ACF-C8CEA958D015}" srcOrd="2" destOrd="0" parTransId="{71AAEBE8-5852-42CF-B6E0-9B9062649484}" sibTransId="{C9446A76-96F4-4D25-B8C1-047C497FD7E9}"/>
    <dgm:cxn modelId="{EB0C6742-95AB-4787-860E-592F098AFD77}" srcId="{15B9BACC-F137-4D64-A1C3-EDC25546753A}" destId="{999F12EB-8096-48E9-ACF8-172A492D4582}" srcOrd="0" destOrd="0" parTransId="{762978FC-A72A-4EA6-A5E4-F12CD4C5BC94}" sibTransId="{62D95FB2-A67E-4750-8720-25AC0A6023F8}"/>
    <dgm:cxn modelId="{877C8A69-9622-4A09-A8AE-F48F8BB61763}" type="presOf" srcId="{41A15BA5-B20F-46DC-8D84-9161791E8E8F}" destId="{1A625F99-8154-4C2B-9F29-47AE65BDA256}" srcOrd="0" destOrd="0" presId="urn:microsoft.com/office/officeart/2008/layout/LinedList"/>
    <dgm:cxn modelId="{F38857B2-6674-40CA-8679-07751BC48E00}" srcId="{15B9BACC-F137-4D64-A1C3-EDC25546753A}" destId="{2AFBF640-BACF-4390-81F0-3663193D6BC6}" srcOrd="4" destOrd="0" parTransId="{5AB6C51E-3699-4303-934D-AD0B50463655}" sibTransId="{C27187E2-5201-40A2-AC2F-312B5C2B2944}"/>
    <dgm:cxn modelId="{FC4009BD-1444-4BFF-AAF1-A8A93D5B9BAB}" type="presOf" srcId="{999F12EB-8096-48E9-ACF8-172A492D4582}" destId="{32535FA3-9A94-4451-9714-F56FC5637529}" srcOrd="0" destOrd="0" presId="urn:microsoft.com/office/officeart/2008/layout/LinedList"/>
    <dgm:cxn modelId="{332688C2-4030-471E-AB5A-B88C612455A5}" type="presOf" srcId="{2AFBF640-BACF-4390-81F0-3663193D6BC6}" destId="{4D2321C2-E6FF-4F7E-9655-38572B732B72}" srcOrd="0" destOrd="0" presId="urn:microsoft.com/office/officeart/2008/layout/LinedList"/>
    <dgm:cxn modelId="{93AF8BCA-42B0-403B-964E-4A5E7376EEDA}" type="presOf" srcId="{5209BF94-C8A3-44C4-A154-8FF5F864B830}" destId="{02B53A77-FD50-40AF-B28B-E2EFF2F63D06}" srcOrd="0" destOrd="0" presId="urn:microsoft.com/office/officeart/2008/layout/LinedList"/>
    <dgm:cxn modelId="{2D1694DC-6FD4-4A30-A537-DE54B028F503}" type="presOf" srcId="{1102129D-A338-4816-94FA-A405D94355EE}" destId="{F1D45C0B-56D5-42C4-AFBC-CB05756A2580}" srcOrd="0" destOrd="0" presId="urn:microsoft.com/office/officeart/2008/layout/LinedList"/>
    <dgm:cxn modelId="{68334BEA-5339-46CD-B7CA-E8F91D720D08}" srcId="{41A15BA5-B20F-46DC-8D84-9161791E8E8F}" destId="{15B9BACC-F137-4D64-A1C3-EDC25546753A}" srcOrd="0" destOrd="0" parTransId="{F8FD9249-9599-40D7-BC4D-9C9C3D2672C6}" sibTransId="{0D9981A9-85F2-40C1-B60B-0FCD49412133}"/>
    <dgm:cxn modelId="{C3D408F3-88FD-469C-8072-113F5B0D6F69}" srcId="{15B9BACC-F137-4D64-A1C3-EDC25546753A}" destId="{5209BF94-C8A3-44C4-A154-8FF5F864B830}" srcOrd="3" destOrd="0" parTransId="{074A40DB-A87E-45B8-BA4C-E7F77EF62909}" sibTransId="{BC410B1D-5A2B-449E-B9F6-0CEB9E8EBA27}"/>
    <dgm:cxn modelId="{CA4467F6-C35B-4D52-860E-AB67AA7FD044}" type="presOf" srcId="{2C269550-E5C5-4235-8ACF-C8CEA958D015}" destId="{C114C9BB-BD57-449D-A5B8-06902970BE4B}" srcOrd="0" destOrd="0" presId="urn:microsoft.com/office/officeart/2008/layout/LinedList"/>
    <dgm:cxn modelId="{F6606C87-D2F2-46A2-930F-BB500F3B85A4}" type="presParOf" srcId="{1A625F99-8154-4C2B-9F29-47AE65BDA256}" destId="{EFAB939E-772A-47E9-AF7B-DB3553D8CD6E}" srcOrd="0" destOrd="0" presId="urn:microsoft.com/office/officeart/2008/layout/LinedList"/>
    <dgm:cxn modelId="{CA67D931-BF40-4B08-AA2E-50B2D54DC64B}" type="presParOf" srcId="{1A625F99-8154-4C2B-9F29-47AE65BDA256}" destId="{7FC163BB-C84A-4927-B5AC-995B6CFDEB29}" srcOrd="1" destOrd="0" presId="urn:microsoft.com/office/officeart/2008/layout/LinedList"/>
    <dgm:cxn modelId="{ABCF3B70-859A-49D4-9FE9-65D506D7B04F}" type="presParOf" srcId="{7FC163BB-C84A-4927-B5AC-995B6CFDEB29}" destId="{00695E22-CD9C-4329-8A77-F05E39F093C5}" srcOrd="0" destOrd="0" presId="urn:microsoft.com/office/officeart/2008/layout/LinedList"/>
    <dgm:cxn modelId="{656DC0A9-E108-47A9-AAC0-1E36B9B775AF}" type="presParOf" srcId="{7FC163BB-C84A-4927-B5AC-995B6CFDEB29}" destId="{E963CCFB-8BC6-4F2D-AF09-6B84FF5098CA}" srcOrd="1" destOrd="0" presId="urn:microsoft.com/office/officeart/2008/layout/LinedList"/>
    <dgm:cxn modelId="{9C23F7EE-07D5-45E7-A2C9-5BF67602C3A1}" type="presParOf" srcId="{E963CCFB-8BC6-4F2D-AF09-6B84FF5098CA}" destId="{5268A9E3-B2D9-400F-BFA7-B6B81323C504}" srcOrd="0" destOrd="0" presId="urn:microsoft.com/office/officeart/2008/layout/LinedList"/>
    <dgm:cxn modelId="{07692F4C-874B-4869-A382-35ADDABE2DE5}" type="presParOf" srcId="{E963CCFB-8BC6-4F2D-AF09-6B84FF5098CA}" destId="{EF77EBED-FCAD-4955-B2AE-D4810FAB5795}" srcOrd="1" destOrd="0" presId="urn:microsoft.com/office/officeart/2008/layout/LinedList"/>
    <dgm:cxn modelId="{450B3CB9-8AF6-46C7-B3AC-2AEFC7E48913}" type="presParOf" srcId="{EF77EBED-FCAD-4955-B2AE-D4810FAB5795}" destId="{9A4FEE12-48C7-438D-AA07-275B2874A75D}" srcOrd="0" destOrd="0" presId="urn:microsoft.com/office/officeart/2008/layout/LinedList"/>
    <dgm:cxn modelId="{9BA8311A-EC30-4DAF-AAB9-7BA7638C5C64}" type="presParOf" srcId="{EF77EBED-FCAD-4955-B2AE-D4810FAB5795}" destId="{32535FA3-9A94-4451-9714-F56FC5637529}" srcOrd="1" destOrd="0" presId="urn:microsoft.com/office/officeart/2008/layout/LinedList"/>
    <dgm:cxn modelId="{CF725CE0-88A8-4412-88C2-CCC8498994CE}" type="presParOf" srcId="{EF77EBED-FCAD-4955-B2AE-D4810FAB5795}" destId="{96354423-CDE5-43D3-BE5D-62D765CACFC8}" srcOrd="2" destOrd="0" presId="urn:microsoft.com/office/officeart/2008/layout/LinedList"/>
    <dgm:cxn modelId="{44889065-EE40-4494-BA2A-1EBB5131E796}" type="presParOf" srcId="{E963CCFB-8BC6-4F2D-AF09-6B84FF5098CA}" destId="{C47B4FC9-5BB5-455C-BF3E-5A102A3F3665}" srcOrd="2" destOrd="0" presId="urn:microsoft.com/office/officeart/2008/layout/LinedList"/>
    <dgm:cxn modelId="{F2AD1235-FCF2-490E-95DA-3A006D257FA1}" type="presParOf" srcId="{E963CCFB-8BC6-4F2D-AF09-6B84FF5098CA}" destId="{34CA8AD7-D6C8-45A1-B90E-56379C2043D8}" srcOrd="3" destOrd="0" presId="urn:microsoft.com/office/officeart/2008/layout/LinedList"/>
    <dgm:cxn modelId="{6FC90637-8A14-467E-9078-470C61EA2EE0}" type="presParOf" srcId="{E963CCFB-8BC6-4F2D-AF09-6B84FF5098CA}" destId="{2EF27191-0AD8-4C92-AF38-5338BA74A9CA}" srcOrd="4" destOrd="0" presId="urn:microsoft.com/office/officeart/2008/layout/LinedList"/>
    <dgm:cxn modelId="{05F085F6-8A6C-4A54-9749-93202A1B06DF}" type="presParOf" srcId="{2EF27191-0AD8-4C92-AF38-5338BA74A9CA}" destId="{60F0F2BF-E977-4BDF-8472-21884FD40716}" srcOrd="0" destOrd="0" presId="urn:microsoft.com/office/officeart/2008/layout/LinedList"/>
    <dgm:cxn modelId="{220B401C-A044-4272-8511-5C831EE902A6}" type="presParOf" srcId="{2EF27191-0AD8-4C92-AF38-5338BA74A9CA}" destId="{F1D45C0B-56D5-42C4-AFBC-CB05756A2580}" srcOrd="1" destOrd="0" presId="urn:microsoft.com/office/officeart/2008/layout/LinedList"/>
    <dgm:cxn modelId="{838E2405-B1C7-449E-AEC5-CE3BA68C7867}" type="presParOf" srcId="{2EF27191-0AD8-4C92-AF38-5338BA74A9CA}" destId="{B3704245-0353-42A8-8CEF-09F73555877D}" srcOrd="2" destOrd="0" presId="urn:microsoft.com/office/officeart/2008/layout/LinedList"/>
    <dgm:cxn modelId="{C7C5B128-E331-4CC6-A318-A25F83BFAEBC}" type="presParOf" srcId="{E963CCFB-8BC6-4F2D-AF09-6B84FF5098CA}" destId="{AFE97015-C5FE-458D-9899-FDA85E4A8379}" srcOrd="5" destOrd="0" presId="urn:microsoft.com/office/officeart/2008/layout/LinedList"/>
    <dgm:cxn modelId="{8C5560D5-1238-4A36-9AE5-1507851A9436}" type="presParOf" srcId="{E963CCFB-8BC6-4F2D-AF09-6B84FF5098CA}" destId="{67B60313-7479-4CF1-95F9-D3E1FC664799}" srcOrd="6" destOrd="0" presId="urn:microsoft.com/office/officeart/2008/layout/LinedList"/>
    <dgm:cxn modelId="{E93D814D-7E80-47D5-BCE0-A021B4F5A598}" type="presParOf" srcId="{E963CCFB-8BC6-4F2D-AF09-6B84FF5098CA}" destId="{2DAF3F31-8661-4C6E-B79C-45BF48B54236}" srcOrd="7" destOrd="0" presId="urn:microsoft.com/office/officeart/2008/layout/LinedList"/>
    <dgm:cxn modelId="{E62FD5DD-533B-4EA9-BEDE-998576A33154}" type="presParOf" srcId="{2DAF3F31-8661-4C6E-B79C-45BF48B54236}" destId="{4FEA90C8-73B0-4017-B472-634A3D750D10}" srcOrd="0" destOrd="0" presId="urn:microsoft.com/office/officeart/2008/layout/LinedList"/>
    <dgm:cxn modelId="{13BE48A3-A82B-4ABE-B540-6CBCFFC854F8}" type="presParOf" srcId="{2DAF3F31-8661-4C6E-B79C-45BF48B54236}" destId="{C114C9BB-BD57-449D-A5B8-06902970BE4B}" srcOrd="1" destOrd="0" presId="urn:microsoft.com/office/officeart/2008/layout/LinedList"/>
    <dgm:cxn modelId="{023124FC-C11D-42E4-8141-107EB2FFD08D}" type="presParOf" srcId="{2DAF3F31-8661-4C6E-B79C-45BF48B54236}" destId="{7C88852C-F38C-4970-8613-B052AB51A7B2}" srcOrd="2" destOrd="0" presId="urn:microsoft.com/office/officeart/2008/layout/LinedList"/>
    <dgm:cxn modelId="{9898EC56-0315-47F4-AE85-F83EA3DB3FAA}" type="presParOf" srcId="{E963CCFB-8BC6-4F2D-AF09-6B84FF5098CA}" destId="{08E69F86-A39A-4F93-8104-9AE10BD2E691}" srcOrd="8" destOrd="0" presId="urn:microsoft.com/office/officeart/2008/layout/LinedList"/>
    <dgm:cxn modelId="{EFD0ADDD-2391-4589-87DB-BB41EED9079F}" type="presParOf" srcId="{E963CCFB-8BC6-4F2D-AF09-6B84FF5098CA}" destId="{3F2E81E7-0638-4AC9-8254-CAF7730C4B6A}" srcOrd="9" destOrd="0" presId="urn:microsoft.com/office/officeart/2008/layout/LinedList"/>
    <dgm:cxn modelId="{5A53E2E9-27E4-4B33-AC1E-D2D3F70251C5}" type="presParOf" srcId="{E963CCFB-8BC6-4F2D-AF09-6B84FF5098CA}" destId="{12DC35EA-5E4A-43C5-AF20-164643793254}" srcOrd="10" destOrd="0" presId="urn:microsoft.com/office/officeart/2008/layout/LinedList"/>
    <dgm:cxn modelId="{CD983C7B-5233-4605-9854-B52D11995192}" type="presParOf" srcId="{12DC35EA-5E4A-43C5-AF20-164643793254}" destId="{2391D582-C0BA-4518-9117-88927C2922C0}" srcOrd="0" destOrd="0" presId="urn:microsoft.com/office/officeart/2008/layout/LinedList"/>
    <dgm:cxn modelId="{12EDB2DF-B30C-4462-BAE7-55217C34CE34}" type="presParOf" srcId="{12DC35EA-5E4A-43C5-AF20-164643793254}" destId="{02B53A77-FD50-40AF-B28B-E2EFF2F63D06}" srcOrd="1" destOrd="0" presId="urn:microsoft.com/office/officeart/2008/layout/LinedList"/>
    <dgm:cxn modelId="{E3CBBA4A-0DD3-4E6D-A0B2-B477CF0931A5}" type="presParOf" srcId="{12DC35EA-5E4A-43C5-AF20-164643793254}" destId="{8354044D-271C-4B8E-BF06-B442618ECA40}" srcOrd="2" destOrd="0" presId="urn:microsoft.com/office/officeart/2008/layout/LinedList"/>
    <dgm:cxn modelId="{B13E26C4-2013-4816-8C13-908611371BCE}" type="presParOf" srcId="{E963CCFB-8BC6-4F2D-AF09-6B84FF5098CA}" destId="{44EFCCEE-B3F2-41CF-B7B6-CC44F33FCF9A}" srcOrd="11" destOrd="0" presId="urn:microsoft.com/office/officeart/2008/layout/LinedList"/>
    <dgm:cxn modelId="{488F5A26-83BF-4A4E-89BF-DB8423389AEF}" type="presParOf" srcId="{E963CCFB-8BC6-4F2D-AF09-6B84FF5098CA}" destId="{8D460BC3-E20E-4AC1-AA35-1489C66A01D7}" srcOrd="12" destOrd="0" presId="urn:microsoft.com/office/officeart/2008/layout/LinedList"/>
    <dgm:cxn modelId="{74422999-D6E1-438B-BAF2-0E1146EA9968}" type="presParOf" srcId="{E963CCFB-8BC6-4F2D-AF09-6B84FF5098CA}" destId="{E4EF2341-B707-4FC7-89D3-8E83EE9CB659}" srcOrd="13" destOrd="0" presId="urn:microsoft.com/office/officeart/2008/layout/LinedList"/>
    <dgm:cxn modelId="{D937A223-79DB-4336-83B1-877134EC9E94}" type="presParOf" srcId="{E4EF2341-B707-4FC7-89D3-8E83EE9CB659}" destId="{D0B765BC-BA65-41EE-81FD-65B9025CD515}" srcOrd="0" destOrd="0" presId="urn:microsoft.com/office/officeart/2008/layout/LinedList"/>
    <dgm:cxn modelId="{7715721C-33F4-40ED-ADE1-57D6841ECB76}" type="presParOf" srcId="{E4EF2341-B707-4FC7-89D3-8E83EE9CB659}" destId="{4D2321C2-E6FF-4F7E-9655-38572B732B72}" srcOrd="1" destOrd="0" presId="urn:microsoft.com/office/officeart/2008/layout/LinedList"/>
    <dgm:cxn modelId="{B70D1E63-416F-4155-ADF5-F57615B4AB2C}" type="presParOf" srcId="{E4EF2341-B707-4FC7-89D3-8E83EE9CB659}" destId="{1B91CE69-6829-41BD-A92B-449331B5EAFF}" srcOrd="2" destOrd="0" presId="urn:microsoft.com/office/officeart/2008/layout/LinedList"/>
    <dgm:cxn modelId="{6598EC8C-6F0B-41E2-9F88-93FF0D844C1B}" type="presParOf" srcId="{E963CCFB-8BC6-4F2D-AF09-6B84FF5098CA}" destId="{12F7F8D8-2D18-453F-B74F-8C4195AFA89F}" srcOrd="14" destOrd="0" presId="urn:microsoft.com/office/officeart/2008/layout/LinedList"/>
    <dgm:cxn modelId="{7F44830D-22E8-4376-8C15-1E0BC807F41C}" type="presParOf" srcId="{E963CCFB-8BC6-4F2D-AF09-6B84FF5098CA}" destId="{09C82B86-8461-4144-A9F6-63A376274A6B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4E5306-773F-468E-9399-C92A9FC7C0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264CB3DB-E1F8-4716-A93F-3EC2BCFB297A}">
      <dgm:prSet phldrT="[Texto]" custT="1"/>
      <dgm:spPr/>
      <dgm:t>
        <a:bodyPr/>
        <a:lstStyle/>
        <a:p>
          <a:r>
            <a:rPr lang="pt-BR" sz="1400" dirty="0">
              <a:latin typeface="Roboto" pitchFamily="2" charset="0"/>
              <a:ea typeface="Roboto" pitchFamily="2" charset="0"/>
            </a:rPr>
            <a:t>Sob o stalinismo, a União Soviética sofreu um processo no qual a idealizada democracia socialista foi substituída pela realidade de um Estado policial e também totalitário.</a:t>
          </a:r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2E58E8D2-5163-4124-A830-7DD83258A2F4}" type="parTrans" cxnId="{57EB9C0D-EFD8-42EB-B28D-B79D95F263BC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CE14DF8-1784-4CD1-B928-CB94F69E9DEA}" type="sibTrans" cxnId="{57EB9C0D-EFD8-42EB-B28D-B79D95F263BC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94D7DA24-A3D2-4E9C-980D-D95DC4178914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Sob a </a:t>
          </a:r>
          <a:r>
            <a:rPr lang="pt-BR" sz="1400" dirty="0">
              <a:latin typeface="Roboto" pitchFamily="2" charset="0"/>
              <a:ea typeface="Roboto" pitchFamily="2" charset="0"/>
            </a:rPr>
            <a:t>liderança de Stalin, o governo soviético suprimiu os direitos individuais e coletivos, adotou a perseguição e a prisão política como formas de subordinar a população.</a:t>
          </a:r>
        </a:p>
      </dgm:t>
    </dgm:pt>
    <dgm:pt modelId="{020FB21B-F34F-44BE-81E4-0B7B9F086DCD}" type="parTrans" cxnId="{62E91797-6736-4FFB-8B33-98FA8CAA3994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ACEDBC4-A5BB-4CCA-B8E1-C8A037CA3B66}" type="sibTrans" cxnId="{62E91797-6736-4FFB-8B33-98FA8CAA3994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0FAB926-2B96-4703-BB92-05D425625866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Os opositores do governo eram enviados para </a:t>
          </a:r>
          <a:r>
            <a:rPr lang="pt-BR" sz="1600" i="1" dirty="0" err="1">
              <a:latin typeface="Roboto" pitchFamily="2" charset="0"/>
              <a:ea typeface="Roboto" pitchFamily="2" charset="0"/>
            </a:rPr>
            <a:t>gulags</a:t>
          </a:r>
          <a:r>
            <a:rPr lang="pt-BR" sz="1600" dirty="0">
              <a:latin typeface="Roboto" pitchFamily="2" charset="0"/>
              <a:ea typeface="Roboto" pitchFamily="2" charset="0"/>
            </a:rPr>
            <a:t> (campos de trabalho forçado soviéticos) ou para colônias penais na Sibéria.</a:t>
          </a:r>
        </a:p>
      </dgm:t>
    </dgm:pt>
    <dgm:pt modelId="{3DAC4309-5963-4F73-AB3C-C77090FE7B6B}" type="parTrans" cxnId="{A8894E6C-7AA8-4932-9ED3-032BDD1605BA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F9C6CDF2-0E70-4D9D-ABBF-6DAF60716AF3}" type="sibTrans" cxnId="{A8894E6C-7AA8-4932-9ED3-032BDD1605BA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85FB6379-7FFE-4F13-A00B-5354DE8788F9}" type="pres">
      <dgm:prSet presAssocID="{AE4E5306-773F-468E-9399-C92A9FC7C08C}" presName="Name0" presStyleCnt="0">
        <dgm:presLayoutVars>
          <dgm:chMax val="7"/>
          <dgm:chPref val="7"/>
          <dgm:dir/>
        </dgm:presLayoutVars>
      </dgm:prSet>
      <dgm:spPr/>
    </dgm:pt>
    <dgm:pt modelId="{F2BDA120-41FB-4367-8FD0-46966AFFCB63}" type="pres">
      <dgm:prSet presAssocID="{AE4E5306-773F-468E-9399-C92A9FC7C08C}" presName="Name1" presStyleCnt="0"/>
      <dgm:spPr/>
    </dgm:pt>
    <dgm:pt modelId="{B86657E2-EE88-401A-AD86-15F6E3F44FA5}" type="pres">
      <dgm:prSet presAssocID="{AE4E5306-773F-468E-9399-C92A9FC7C08C}" presName="cycle" presStyleCnt="0"/>
      <dgm:spPr/>
    </dgm:pt>
    <dgm:pt modelId="{FE9E976D-7915-401C-BA64-B8111D65DB0A}" type="pres">
      <dgm:prSet presAssocID="{AE4E5306-773F-468E-9399-C92A9FC7C08C}" presName="srcNode" presStyleLbl="node1" presStyleIdx="0" presStyleCnt="3"/>
      <dgm:spPr/>
    </dgm:pt>
    <dgm:pt modelId="{6103F787-256B-4E50-BA51-8C114A0AB9C8}" type="pres">
      <dgm:prSet presAssocID="{AE4E5306-773F-468E-9399-C92A9FC7C08C}" presName="conn" presStyleLbl="parChTrans1D2" presStyleIdx="0" presStyleCnt="1"/>
      <dgm:spPr/>
    </dgm:pt>
    <dgm:pt modelId="{28947296-4794-4EA9-AE61-58DA4EC6A595}" type="pres">
      <dgm:prSet presAssocID="{AE4E5306-773F-468E-9399-C92A9FC7C08C}" presName="extraNode" presStyleLbl="node1" presStyleIdx="0" presStyleCnt="3"/>
      <dgm:spPr/>
    </dgm:pt>
    <dgm:pt modelId="{973C7A8B-0BAB-452D-AFB1-40FC853E6CC7}" type="pres">
      <dgm:prSet presAssocID="{AE4E5306-773F-468E-9399-C92A9FC7C08C}" presName="dstNode" presStyleLbl="node1" presStyleIdx="0" presStyleCnt="3"/>
      <dgm:spPr/>
    </dgm:pt>
    <dgm:pt modelId="{6919E8ED-48AE-450A-8C0E-E0B469DC798C}" type="pres">
      <dgm:prSet presAssocID="{264CB3DB-E1F8-4716-A93F-3EC2BCFB297A}" presName="text_1" presStyleLbl="node1" presStyleIdx="0" presStyleCnt="3">
        <dgm:presLayoutVars>
          <dgm:bulletEnabled val="1"/>
        </dgm:presLayoutVars>
      </dgm:prSet>
      <dgm:spPr/>
    </dgm:pt>
    <dgm:pt modelId="{97000A27-0643-41AF-B89F-436E548F8D46}" type="pres">
      <dgm:prSet presAssocID="{264CB3DB-E1F8-4716-A93F-3EC2BCFB297A}" presName="accent_1" presStyleCnt="0"/>
      <dgm:spPr/>
    </dgm:pt>
    <dgm:pt modelId="{2EFA6693-8328-46A8-A3D1-6CF5438695B1}" type="pres">
      <dgm:prSet presAssocID="{264CB3DB-E1F8-4716-A93F-3EC2BCFB297A}" presName="accentRepeatNode" presStyleLbl="solidFgAcc1" presStyleIdx="0" presStyleCnt="3"/>
      <dgm:spPr/>
    </dgm:pt>
    <dgm:pt modelId="{8E3AA6ED-BC42-4300-B2E6-2BF35FC444C3}" type="pres">
      <dgm:prSet presAssocID="{94D7DA24-A3D2-4E9C-980D-D95DC4178914}" presName="text_2" presStyleLbl="node1" presStyleIdx="1" presStyleCnt="3" custScaleY="103175">
        <dgm:presLayoutVars>
          <dgm:bulletEnabled val="1"/>
        </dgm:presLayoutVars>
      </dgm:prSet>
      <dgm:spPr/>
    </dgm:pt>
    <dgm:pt modelId="{48711CD8-9FCA-4B2A-A532-F5BA8C6045D9}" type="pres">
      <dgm:prSet presAssocID="{94D7DA24-A3D2-4E9C-980D-D95DC4178914}" presName="accent_2" presStyleCnt="0"/>
      <dgm:spPr/>
    </dgm:pt>
    <dgm:pt modelId="{A0F67537-C1E5-4D7C-AFE9-F19F0422EC61}" type="pres">
      <dgm:prSet presAssocID="{94D7DA24-A3D2-4E9C-980D-D95DC4178914}" presName="accentRepeatNode" presStyleLbl="solidFgAcc1" presStyleIdx="1" presStyleCnt="3"/>
      <dgm:spPr/>
    </dgm:pt>
    <dgm:pt modelId="{5FDF78D3-4688-4FF8-841D-A82CB7224ED9}" type="pres">
      <dgm:prSet presAssocID="{40FAB926-2B96-4703-BB92-05D425625866}" presName="text_3" presStyleLbl="node1" presStyleIdx="2" presStyleCnt="3">
        <dgm:presLayoutVars>
          <dgm:bulletEnabled val="1"/>
        </dgm:presLayoutVars>
      </dgm:prSet>
      <dgm:spPr/>
    </dgm:pt>
    <dgm:pt modelId="{8F3140AE-F1C4-45C8-95C4-08A0BEFEB8ED}" type="pres">
      <dgm:prSet presAssocID="{40FAB926-2B96-4703-BB92-05D425625866}" presName="accent_3" presStyleCnt="0"/>
      <dgm:spPr/>
    </dgm:pt>
    <dgm:pt modelId="{CDFBF1DA-EA01-43B4-8E6A-AE8D88756664}" type="pres">
      <dgm:prSet presAssocID="{40FAB926-2B96-4703-BB92-05D425625866}" presName="accentRepeatNode" presStyleLbl="solidFgAcc1" presStyleIdx="2" presStyleCnt="3"/>
      <dgm:spPr/>
    </dgm:pt>
  </dgm:ptLst>
  <dgm:cxnLst>
    <dgm:cxn modelId="{B8F78204-67CD-4E54-BACD-2FA5EBDED38A}" type="presOf" srcId="{6CE14DF8-1784-4CD1-B928-CB94F69E9DEA}" destId="{6103F787-256B-4E50-BA51-8C114A0AB9C8}" srcOrd="0" destOrd="0" presId="urn:microsoft.com/office/officeart/2008/layout/VerticalCurvedList"/>
    <dgm:cxn modelId="{57EB9C0D-EFD8-42EB-B28D-B79D95F263BC}" srcId="{AE4E5306-773F-468E-9399-C92A9FC7C08C}" destId="{264CB3DB-E1F8-4716-A93F-3EC2BCFB297A}" srcOrd="0" destOrd="0" parTransId="{2E58E8D2-5163-4124-A830-7DD83258A2F4}" sibTransId="{6CE14DF8-1784-4CD1-B928-CB94F69E9DEA}"/>
    <dgm:cxn modelId="{47B8E719-CD77-4551-9D58-5071535F4049}" type="presOf" srcId="{AE4E5306-773F-468E-9399-C92A9FC7C08C}" destId="{85FB6379-7FFE-4F13-A00B-5354DE8788F9}" srcOrd="0" destOrd="0" presId="urn:microsoft.com/office/officeart/2008/layout/VerticalCurvedList"/>
    <dgm:cxn modelId="{0F61EB60-8E17-46B4-B8D9-D3BE8B8A9C8E}" type="presOf" srcId="{94D7DA24-A3D2-4E9C-980D-D95DC4178914}" destId="{8E3AA6ED-BC42-4300-B2E6-2BF35FC444C3}" srcOrd="0" destOrd="0" presId="urn:microsoft.com/office/officeart/2008/layout/VerticalCurvedList"/>
    <dgm:cxn modelId="{A8894E6C-7AA8-4932-9ED3-032BDD1605BA}" srcId="{AE4E5306-773F-468E-9399-C92A9FC7C08C}" destId="{40FAB926-2B96-4703-BB92-05D425625866}" srcOrd="2" destOrd="0" parTransId="{3DAC4309-5963-4F73-AB3C-C77090FE7B6B}" sibTransId="{F9C6CDF2-0E70-4D9D-ABBF-6DAF60716AF3}"/>
    <dgm:cxn modelId="{EE5CBC8E-F7A1-4958-801D-F2FCEB1E81EE}" type="presOf" srcId="{264CB3DB-E1F8-4716-A93F-3EC2BCFB297A}" destId="{6919E8ED-48AE-450A-8C0E-E0B469DC798C}" srcOrd="0" destOrd="0" presId="urn:microsoft.com/office/officeart/2008/layout/VerticalCurvedList"/>
    <dgm:cxn modelId="{62E91797-6736-4FFB-8B33-98FA8CAA3994}" srcId="{AE4E5306-773F-468E-9399-C92A9FC7C08C}" destId="{94D7DA24-A3D2-4E9C-980D-D95DC4178914}" srcOrd="1" destOrd="0" parTransId="{020FB21B-F34F-44BE-81E4-0B7B9F086DCD}" sibTransId="{6ACEDBC4-A5BB-4CCA-B8E1-C8A037CA3B66}"/>
    <dgm:cxn modelId="{A03171F4-AD91-4A9F-A6AA-D35897E573CA}" type="presOf" srcId="{40FAB926-2B96-4703-BB92-05D425625866}" destId="{5FDF78D3-4688-4FF8-841D-A82CB7224ED9}" srcOrd="0" destOrd="0" presId="urn:microsoft.com/office/officeart/2008/layout/VerticalCurvedList"/>
    <dgm:cxn modelId="{1DB3A679-BBCF-4B32-8771-6DDC1B175C77}" type="presParOf" srcId="{85FB6379-7FFE-4F13-A00B-5354DE8788F9}" destId="{F2BDA120-41FB-4367-8FD0-46966AFFCB63}" srcOrd="0" destOrd="0" presId="urn:microsoft.com/office/officeart/2008/layout/VerticalCurvedList"/>
    <dgm:cxn modelId="{6E729037-3A61-4A01-91A2-B0D75614F284}" type="presParOf" srcId="{F2BDA120-41FB-4367-8FD0-46966AFFCB63}" destId="{B86657E2-EE88-401A-AD86-15F6E3F44FA5}" srcOrd="0" destOrd="0" presId="urn:microsoft.com/office/officeart/2008/layout/VerticalCurvedList"/>
    <dgm:cxn modelId="{30C6B3B2-B10C-4CC2-8642-CD4CFDAC2F2A}" type="presParOf" srcId="{B86657E2-EE88-401A-AD86-15F6E3F44FA5}" destId="{FE9E976D-7915-401C-BA64-B8111D65DB0A}" srcOrd="0" destOrd="0" presId="urn:microsoft.com/office/officeart/2008/layout/VerticalCurvedList"/>
    <dgm:cxn modelId="{76D91A01-5583-48BC-B52D-62367541E567}" type="presParOf" srcId="{B86657E2-EE88-401A-AD86-15F6E3F44FA5}" destId="{6103F787-256B-4E50-BA51-8C114A0AB9C8}" srcOrd="1" destOrd="0" presId="urn:microsoft.com/office/officeart/2008/layout/VerticalCurvedList"/>
    <dgm:cxn modelId="{36099FBE-79D7-4DF2-969C-4C5087F72AA9}" type="presParOf" srcId="{B86657E2-EE88-401A-AD86-15F6E3F44FA5}" destId="{28947296-4794-4EA9-AE61-58DA4EC6A595}" srcOrd="2" destOrd="0" presId="urn:microsoft.com/office/officeart/2008/layout/VerticalCurvedList"/>
    <dgm:cxn modelId="{68572A23-6E2C-4532-A0A1-FB9CF8B95B61}" type="presParOf" srcId="{B86657E2-EE88-401A-AD86-15F6E3F44FA5}" destId="{973C7A8B-0BAB-452D-AFB1-40FC853E6CC7}" srcOrd="3" destOrd="0" presId="urn:microsoft.com/office/officeart/2008/layout/VerticalCurvedList"/>
    <dgm:cxn modelId="{57F0568E-E03E-4B9F-BE0B-5334682CAB36}" type="presParOf" srcId="{F2BDA120-41FB-4367-8FD0-46966AFFCB63}" destId="{6919E8ED-48AE-450A-8C0E-E0B469DC798C}" srcOrd="1" destOrd="0" presId="urn:microsoft.com/office/officeart/2008/layout/VerticalCurvedList"/>
    <dgm:cxn modelId="{B0605614-53BB-4F4C-9DD9-86DAD5B66542}" type="presParOf" srcId="{F2BDA120-41FB-4367-8FD0-46966AFFCB63}" destId="{97000A27-0643-41AF-B89F-436E548F8D46}" srcOrd="2" destOrd="0" presId="urn:microsoft.com/office/officeart/2008/layout/VerticalCurvedList"/>
    <dgm:cxn modelId="{745946B1-7532-437B-89C9-058C46E646C6}" type="presParOf" srcId="{97000A27-0643-41AF-B89F-436E548F8D46}" destId="{2EFA6693-8328-46A8-A3D1-6CF5438695B1}" srcOrd="0" destOrd="0" presId="urn:microsoft.com/office/officeart/2008/layout/VerticalCurvedList"/>
    <dgm:cxn modelId="{152F3CCB-EEEA-48A0-9067-1BF571F4A935}" type="presParOf" srcId="{F2BDA120-41FB-4367-8FD0-46966AFFCB63}" destId="{8E3AA6ED-BC42-4300-B2E6-2BF35FC444C3}" srcOrd="3" destOrd="0" presId="urn:microsoft.com/office/officeart/2008/layout/VerticalCurvedList"/>
    <dgm:cxn modelId="{2A10FF70-8027-4243-9D7F-D16BC81DE96D}" type="presParOf" srcId="{F2BDA120-41FB-4367-8FD0-46966AFFCB63}" destId="{48711CD8-9FCA-4B2A-A532-F5BA8C6045D9}" srcOrd="4" destOrd="0" presId="urn:microsoft.com/office/officeart/2008/layout/VerticalCurvedList"/>
    <dgm:cxn modelId="{BAD675E5-D714-44D4-84AA-E82F0CCDC3A8}" type="presParOf" srcId="{48711CD8-9FCA-4B2A-A532-F5BA8C6045D9}" destId="{A0F67537-C1E5-4D7C-AFE9-F19F0422EC61}" srcOrd="0" destOrd="0" presId="urn:microsoft.com/office/officeart/2008/layout/VerticalCurvedList"/>
    <dgm:cxn modelId="{516FA3C1-E396-4AC1-B866-428644066423}" type="presParOf" srcId="{F2BDA120-41FB-4367-8FD0-46966AFFCB63}" destId="{5FDF78D3-4688-4FF8-841D-A82CB7224ED9}" srcOrd="5" destOrd="0" presId="urn:microsoft.com/office/officeart/2008/layout/VerticalCurvedList"/>
    <dgm:cxn modelId="{D4D85DEC-FEEB-4DEA-BCA6-3C8640A1EA47}" type="presParOf" srcId="{F2BDA120-41FB-4367-8FD0-46966AFFCB63}" destId="{8F3140AE-F1C4-45C8-95C4-08A0BEFEB8ED}" srcOrd="6" destOrd="0" presId="urn:microsoft.com/office/officeart/2008/layout/VerticalCurvedList"/>
    <dgm:cxn modelId="{18DD9327-D1BB-415B-BA08-A26427BB44E6}" type="presParOf" srcId="{8F3140AE-F1C4-45C8-95C4-08A0BEFEB8ED}" destId="{CDFBF1DA-EA01-43B4-8E6A-AE8D887566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8583D6-FC93-414C-809A-4BD575FE2554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83DC0494-D532-4D6D-B10E-1AA058D474AF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Em 1940, a Itália e o Japão entram na guerra ao lado dos alemães. </a:t>
          </a:r>
        </a:p>
      </dgm:t>
    </dgm:pt>
    <dgm:pt modelId="{EF5D33CE-2FC1-4B9A-A727-5046573F02B1}" type="parTrans" cxnId="{03672D98-45BA-4322-AB55-BE335B289DE7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2220F809-94E6-461F-9AAD-2282D32DC06C}" type="sibTrans" cxnId="{03672D98-45BA-4322-AB55-BE335B289DE7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A14835FD-F51C-421A-8F38-9949C3D1E2D8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Em resposta ao ataque japonês à base de Pearl </a:t>
          </a:r>
          <a:r>
            <a:rPr lang="pt-BR" sz="1900" dirty="0" err="1">
              <a:latin typeface="Roboto" pitchFamily="2" charset="0"/>
              <a:ea typeface="Roboto" pitchFamily="2" charset="0"/>
            </a:rPr>
            <a:t>Harbor</a:t>
          </a:r>
          <a:r>
            <a:rPr lang="pt-BR" sz="1900" dirty="0">
              <a:latin typeface="Roboto" pitchFamily="2" charset="0"/>
              <a:ea typeface="Roboto" pitchFamily="2" charset="0"/>
            </a:rPr>
            <a:t> em dezembro de 1941, os EUA declara  guerra ao Eixo. </a:t>
          </a:r>
        </a:p>
      </dgm:t>
    </dgm:pt>
    <dgm:pt modelId="{7CF0814F-E701-4756-931F-8E8187B0133C}" type="parTrans" cxnId="{C493D863-23A3-4E46-8285-57C69D182CB3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7ED2AB65-18F0-45FC-ACA0-41552BCB5190}" type="sibTrans" cxnId="{C493D863-23A3-4E46-8285-57C69D182CB3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6F57AD8-A0D5-470F-BDAA-556C6CA3E469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Em 1943 os alemães sofreram uma dura derrota na União Soviética. </a:t>
          </a:r>
        </a:p>
      </dgm:t>
    </dgm:pt>
    <dgm:pt modelId="{44CF63A4-1736-4F62-9888-93F59642978E}" type="parTrans" cxnId="{040EB78E-F454-4490-BFEE-84A7E0A60A22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87AF4A2C-B015-4E79-ABF7-0A06CE3A3456}" type="sibTrans" cxnId="{040EB78E-F454-4490-BFEE-84A7E0A60A22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C7A6F8A5-0E9E-48EC-8AF1-947315BF3E1F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Soldados alemães iniciam a invasão da União Soviética em 1941, o que fez os soviéticos entrarem na guerra no bloco dos Aliados. </a:t>
          </a:r>
        </a:p>
      </dgm:t>
    </dgm:pt>
    <dgm:pt modelId="{AE146904-21FD-4485-8028-6003745113BE}" type="parTrans" cxnId="{C45A8998-3074-4813-8FAB-4C2F7F0429CF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9BEA40AF-BDAC-4498-A301-15E3FC92F14C}" type="sibTrans" cxnId="{C45A8998-3074-4813-8FAB-4C2F7F0429CF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A1B326B-AA3E-4F88-BEE2-55EC5EF7DD59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Os alemães, porém, tiveram de recuar por causa do inverno e da contraofensiva russa.</a:t>
          </a:r>
        </a:p>
      </dgm:t>
    </dgm:pt>
    <dgm:pt modelId="{4CFB20AD-8EEF-49A1-84E5-7C5DE45F439A}" type="parTrans" cxnId="{408D3B1D-8EE6-4DD6-B4F0-EF123B5B4173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3ED36FA2-0FC4-4DF8-BD5E-491BEC7F1B49}" type="sibTrans" cxnId="{408D3B1D-8EE6-4DD6-B4F0-EF123B5B4173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9E7E9815-2027-4CF9-8AAE-795BA50CE428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Meses após a rendição da Alemanha em 1945, os EUA lançam duas bombas atômicas no Japão, encerrando a guerra no Pacífico.  </a:t>
          </a:r>
        </a:p>
      </dgm:t>
    </dgm:pt>
    <dgm:pt modelId="{F84A2493-17C0-437D-8B76-4AB4F7ECF205}" type="parTrans" cxnId="{3F19B7C4-0360-4AE7-B8FA-F16039D79EB8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BDD0ED26-DF4C-4B54-AC2C-B2269C95849A}" type="sibTrans" cxnId="{3F19B7C4-0360-4AE7-B8FA-F16039D79EB8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F965E557-FB51-4F05-A2D8-B3E20471F2A7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No ano seguinte, soldados ingleses e estadunidense desembarcam no norte da França em direção à Alemanha.</a:t>
          </a:r>
        </a:p>
      </dgm:t>
    </dgm:pt>
    <dgm:pt modelId="{EB04288A-21E4-4DF4-BF68-F64D15C6998F}" type="parTrans" cxnId="{F60BAFCF-6E77-40DC-AA39-2D808672F7A5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3DE76199-549F-4792-9023-7B2E09626D20}" type="sibTrans" cxnId="{F60BAFCF-6E77-40DC-AA39-2D808672F7A5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B6B25960-AB12-4F2E-B513-ACEA7BC415BF}">
      <dgm:prSet/>
      <dgm:spPr/>
      <dgm:t>
        <a:bodyPr/>
        <a:lstStyle/>
        <a:p>
          <a:r>
            <a:rPr lang="pt-BR" dirty="0">
              <a:latin typeface="Roboto" pitchFamily="2" charset="0"/>
              <a:ea typeface="Roboto" pitchFamily="2" charset="0"/>
            </a:rPr>
            <a:t>Em abril de 1945, as tropas soviéticas ocuparam Berlim e em 7 de maio do mesmo ano, os alemães se renderam.</a:t>
          </a:r>
        </a:p>
      </dgm:t>
    </dgm:pt>
    <dgm:pt modelId="{C1515BC7-B96D-4812-9326-D7AB4923D586}" type="parTrans" cxnId="{3FA8568C-97C0-4054-A23A-B4DDDFB1960C}">
      <dgm:prSet/>
      <dgm:spPr/>
      <dgm:t>
        <a:bodyPr/>
        <a:lstStyle/>
        <a:p>
          <a:endParaRPr lang="pt-BR"/>
        </a:p>
      </dgm:t>
    </dgm:pt>
    <dgm:pt modelId="{F5D576D7-077A-46CE-B722-983F6EDBE7B8}" type="sibTrans" cxnId="{3FA8568C-97C0-4054-A23A-B4DDDFB1960C}">
      <dgm:prSet/>
      <dgm:spPr/>
      <dgm:t>
        <a:bodyPr/>
        <a:lstStyle/>
        <a:p>
          <a:endParaRPr lang="pt-BR"/>
        </a:p>
      </dgm:t>
    </dgm:pt>
    <dgm:pt modelId="{B99EE0AA-2592-4A03-881F-DB1F1D833863}" type="pres">
      <dgm:prSet presAssocID="{1D8583D6-FC93-414C-809A-4BD575FE2554}" presName="diagram" presStyleCnt="0">
        <dgm:presLayoutVars>
          <dgm:dir/>
          <dgm:resizeHandles val="exact"/>
        </dgm:presLayoutVars>
      </dgm:prSet>
      <dgm:spPr/>
    </dgm:pt>
    <dgm:pt modelId="{29A61B38-A990-4087-B2B5-C759E2F43A97}" type="pres">
      <dgm:prSet presAssocID="{83DC0494-D532-4D6D-B10E-1AA058D474AF}" presName="node" presStyleLbl="node1" presStyleIdx="0" presStyleCnt="8">
        <dgm:presLayoutVars>
          <dgm:bulletEnabled val="1"/>
        </dgm:presLayoutVars>
      </dgm:prSet>
      <dgm:spPr/>
    </dgm:pt>
    <dgm:pt modelId="{29BB1698-6F0C-4350-BD1E-D588BEF31067}" type="pres">
      <dgm:prSet presAssocID="{2220F809-94E6-461F-9AAD-2282D32DC06C}" presName="sibTrans" presStyleCnt="0"/>
      <dgm:spPr/>
    </dgm:pt>
    <dgm:pt modelId="{311D3320-1941-47C3-9A69-58D8B83FD436}" type="pres">
      <dgm:prSet presAssocID="{C7A6F8A5-0E9E-48EC-8AF1-947315BF3E1F}" presName="node" presStyleLbl="node1" presStyleIdx="1" presStyleCnt="8" custScaleY="110761">
        <dgm:presLayoutVars>
          <dgm:bulletEnabled val="1"/>
        </dgm:presLayoutVars>
      </dgm:prSet>
      <dgm:spPr/>
    </dgm:pt>
    <dgm:pt modelId="{C8AF8E92-769D-47AB-A554-FC2AA9CC62AE}" type="pres">
      <dgm:prSet presAssocID="{9BEA40AF-BDAC-4498-A301-15E3FC92F14C}" presName="sibTrans" presStyleCnt="0"/>
      <dgm:spPr/>
    </dgm:pt>
    <dgm:pt modelId="{7BC757A6-6F8B-4F51-8E52-CED03E7B765C}" type="pres">
      <dgm:prSet presAssocID="{6A1B326B-AA3E-4F88-BEE2-55EC5EF7DD59}" presName="node" presStyleLbl="node1" presStyleIdx="2" presStyleCnt="8">
        <dgm:presLayoutVars>
          <dgm:bulletEnabled val="1"/>
        </dgm:presLayoutVars>
      </dgm:prSet>
      <dgm:spPr/>
    </dgm:pt>
    <dgm:pt modelId="{4B7501A0-F9FD-45FD-A0F3-65DDCB6F6B45}" type="pres">
      <dgm:prSet presAssocID="{3ED36FA2-0FC4-4DF8-BD5E-491BEC7F1B49}" presName="sibTrans" presStyleCnt="0"/>
      <dgm:spPr/>
    </dgm:pt>
    <dgm:pt modelId="{DFEC962C-5834-487B-B789-AD974985990C}" type="pres">
      <dgm:prSet presAssocID="{A14835FD-F51C-421A-8F38-9949C3D1E2D8}" presName="node" presStyleLbl="node1" presStyleIdx="3" presStyleCnt="8">
        <dgm:presLayoutVars>
          <dgm:bulletEnabled val="1"/>
        </dgm:presLayoutVars>
      </dgm:prSet>
      <dgm:spPr/>
    </dgm:pt>
    <dgm:pt modelId="{F1FE742B-0357-48D9-BC26-0515499FC985}" type="pres">
      <dgm:prSet presAssocID="{7ED2AB65-18F0-45FC-ACA0-41552BCB5190}" presName="sibTrans" presStyleCnt="0"/>
      <dgm:spPr/>
    </dgm:pt>
    <dgm:pt modelId="{87B95600-933A-4D6C-97C9-3B449ACD35A7}" type="pres">
      <dgm:prSet presAssocID="{46F57AD8-A0D5-470F-BDAA-556C6CA3E469}" presName="node" presStyleLbl="node1" presStyleIdx="4" presStyleCnt="8" custLinFactNeighborX="-50809" custLinFactNeighborY="-593">
        <dgm:presLayoutVars>
          <dgm:bulletEnabled val="1"/>
        </dgm:presLayoutVars>
      </dgm:prSet>
      <dgm:spPr/>
    </dgm:pt>
    <dgm:pt modelId="{C6BAD9D7-BE6D-47F1-990D-A424C8D5AE1D}" type="pres">
      <dgm:prSet presAssocID="{87AF4A2C-B015-4E79-ABF7-0A06CE3A3456}" presName="sibTrans" presStyleCnt="0"/>
      <dgm:spPr/>
    </dgm:pt>
    <dgm:pt modelId="{1627492B-BAA8-44BB-8FB4-A1C775B75435}" type="pres">
      <dgm:prSet presAssocID="{F965E557-FB51-4F05-A2D8-B3E20471F2A7}" presName="node" presStyleLbl="node1" presStyleIdx="5" presStyleCnt="8" custLinFactNeighborX="-3466" custLinFactNeighborY="-593">
        <dgm:presLayoutVars>
          <dgm:bulletEnabled val="1"/>
        </dgm:presLayoutVars>
      </dgm:prSet>
      <dgm:spPr/>
    </dgm:pt>
    <dgm:pt modelId="{BBD36653-5B19-49D7-BD37-371438E25135}" type="pres">
      <dgm:prSet presAssocID="{3DE76199-549F-4792-9023-7B2E09626D20}" presName="sibTrans" presStyleCnt="0"/>
      <dgm:spPr/>
    </dgm:pt>
    <dgm:pt modelId="{CF05C124-1E13-415A-BAAA-CF2F40F37EF9}" type="pres">
      <dgm:prSet presAssocID="{B6B25960-AB12-4F2E-B513-ACEA7BC415BF}" presName="node" presStyleLbl="node1" presStyleIdx="6" presStyleCnt="8" custLinFactNeighborX="-3251" custLinFactNeighborY="-593">
        <dgm:presLayoutVars>
          <dgm:bulletEnabled val="1"/>
        </dgm:presLayoutVars>
      </dgm:prSet>
      <dgm:spPr/>
    </dgm:pt>
    <dgm:pt modelId="{1B0AD7E1-EB1D-47A5-92FF-1D94EE000551}" type="pres">
      <dgm:prSet presAssocID="{F5D576D7-077A-46CE-B722-983F6EDBE7B8}" presName="sibTrans" presStyleCnt="0"/>
      <dgm:spPr/>
    </dgm:pt>
    <dgm:pt modelId="{9DF3F9E7-92AB-4FBD-989B-549BF50A4EB3}" type="pres">
      <dgm:prSet presAssocID="{9E7E9815-2027-4CF9-8AAE-795BA50CE428}" presName="node" presStyleLbl="node1" presStyleIdx="7" presStyleCnt="8" custLinFactNeighborX="46716" custLinFactNeighborY="-593">
        <dgm:presLayoutVars>
          <dgm:bulletEnabled val="1"/>
        </dgm:presLayoutVars>
      </dgm:prSet>
      <dgm:spPr/>
    </dgm:pt>
  </dgm:ptLst>
  <dgm:cxnLst>
    <dgm:cxn modelId="{E4C14800-0175-4868-87D9-0701E925812B}" type="presOf" srcId="{B6B25960-AB12-4F2E-B513-ACEA7BC415BF}" destId="{CF05C124-1E13-415A-BAAA-CF2F40F37EF9}" srcOrd="0" destOrd="0" presId="urn:microsoft.com/office/officeart/2005/8/layout/default"/>
    <dgm:cxn modelId="{34AD8202-5AE5-431B-800D-7AED7B118C86}" type="presOf" srcId="{9E7E9815-2027-4CF9-8AAE-795BA50CE428}" destId="{9DF3F9E7-92AB-4FBD-989B-549BF50A4EB3}" srcOrd="0" destOrd="0" presId="urn:microsoft.com/office/officeart/2005/8/layout/default"/>
    <dgm:cxn modelId="{FDF37E0E-FCA7-4B55-A2F2-EA44C340B06B}" type="presOf" srcId="{A14835FD-F51C-421A-8F38-9949C3D1E2D8}" destId="{DFEC962C-5834-487B-B789-AD974985990C}" srcOrd="0" destOrd="0" presId="urn:microsoft.com/office/officeart/2005/8/layout/default"/>
    <dgm:cxn modelId="{408D3B1D-8EE6-4DD6-B4F0-EF123B5B4173}" srcId="{1D8583D6-FC93-414C-809A-4BD575FE2554}" destId="{6A1B326B-AA3E-4F88-BEE2-55EC5EF7DD59}" srcOrd="2" destOrd="0" parTransId="{4CFB20AD-8EEF-49A1-84E5-7C5DE45F439A}" sibTransId="{3ED36FA2-0FC4-4DF8-BD5E-491BEC7F1B49}"/>
    <dgm:cxn modelId="{606AC821-1188-45DE-9B11-93FEB30FC36D}" type="presOf" srcId="{F965E557-FB51-4F05-A2D8-B3E20471F2A7}" destId="{1627492B-BAA8-44BB-8FB4-A1C775B75435}" srcOrd="0" destOrd="0" presId="urn:microsoft.com/office/officeart/2005/8/layout/default"/>
    <dgm:cxn modelId="{C493D863-23A3-4E46-8285-57C69D182CB3}" srcId="{1D8583D6-FC93-414C-809A-4BD575FE2554}" destId="{A14835FD-F51C-421A-8F38-9949C3D1E2D8}" srcOrd="3" destOrd="0" parTransId="{7CF0814F-E701-4756-931F-8E8187B0133C}" sibTransId="{7ED2AB65-18F0-45FC-ACA0-41552BCB5190}"/>
    <dgm:cxn modelId="{867E2470-142B-488F-A340-396EC60C344C}" type="presOf" srcId="{C7A6F8A5-0E9E-48EC-8AF1-947315BF3E1F}" destId="{311D3320-1941-47C3-9A69-58D8B83FD436}" srcOrd="0" destOrd="0" presId="urn:microsoft.com/office/officeart/2005/8/layout/default"/>
    <dgm:cxn modelId="{3FA8568C-97C0-4054-A23A-B4DDDFB1960C}" srcId="{1D8583D6-FC93-414C-809A-4BD575FE2554}" destId="{B6B25960-AB12-4F2E-B513-ACEA7BC415BF}" srcOrd="6" destOrd="0" parTransId="{C1515BC7-B96D-4812-9326-D7AB4923D586}" sibTransId="{F5D576D7-077A-46CE-B722-983F6EDBE7B8}"/>
    <dgm:cxn modelId="{040EB78E-F454-4490-BFEE-84A7E0A60A22}" srcId="{1D8583D6-FC93-414C-809A-4BD575FE2554}" destId="{46F57AD8-A0D5-470F-BDAA-556C6CA3E469}" srcOrd="4" destOrd="0" parTransId="{44CF63A4-1736-4F62-9888-93F59642978E}" sibTransId="{87AF4A2C-B015-4E79-ABF7-0A06CE3A3456}"/>
    <dgm:cxn modelId="{03672D98-45BA-4322-AB55-BE335B289DE7}" srcId="{1D8583D6-FC93-414C-809A-4BD575FE2554}" destId="{83DC0494-D532-4D6D-B10E-1AA058D474AF}" srcOrd="0" destOrd="0" parTransId="{EF5D33CE-2FC1-4B9A-A727-5046573F02B1}" sibTransId="{2220F809-94E6-461F-9AAD-2282D32DC06C}"/>
    <dgm:cxn modelId="{C45A8998-3074-4813-8FAB-4C2F7F0429CF}" srcId="{1D8583D6-FC93-414C-809A-4BD575FE2554}" destId="{C7A6F8A5-0E9E-48EC-8AF1-947315BF3E1F}" srcOrd="1" destOrd="0" parTransId="{AE146904-21FD-4485-8028-6003745113BE}" sibTransId="{9BEA40AF-BDAC-4498-A301-15E3FC92F14C}"/>
    <dgm:cxn modelId="{DAF9209D-BAAD-4072-8EA1-87EEAF19AAE3}" type="presOf" srcId="{46F57AD8-A0D5-470F-BDAA-556C6CA3E469}" destId="{87B95600-933A-4D6C-97C9-3B449ACD35A7}" srcOrd="0" destOrd="0" presId="urn:microsoft.com/office/officeart/2005/8/layout/default"/>
    <dgm:cxn modelId="{761162B4-118D-41AA-B3F3-E6327A33D60D}" type="presOf" srcId="{83DC0494-D532-4D6D-B10E-1AA058D474AF}" destId="{29A61B38-A990-4087-B2B5-C759E2F43A97}" srcOrd="0" destOrd="0" presId="urn:microsoft.com/office/officeart/2005/8/layout/default"/>
    <dgm:cxn modelId="{3F19B7C4-0360-4AE7-B8FA-F16039D79EB8}" srcId="{1D8583D6-FC93-414C-809A-4BD575FE2554}" destId="{9E7E9815-2027-4CF9-8AAE-795BA50CE428}" srcOrd="7" destOrd="0" parTransId="{F84A2493-17C0-437D-8B76-4AB4F7ECF205}" sibTransId="{BDD0ED26-DF4C-4B54-AC2C-B2269C95849A}"/>
    <dgm:cxn modelId="{F60BAFCF-6E77-40DC-AA39-2D808672F7A5}" srcId="{1D8583D6-FC93-414C-809A-4BD575FE2554}" destId="{F965E557-FB51-4F05-A2D8-B3E20471F2A7}" srcOrd="5" destOrd="0" parTransId="{EB04288A-21E4-4DF4-BF68-F64D15C6998F}" sibTransId="{3DE76199-549F-4792-9023-7B2E09626D20}"/>
    <dgm:cxn modelId="{0E86AED9-6C58-4DD1-B9DC-6527CA44FCD3}" type="presOf" srcId="{6A1B326B-AA3E-4F88-BEE2-55EC5EF7DD59}" destId="{7BC757A6-6F8B-4F51-8E52-CED03E7B765C}" srcOrd="0" destOrd="0" presId="urn:microsoft.com/office/officeart/2005/8/layout/default"/>
    <dgm:cxn modelId="{94AD61E9-BFB7-4F60-8635-821F2080969C}" type="presOf" srcId="{1D8583D6-FC93-414C-809A-4BD575FE2554}" destId="{B99EE0AA-2592-4A03-881F-DB1F1D833863}" srcOrd="0" destOrd="0" presId="urn:microsoft.com/office/officeart/2005/8/layout/default"/>
    <dgm:cxn modelId="{7B48CA48-04C9-49BD-BFC1-96BF67F9B87D}" type="presParOf" srcId="{B99EE0AA-2592-4A03-881F-DB1F1D833863}" destId="{29A61B38-A990-4087-B2B5-C759E2F43A97}" srcOrd="0" destOrd="0" presId="urn:microsoft.com/office/officeart/2005/8/layout/default"/>
    <dgm:cxn modelId="{09289D67-B22C-4EBE-A85B-BD46D8AB3D2D}" type="presParOf" srcId="{B99EE0AA-2592-4A03-881F-DB1F1D833863}" destId="{29BB1698-6F0C-4350-BD1E-D588BEF31067}" srcOrd="1" destOrd="0" presId="urn:microsoft.com/office/officeart/2005/8/layout/default"/>
    <dgm:cxn modelId="{DC28A9C2-396A-4262-9E34-6976AFDC5918}" type="presParOf" srcId="{B99EE0AA-2592-4A03-881F-DB1F1D833863}" destId="{311D3320-1941-47C3-9A69-58D8B83FD436}" srcOrd="2" destOrd="0" presId="urn:microsoft.com/office/officeart/2005/8/layout/default"/>
    <dgm:cxn modelId="{C2888D15-5E7B-4B22-AFE5-5125DCB1D7B0}" type="presParOf" srcId="{B99EE0AA-2592-4A03-881F-DB1F1D833863}" destId="{C8AF8E92-769D-47AB-A554-FC2AA9CC62AE}" srcOrd="3" destOrd="0" presId="urn:microsoft.com/office/officeart/2005/8/layout/default"/>
    <dgm:cxn modelId="{5606CCF9-232E-46BE-950A-5D13BD7D3A8C}" type="presParOf" srcId="{B99EE0AA-2592-4A03-881F-DB1F1D833863}" destId="{7BC757A6-6F8B-4F51-8E52-CED03E7B765C}" srcOrd="4" destOrd="0" presId="urn:microsoft.com/office/officeart/2005/8/layout/default"/>
    <dgm:cxn modelId="{A2D64EEC-9793-4FDE-9418-AE43A59D6D99}" type="presParOf" srcId="{B99EE0AA-2592-4A03-881F-DB1F1D833863}" destId="{4B7501A0-F9FD-45FD-A0F3-65DDCB6F6B45}" srcOrd="5" destOrd="0" presId="urn:microsoft.com/office/officeart/2005/8/layout/default"/>
    <dgm:cxn modelId="{5BE7B813-66A5-4272-9A21-AF0C5988ECA4}" type="presParOf" srcId="{B99EE0AA-2592-4A03-881F-DB1F1D833863}" destId="{DFEC962C-5834-487B-B789-AD974985990C}" srcOrd="6" destOrd="0" presId="urn:microsoft.com/office/officeart/2005/8/layout/default"/>
    <dgm:cxn modelId="{CA19D257-E945-40A2-B9CE-6F033CDF54E2}" type="presParOf" srcId="{B99EE0AA-2592-4A03-881F-DB1F1D833863}" destId="{F1FE742B-0357-48D9-BC26-0515499FC985}" srcOrd="7" destOrd="0" presId="urn:microsoft.com/office/officeart/2005/8/layout/default"/>
    <dgm:cxn modelId="{8E21299F-700E-4F68-9E24-78B08E93AB47}" type="presParOf" srcId="{B99EE0AA-2592-4A03-881F-DB1F1D833863}" destId="{87B95600-933A-4D6C-97C9-3B449ACD35A7}" srcOrd="8" destOrd="0" presId="urn:microsoft.com/office/officeart/2005/8/layout/default"/>
    <dgm:cxn modelId="{6D429FA5-783A-4F73-BE70-42368838A3F1}" type="presParOf" srcId="{B99EE0AA-2592-4A03-881F-DB1F1D833863}" destId="{C6BAD9D7-BE6D-47F1-990D-A424C8D5AE1D}" srcOrd="9" destOrd="0" presId="urn:microsoft.com/office/officeart/2005/8/layout/default"/>
    <dgm:cxn modelId="{54F61BA4-4D06-4CE0-8D1B-B2D47A216794}" type="presParOf" srcId="{B99EE0AA-2592-4A03-881F-DB1F1D833863}" destId="{1627492B-BAA8-44BB-8FB4-A1C775B75435}" srcOrd="10" destOrd="0" presId="urn:microsoft.com/office/officeart/2005/8/layout/default"/>
    <dgm:cxn modelId="{A78B7354-095B-437C-8C7F-CFFCE4024260}" type="presParOf" srcId="{B99EE0AA-2592-4A03-881F-DB1F1D833863}" destId="{BBD36653-5B19-49D7-BD37-371438E25135}" srcOrd="11" destOrd="0" presId="urn:microsoft.com/office/officeart/2005/8/layout/default"/>
    <dgm:cxn modelId="{846C1E55-AC8E-4ED4-B4FA-7DB3F0B52962}" type="presParOf" srcId="{B99EE0AA-2592-4A03-881F-DB1F1D833863}" destId="{CF05C124-1E13-415A-BAAA-CF2F40F37EF9}" srcOrd="12" destOrd="0" presId="urn:microsoft.com/office/officeart/2005/8/layout/default"/>
    <dgm:cxn modelId="{C7E406EA-BE20-4332-943B-DC17E9E130B9}" type="presParOf" srcId="{B99EE0AA-2592-4A03-881F-DB1F1D833863}" destId="{1B0AD7E1-EB1D-47A5-92FF-1D94EE000551}" srcOrd="13" destOrd="0" presId="urn:microsoft.com/office/officeart/2005/8/layout/default"/>
    <dgm:cxn modelId="{E852E173-A8AE-438D-A4DB-05CDBABB66B3}" type="presParOf" srcId="{B99EE0AA-2592-4A03-881F-DB1F1D833863}" destId="{9DF3F9E7-92AB-4FBD-989B-549BF50A4EB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3D2C1F-110D-486F-85DD-41E20584F738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A12E78F4-49F1-4F6D-B1BD-4EA1878BAB20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Conferência de Potsdam</a:t>
          </a:r>
        </a:p>
      </dgm:t>
    </dgm:pt>
    <dgm:pt modelId="{0FDF8D41-BB6E-458E-8A00-F9EE9D41A9C3}" type="parTrans" cxnId="{2C711A1A-EB88-4435-8C7D-D8A62D34BA34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8E48853A-70FE-419F-99DC-83702A67910A}" type="sibTrans" cxnId="{2C711A1A-EB88-4435-8C7D-D8A62D34BA34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01D42BCD-D18E-43BA-9BF0-B25F48F920C9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Alemanha deveria pagar indenizações aos vencedores e seria dividia em quatro zonas de influência.</a:t>
          </a:r>
        </a:p>
      </dgm:t>
    </dgm:pt>
    <dgm:pt modelId="{94113F8D-C6D9-4C7C-B1EA-0CCA6DFCC99B}" type="parTrans" cxnId="{C237D86D-1DE9-4304-A6CD-FB9566C2E677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EAB41DCA-9F00-4B2C-A13A-B9028DB39A69}" type="sibTrans" cxnId="{C237D86D-1DE9-4304-A6CD-FB9566C2E677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95A54DB-5850-4C04-8330-C30B0E376F9C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Organização das Nações Unidas (ONU)</a:t>
          </a:r>
        </a:p>
      </dgm:t>
    </dgm:pt>
    <dgm:pt modelId="{B5F600FF-A937-4139-A9CF-50F11E82A14A}" type="parTrans" cxnId="{77080323-A99E-4D2A-A4F5-1560BBD1BAF7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FE61D542-3D9C-45FE-8FA7-A82C7B865130}" type="sibTrans" cxnId="{77080323-A99E-4D2A-A4F5-1560BBD1BAF7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F1E81C0-3E3F-4EF8-98F7-3366968C59A6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Criada em 24 de outubro de 1945, durante a Conferência de São Francisco, nos EUA.</a:t>
          </a:r>
        </a:p>
      </dgm:t>
    </dgm:pt>
    <dgm:pt modelId="{127B9987-A452-485B-9865-0F484BF7BB36}" type="parTrans" cxnId="{BD6A255B-F5B0-4B83-8601-43013970C35A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3D86F46C-86B0-48EA-9DC6-5177CE0C8397}" type="sibTrans" cxnId="{BD6A255B-F5B0-4B83-8601-43013970C35A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E447A5F4-9187-4CFE-BFF5-63475A965E25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Cada zona ficaria sob o controle de um país: Inglaterra, França, Estados Unidos e União Soviética.</a:t>
          </a:r>
        </a:p>
      </dgm:t>
    </dgm:pt>
    <dgm:pt modelId="{6DBE3FBF-3020-487E-B4B8-2A91E06EB96F}" type="parTrans" cxnId="{99C79A66-245D-4B92-B833-CD44C15DFE0E}">
      <dgm:prSet/>
      <dgm:spPr/>
      <dgm:t>
        <a:bodyPr/>
        <a:lstStyle/>
        <a:p>
          <a:endParaRPr lang="pt-BR"/>
        </a:p>
      </dgm:t>
    </dgm:pt>
    <dgm:pt modelId="{92448E45-F04C-433E-B4A8-2D28419ED423}" type="sibTrans" cxnId="{99C79A66-245D-4B92-B833-CD44C15DFE0E}">
      <dgm:prSet/>
      <dgm:spPr/>
      <dgm:t>
        <a:bodyPr/>
        <a:lstStyle/>
        <a:p>
          <a:endParaRPr lang="pt-BR"/>
        </a:p>
      </dgm:t>
    </dgm:pt>
    <dgm:pt modelId="{DA55AEDE-79F7-449C-AE1C-576D45519AFB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A capital Berlim também seria repartida em quatro zonas controladas por esses mesmos países. </a:t>
          </a:r>
        </a:p>
      </dgm:t>
    </dgm:pt>
    <dgm:pt modelId="{76F1AE9F-BB37-4FBC-B3AA-CA7ADC35D39D}" type="parTrans" cxnId="{B537CB47-84E8-49FB-91EA-3099D2C1EE93}">
      <dgm:prSet/>
      <dgm:spPr/>
      <dgm:t>
        <a:bodyPr/>
        <a:lstStyle/>
        <a:p>
          <a:endParaRPr lang="pt-BR"/>
        </a:p>
      </dgm:t>
    </dgm:pt>
    <dgm:pt modelId="{4AE19C4A-4AB6-48F5-8483-3847EA777024}" type="sibTrans" cxnId="{B537CB47-84E8-49FB-91EA-3099D2C1EE93}">
      <dgm:prSet/>
      <dgm:spPr/>
      <dgm:t>
        <a:bodyPr/>
        <a:lstStyle/>
        <a:p>
          <a:endParaRPr lang="pt-BR"/>
        </a:p>
      </dgm:t>
    </dgm:pt>
    <dgm:pt modelId="{69EDA211-232E-48DD-967D-42FDCF5CC2D2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Tinha como objetivo zelar pelo respeito aos direitos humano, busca pela paz e a igualdade. </a:t>
          </a:r>
        </a:p>
      </dgm:t>
    </dgm:pt>
    <dgm:pt modelId="{93089C83-4809-45C2-90CC-1CB6FE390A3E}" type="parTrans" cxnId="{F2F6AA04-043E-49E1-B6A4-61BEA0BCAFAB}">
      <dgm:prSet/>
      <dgm:spPr/>
      <dgm:t>
        <a:bodyPr/>
        <a:lstStyle/>
        <a:p>
          <a:endParaRPr lang="pt-BR"/>
        </a:p>
      </dgm:t>
    </dgm:pt>
    <dgm:pt modelId="{5498DC04-97F4-41C1-A8C2-FBFB14E9BC35}" type="sibTrans" cxnId="{F2F6AA04-043E-49E1-B6A4-61BEA0BCAFAB}">
      <dgm:prSet/>
      <dgm:spPr/>
      <dgm:t>
        <a:bodyPr/>
        <a:lstStyle/>
        <a:p>
          <a:endParaRPr lang="pt-BR"/>
        </a:p>
      </dgm:t>
    </dgm:pt>
    <dgm:pt modelId="{7208F2CE-EFBF-441E-B9B3-703D50F1BBEE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Em dezembro de 1948, a ONU lança a Declaração Universal dos Direitos Humanos, um marco histórico da proteção universal dos direitos humanos.</a:t>
          </a:r>
        </a:p>
      </dgm:t>
    </dgm:pt>
    <dgm:pt modelId="{857062D0-4C0B-45FF-87E8-187A50017B08}" type="parTrans" cxnId="{5DEE4125-CAEB-49F6-91D7-8E589B1C83DB}">
      <dgm:prSet/>
      <dgm:spPr/>
      <dgm:t>
        <a:bodyPr/>
        <a:lstStyle/>
        <a:p>
          <a:endParaRPr lang="pt-BR"/>
        </a:p>
      </dgm:t>
    </dgm:pt>
    <dgm:pt modelId="{D6C6B638-FB3C-4333-B0D4-B67063E38941}" type="sibTrans" cxnId="{5DEE4125-CAEB-49F6-91D7-8E589B1C83DB}">
      <dgm:prSet/>
      <dgm:spPr/>
      <dgm:t>
        <a:bodyPr/>
        <a:lstStyle/>
        <a:p>
          <a:endParaRPr lang="pt-BR"/>
        </a:p>
      </dgm:t>
    </dgm:pt>
    <dgm:pt modelId="{93CDC9A1-E19D-49FB-AADB-DCBED1937A96}" type="pres">
      <dgm:prSet presAssocID="{D73D2C1F-110D-486F-85DD-41E20584F738}" presName="Name0" presStyleCnt="0">
        <dgm:presLayoutVars>
          <dgm:dir/>
          <dgm:animLvl val="lvl"/>
          <dgm:resizeHandles val="exact"/>
        </dgm:presLayoutVars>
      </dgm:prSet>
      <dgm:spPr/>
    </dgm:pt>
    <dgm:pt modelId="{EE424684-176D-45A9-8CBB-65D7396A39E9}" type="pres">
      <dgm:prSet presAssocID="{A12E78F4-49F1-4F6D-B1BD-4EA1878BAB20}" presName="linNode" presStyleCnt="0"/>
      <dgm:spPr/>
    </dgm:pt>
    <dgm:pt modelId="{7328AF37-FFCA-40EE-939D-789E1F968188}" type="pres">
      <dgm:prSet presAssocID="{A12E78F4-49F1-4F6D-B1BD-4EA1878BAB20}" presName="parentText" presStyleLbl="node1" presStyleIdx="0" presStyleCnt="2" custScaleX="57284">
        <dgm:presLayoutVars>
          <dgm:chMax val="1"/>
          <dgm:bulletEnabled val="1"/>
        </dgm:presLayoutVars>
      </dgm:prSet>
      <dgm:spPr/>
    </dgm:pt>
    <dgm:pt modelId="{8CCB58CF-6C15-4958-91E7-4D652AE77F88}" type="pres">
      <dgm:prSet presAssocID="{A12E78F4-49F1-4F6D-B1BD-4EA1878BAB20}" presName="descendantText" presStyleLbl="alignAccFollowNode1" presStyleIdx="0" presStyleCnt="2" custScaleX="141628">
        <dgm:presLayoutVars>
          <dgm:bulletEnabled val="1"/>
        </dgm:presLayoutVars>
      </dgm:prSet>
      <dgm:spPr/>
    </dgm:pt>
    <dgm:pt modelId="{1A1DC194-85AE-4A11-96E7-1ACA314A81F6}" type="pres">
      <dgm:prSet presAssocID="{8E48853A-70FE-419F-99DC-83702A67910A}" presName="sp" presStyleCnt="0"/>
      <dgm:spPr/>
    </dgm:pt>
    <dgm:pt modelId="{93F35EA5-10FF-4B99-B4D3-3B30494F9145}" type="pres">
      <dgm:prSet presAssocID="{495A54DB-5850-4C04-8330-C30B0E376F9C}" presName="linNode" presStyleCnt="0"/>
      <dgm:spPr/>
    </dgm:pt>
    <dgm:pt modelId="{1F450DF7-60F0-4E83-9B8E-6A3803143E50}" type="pres">
      <dgm:prSet presAssocID="{495A54DB-5850-4C04-8330-C30B0E376F9C}" presName="parentText" presStyleLbl="node1" presStyleIdx="1" presStyleCnt="2" custScaleX="52751">
        <dgm:presLayoutVars>
          <dgm:chMax val="1"/>
          <dgm:bulletEnabled val="1"/>
        </dgm:presLayoutVars>
      </dgm:prSet>
      <dgm:spPr/>
    </dgm:pt>
    <dgm:pt modelId="{2DCD7E8B-FAE3-4919-8879-BC22AD6FA788}" type="pres">
      <dgm:prSet presAssocID="{495A54DB-5850-4C04-8330-C30B0E376F9C}" presName="descendantText" presStyleLbl="alignAccFollowNode1" presStyleIdx="1" presStyleCnt="2" custScaleX="131438">
        <dgm:presLayoutVars>
          <dgm:bulletEnabled val="1"/>
        </dgm:presLayoutVars>
      </dgm:prSet>
      <dgm:spPr/>
    </dgm:pt>
  </dgm:ptLst>
  <dgm:cxnLst>
    <dgm:cxn modelId="{F2F6AA04-043E-49E1-B6A4-61BEA0BCAFAB}" srcId="{495A54DB-5850-4C04-8330-C30B0E376F9C}" destId="{69EDA211-232E-48DD-967D-42FDCF5CC2D2}" srcOrd="1" destOrd="0" parTransId="{93089C83-4809-45C2-90CC-1CB6FE390A3E}" sibTransId="{5498DC04-97F4-41C1-A8C2-FBFB14E9BC35}"/>
    <dgm:cxn modelId="{6DBBC407-80EF-416D-8B0D-5FFFC3868E0A}" type="presOf" srcId="{495A54DB-5850-4C04-8330-C30B0E376F9C}" destId="{1F450DF7-60F0-4E83-9B8E-6A3803143E50}" srcOrd="0" destOrd="0" presId="urn:microsoft.com/office/officeart/2005/8/layout/vList5"/>
    <dgm:cxn modelId="{78905816-730E-4F6B-B9F9-7FB15EA30587}" type="presOf" srcId="{D73D2C1F-110D-486F-85DD-41E20584F738}" destId="{93CDC9A1-E19D-49FB-AADB-DCBED1937A96}" srcOrd="0" destOrd="0" presId="urn:microsoft.com/office/officeart/2005/8/layout/vList5"/>
    <dgm:cxn modelId="{2C711A1A-EB88-4435-8C7D-D8A62D34BA34}" srcId="{D73D2C1F-110D-486F-85DD-41E20584F738}" destId="{A12E78F4-49F1-4F6D-B1BD-4EA1878BAB20}" srcOrd="0" destOrd="0" parTransId="{0FDF8D41-BB6E-458E-8A00-F9EE9D41A9C3}" sibTransId="{8E48853A-70FE-419F-99DC-83702A67910A}"/>
    <dgm:cxn modelId="{77080323-A99E-4D2A-A4F5-1560BBD1BAF7}" srcId="{D73D2C1F-110D-486F-85DD-41E20584F738}" destId="{495A54DB-5850-4C04-8330-C30B0E376F9C}" srcOrd="1" destOrd="0" parTransId="{B5F600FF-A937-4139-A9CF-50F11E82A14A}" sibTransId="{FE61D542-3D9C-45FE-8FA7-A82C7B865130}"/>
    <dgm:cxn modelId="{5DEE4125-CAEB-49F6-91D7-8E589B1C83DB}" srcId="{495A54DB-5850-4C04-8330-C30B0E376F9C}" destId="{7208F2CE-EFBF-441E-B9B3-703D50F1BBEE}" srcOrd="2" destOrd="0" parTransId="{857062D0-4C0B-45FF-87E8-187A50017B08}" sibTransId="{D6C6B638-FB3C-4333-B0D4-B67063E38941}"/>
    <dgm:cxn modelId="{BD6A255B-F5B0-4B83-8601-43013970C35A}" srcId="{495A54DB-5850-4C04-8330-C30B0E376F9C}" destId="{4F1E81C0-3E3F-4EF8-98F7-3366968C59A6}" srcOrd="0" destOrd="0" parTransId="{127B9987-A452-485B-9865-0F484BF7BB36}" sibTransId="{3D86F46C-86B0-48EA-9DC6-5177CE0C8397}"/>
    <dgm:cxn modelId="{9A23E962-C93A-40F5-A7B2-27D1126EBCEE}" type="presOf" srcId="{A12E78F4-49F1-4F6D-B1BD-4EA1878BAB20}" destId="{7328AF37-FFCA-40EE-939D-789E1F968188}" srcOrd="0" destOrd="0" presId="urn:microsoft.com/office/officeart/2005/8/layout/vList5"/>
    <dgm:cxn modelId="{99C79A66-245D-4B92-B833-CD44C15DFE0E}" srcId="{A12E78F4-49F1-4F6D-B1BD-4EA1878BAB20}" destId="{E447A5F4-9187-4CFE-BFF5-63475A965E25}" srcOrd="1" destOrd="0" parTransId="{6DBE3FBF-3020-487E-B4B8-2A91E06EB96F}" sibTransId="{92448E45-F04C-433E-B4A8-2D28419ED423}"/>
    <dgm:cxn modelId="{B537CB47-84E8-49FB-91EA-3099D2C1EE93}" srcId="{A12E78F4-49F1-4F6D-B1BD-4EA1878BAB20}" destId="{DA55AEDE-79F7-449C-AE1C-576D45519AFB}" srcOrd="2" destOrd="0" parTransId="{76F1AE9F-BB37-4FBC-B3AA-CA7ADC35D39D}" sibTransId="{4AE19C4A-4AB6-48F5-8483-3847EA777024}"/>
    <dgm:cxn modelId="{C237D86D-1DE9-4304-A6CD-FB9566C2E677}" srcId="{A12E78F4-49F1-4F6D-B1BD-4EA1878BAB20}" destId="{01D42BCD-D18E-43BA-9BF0-B25F48F920C9}" srcOrd="0" destOrd="0" parTransId="{94113F8D-C6D9-4C7C-B1EA-0CCA6DFCC99B}" sibTransId="{EAB41DCA-9F00-4B2C-A13A-B9028DB39A69}"/>
    <dgm:cxn modelId="{45A2E89B-C3EF-415A-9873-A6B020B54FBF}" type="presOf" srcId="{DA55AEDE-79F7-449C-AE1C-576D45519AFB}" destId="{8CCB58CF-6C15-4958-91E7-4D652AE77F88}" srcOrd="0" destOrd="2" presId="urn:microsoft.com/office/officeart/2005/8/layout/vList5"/>
    <dgm:cxn modelId="{22D304A8-82AB-4455-9C4E-D1E1C4E712CE}" type="presOf" srcId="{E447A5F4-9187-4CFE-BFF5-63475A965E25}" destId="{8CCB58CF-6C15-4958-91E7-4D652AE77F88}" srcOrd="0" destOrd="1" presId="urn:microsoft.com/office/officeart/2005/8/layout/vList5"/>
    <dgm:cxn modelId="{030589A9-27E9-49D8-96E4-AABAA752AB7C}" type="presOf" srcId="{01D42BCD-D18E-43BA-9BF0-B25F48F920C9}" destId="{8CCB58CF-6C15-4958-91E7-4D652AE77F88}" srcOrd="0" destOrd="0" presId="urn:microsoft.com/office/officeart/2005/8/layout/vList5"/>
    <dgm:cxn modelId="{E132E3D4-B3B7-47B9-88E8-4DB40FD2B424}" type="presOf" srcId="{4F1E81C0-3E3F-4EF8-98F7-3366968C59A6}" destId="{2DCD7E8B-FAE3-4919-8879-BC22AD6FA788}" srcOrd="0" destOrd="0" presId="urn:microsoft.com/office/officeart/2005/8/layout/vList5"/>
    <dgm:cxn modelId="{9CF2CFD7-DE8A-41B1-8B91-5727BFE305FE}" type="presOf" srcId="{7208F2CE-EFBF-441E-B9B3-703D50F1BBEE}" destId="{2DCD7E8B-FAE3-4919-8879-BC22AD6FA788}" srcOrd="0" destOrd="2" presId="urn:microsoft.com/office/officeart/2005/8/layout/vList5"/>
    <dgm:cxn modelId="{D17DBDFE-D16B-4B3D-83DD-251693D1390E}" type="presOf" srcId="{69EDA211-232E-48DD-967D-42FDCF5CC2D2}" destId="{2DCD7E8B-FAE3-4919-8879-BC22AD6FA788}" srcOrd="0" destOrd="1" presId="urn:microsoft.com/office/officeart/2005/8/layout/vList5"/>
    <dgm:cxn modelId="{769010DF-5F6E-45D0-85F0-5579D47CCC2D}" type="presParOf" srcId="{93CDC9A1-E19D-49FB-AADB-DCBED1937A96}" destId="{EE424684-176D-45A9-8CBB-65D7396A39E9}" srcOrd="0" destOrd="0" presId="urn:microsoft.com/office/officeart/2005/8/layout/vList5"/>
    <dgm:cxn modelId="{120084E3-87F2-492B-8AE9-19BD0156BC62}" type="presParOf" srcId="{EE424684-176D-45A9-8CBB-65D7396A39E9}" destId="{7328AF37-FFCA-40EE-939D-789E1F968188}" srcOrd="0" destOrd="0" presId="urn:microsoft.com/office/officeart/2005/8/layout/vList5"/>
    <dgm:cxn modelId="{38CB57A8-577A-4DE6-BB87-468DD39342D2}" type="presParOf" srcId="{EE424684-176D-45A9-8CBB-65D7396A39E9}" destId="{8CCB58CF-6C15-4958-91E7-4D652AE77F88}" srcOrd="1" destOrd="0" presId="urn:microsoft.com/office/officeart/2005/8/layout/vList5"/>
    <dgm:cxn modelId="{E9671F02-7F53-442B-AC2A-0B6496573919}" type="presParOf" srcId="{93CDC9A1-E19D-49FB-AADB-DCBED1937A96}" destId="{1A1DC194-85AE-4A11-96E7-1ACA314A81F6}" srcOrd="1" destOrd="0" presId="urn:microsoft.com/office/officeart/2005/8/layout/vList5"/>
    <dgm:cxn modelId="{1F2D6AFB-A1B9-4F15-9000-B9C747E73325}" type="presParOf" srcId="{93CDC9A1-E19D-49FB-AADB-DCBED1937A96}" destId="{93F35EA5-10FF-4B99-B4D3-3B30494F9145}" srcOrd="2" destOrd="0" presId="urn:microsoft.com/office/officeart/2005/8/layout/vList5"/>
    <dgm:cxn modelId="{5CEDC596-80BE-4082-82D8-66187AE7DC77}" type="presParOf" srcId="{93F35EA5-10FF-4B99-B4D3-3B30494F9145}" destId="{1F450DF7-60F0-4E83-9B8E-6A3803143E50}" srcOrd="0" destOrd="0" presId="urn:microsoft.com/office/officeart/2005/8/layout/vList5"/>
    <dgm:cxn modelId="{AD86ABA6-B305-4F8A-B480-EDD2303EDEB0}" type="presParOf" srcId="{93F35EA5-10FF-4B99-B4D3-3B30494F9145}" destId="{2DCD7E8B-FAE3-4919-8879-BC22AD6FA7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E5B0E3-9FBE-4AD7-9634-3B1541DC3608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E7C17A4B-4577-4BA3-8F18-DBEA01D20D7C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Quebra da Bolsa de Valores de Nova York em 1929</a:t>
          </a:r>
        </a:p>
      </dgm:t>
    </dgm:pt>
    <dgm:pt modelId="{BDE4F5A3-53AC-4A45-AFEC-1B2807EA6227}" type="parTrans" cxnId="{764612AC-D109-4A60-B0DE-32CD3CD6E89C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17F071D5-D4D5-4BF5-BD93-32F4BFD9817A}" type="sibTrans" cxnId="{764612AC-D109-4A60-B0DE-32CD3CD6E89C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E442A28-5B8C-4C70-BE01-E011D39CA39B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Estopim para a crise econômica, conhecida como a Grande Depressão, que afetou os Estados Unidos e vários países do mundo. </a:t>
          </a:r>
        </a:p>
      </dgm:t>
    </dgm:pt>
    <dgm:pt modelId="{AF305F6D-B777-4C8B-BFFF-AC244974C4DE}" type="parTrans" cxnId="{8141D670-613A-4C7A-A061-CAD426C0BCCE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550962DB-2EDE-4FD1-8CE8-0465C5151670}" type="sibTrans" cxnId="{8141D670-613A-4C7A-A061-CAD426C0BCCE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02DC08A-7412-44F3-8F60-108D658588FA}" type="pres">
      <dgm:prSet presAssocID="{31E5B0E3-9FBE-4AD7-9634-3B1541DC36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7F9823-3ECA-4CCB-9A92-2AC016B55685}" type="pres">
      <dgm:prSet presAssocID="{E7C17A4B-4577-4BA3-8F18-DBEA01D20D7C}" presName="root" presStyleCnt="0"/>
      <dgm:spPr/>
    </dgm:pt>
    <dgm:pt modelId="{A3305EB1-9C8A-4542-8240-AC6A02F810D2}" type="pres">
      <dgm:prSet presAssocID="{E7C17A4B-4577-4BA3-8F18-DBEA01D20D7C}" presName="rootComposite" presStyleCnt="0"/>
      <dgm:spPr/>
    </dgm:pt>
    <dgm:pt modelId="{B273813C-6C09-4019-9156-9517078ABE51}" type="pres">
      <dgm:prSet presAssocID="{E7C17A4B-4577-4BA3-8F18-DBEA01D20D7C}" presName="rootText" presStyleLbl="node1" presStyleIdx="0" presStyleCnt="1" custScaleX="408199" custScaleY="79958" custLinFactNeighborX="4969" custLinFactNeighborY="-35"/>
      <dgm:spPr/>
    </dgm:pt>
    <dgm:pt modelId="{6ECEA4D6-3000-43BE-8813-8C33B261BCA9}" type="pres">
      <dgm:prSet presAssocID="{E7C17A4B-4577-4BA3-8F18-DBEA01D20D7C}" presName="rootConnector" presStyleLbl="node1" presStyleIdx="0" presStyleCnt="1"/>
      <dgm:spPr/>
    </dgm:pt>
    <dgm:pt modelId="{E16B1574-3194-45A9-A9D6-B3322E9010DD}" type="pres">
      <dgm:prSet presAssocID="{E7C17A4B-4577-4BA3-8F18-DBEA01D20D7C}" presName="childShape" presStyleCnt="0"/>
      <dgm:spPr/>
    </dgm:pt>
    <dgm:pt modelId="{E1D95739-33EC-400F-9A9C-1C738A0908F8}" type="pres">
      <dgm:prSet presAssocID="{AF305F6D-B777-4C8B-BFFF-AC244974C4DE}" presName="Name13" presStyleLbl="parChTrans1D2" presStyleIdx="0" presStyleCnt="1"/>
      <dgm:spPr/>
    </dgm:pt>
    <dgm:pt modelId="{70BDC1B1-A2CC-4E6C-9401-5D27325FB9BB}" type="pres">
      <dgm:prSet presAssocID="{6E442A28-5B8C-4C70-BE01-E011D39CA39B}" presName="childText" presStyleLbl="bgAcc1" presStyleIdx="0" presStyleCnt="1" custScaleX="612609" custScaleY="129244">
        <dgm:presLayoutVars>
          <dgm:bulletEnabled val="1"/>
        </dgm:presLayoutVars>
      </dgm:prSet>
      <dgm:spPr/>
    </dgm:pt>
  </dgm:ptLst>
  <dgm:cxnLst>
    <dgm:cxn modelId="{78508213-1CFB-4CC7-9509-0CD14E258D39}" type="presOf" srcId="{6E442A28-5B8C-4C70-BE01-E011D39CA39B}" destId="{70BDC1B1-A2CC-4E6C-9401-5D27325FB9BB}" srcOrd="0" destOrd="0" presId="urn:microsoft.com/office/officeart/2005/8/layout/hierarchy3"/>
    <dgm:cxn modelId="{45613B30-AC86-40F4-A5C3-E925386A7FBD}" type="presOf" srcId="{E7C17A4B-4577-4BA3-8F18-DBEA01D20D7C}" destId="{6ECEA4D6-3000-43BE-8813-8C33B261BCA9}" srcOrd="1" destOrd="0" presId="urn:microsoft.com/office/officeart/2005/8/layout/hierarchy3"/>
    <dgm:cxn modelId="{8141D670-613A-4C7A-A061-CAD426C0BCCE}" srcId="{E7C17A4B-4577-4BA3-8F18-DBEA01D20D7C}" destId="{6E442A28-5B8C-4C70-BE01-E011D39CA39B}" srcOrd="0" destOrd="0" parTransId="{AF305F6D-B777-4C8B-BFFF-AC244974C4DE}" sibTransId="{550962DB-2EDE-4FD1-8CE8-0465C5151670}"/>
    <dgm:cxn modelId="{B4D32576-47EE-4E04-8B37-702141E32FD2}" type="presOf" srcId="{31E5B0E3-9FBE-4AD7-9634-3B1541DC3608}" destId="{602DC08A-7412-44F3-8F60-108D658588FA}" srcOrd="0" destOrd="0" presId="urn:microsoft.com/office/officeart/2005/8/layout/hierarchy3"/>
    <dgm:cxn modelId="{8CF277AB-1F42-4825-8E7E-08F63F3A51CC}" type="presOf" srcId="{E7C17A4B-4577-4BA3-8F18-DBEA01D20D7C}" destId="{B273813C-6C09-4019-9156-9517078ABE51}" srcOrd="0" destOrd="0" presId="urn:microsoft.com/office/officeart/2005/8/layout/hierarchy3"/>
    <dgm:cxn modelId="{764612AC-D109-4A60-B0DE-32CD3CD6E89C}" srcId="{31E5B0E3-9FBE-4AD7-9634-3B1541DC3608}" destId="{E7C17A4B-4577-4BA3-8F18-DBEA01D20D7C}" srcOrd="0" destOrd="0" parTransId="{BDE4F5A3-53AC-4A45-AFEC-1B2807EA6227}" sibTransId="{17F071D5-D4D5-4BF5-BD93-32F4BFD9817A}"/>
    <dgm:cxn modelId="{7FB873B3-B6FD-42E8-9323-C7AC7A4A9E4A}" type="presOf" srcId="{AF305F6D-B777-4C8B-BFFF-AC244974C4DE}" destId="{E1D95739-33EC-400F-9A9C-1C738A0908F8}" srcOrd="0" destOrd="0" presId="urn:microsoft.com/office/officeart/2005/8/layout/hierarchy3"/>
    <dgm:cxn modelId="{1A37400A-53AE-4BB9-ADAC-8DFD077A067D}" type="presParOf" srcId="{602DC08A-7412-44F3-8F60-108D658588FA}" destId="{E87F9823-3ECA-4CCB-9A92-2AC016B55685}" srcOrd="0" destOrd="0" presId="urn:microsoft.com/office/officeart/2005/8/layout/hierarchy3"/>
    <dgm:cxn modelId="{2BB496C6-1501-4D26-BEC6-4781456F6B84}" type="presParOf" srcId="{E87F9823-3ECA-4CCB-9A92-2AC016B55685}" destId="{A3305EB1-9C8A-4542-8240-AC6A02F810D2}" srcOrd="0" destOrd="0" presId="urn:microsoft.com/office/officeart/2005/8/layout/hierarchy3"/>
    <dgm:cxn modelId="{C10A80C4-EE02-4A9F-8828-772C860CBBDF}" type="presParOf" srcId="{A3305EB1-9C8A-4542-8240-AC6A02F810D2}" destId="{B273813C-6C09-4019-9156-9517078ABE51}" srcOrd="0" destOrd="0" presId="urn:microsoft.com/office/officeart/2005/8/layout/hierarchy3"/>
    <dgm:cxn modelId="{199292F8-61CB-40F4-B478-37EC6AC1ACF8}" type="presParOf" srcId="{A3305EB1-9C8A-4542-8240-AC6A02F810D2}" destId="{6ECEA4D6-3000-43BE-8813-8C33B261BCA9}" srcOrd="1" destOrd="0" presId="urn:microsoft.com/office/officeart/2005/8/layout/hierarchy3"/>
    <dgm:cxn modelId="{8E308F3A-0060-4EF9-9B02-8232D97C4B21}" type="presParOf" srcId="{E87F9823-3ECA-4CCB-9A92-2AC016B55685}" destId="{E16B1574-3194-45A9-A9D6-B3322E9010DD}" srcOrd="1" destOrd="0" presId="urn:microsoft.com/office/officeart/2005/8/layout/hierarchy3"/>
    <dgm:cxn modelId="{22EBD275-7B31-4285-B933-1F6D743EDCA6}" type="presParOf" srcId="{E16B1574-3194-45A9-A9D6-B3322E9010DD}" destId="{E1D95739-33EC-400F-9A9C-1C738A0908F8}" srcOrd="0" destOrd="0" presId="urn:microsoft.com/office/officeart/2005/8/layout/hierarchy3"/>
    <dgm:cxn modelId="{1A097981-CED0-40C7-AA8A-8B905FCE08E3}" type="presParOf" srcId="{E16B1574-3194-45A9-A9D6-B3322E9010DD}" destId="{70BDC1B1-A2CC-4E6C-9401-5D27325FB9B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A716FC-62DA-4033-B1E9-90AC878D948E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42EE4AF5-13A0-42A3-B835-832E8B8F76E0}">
      <dgm:prSet phldrT="[Texto]" custT="1"/>
      <dgm:spPr/>
      <dgm:t>
        <a:bodyPr/>
        <a:lstStyle/>
        <a:p>
          <a:r>
            <a:rPr lang="pt-BR" sz="1800" dirty="0">
              <a:latin typeface="Roboto" pitchFamily="2" charset="0"/>
              <a:ea typeface="Roboto" pitchFamily="2" charset="0"/>
            </a:rPr>
            <a:t>Movimentos extremistas e autoritários foram organizados principalmente em países em que a crise do pós-guerra criara enormes dificuldades no dia a dia da população.</a:t>
          </a:r>
        </a:p>
      </dgm:t>
    </dgm:pt>
    <dgm:pt modelId="{83C09DAB-7D3F-41AB-916E-0837C6F90800}" type="parTrans" cxnId="{30AB42EB-75C5-493D-852D-4F8087112ED6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B8AC508-D395-4013-A8B3-75DC092D5DA2}" type="sibTrans" cxnId="{30AB42EB-75C5-493D-852D-4F8087112ED6}">
      <dgm:prSet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4AEAF768-B1D3-4AA4-8345-F06AAB05C642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No Estado totalitário, o grupo no poder suprime a liberdade, controla a imprensa e utiliza o terror para submeter a sociedade.</a:t>
          </a:r>
        </a:p>
      </dgm:t>
    </dgm:pt>
    <dgm:pt modelId="{B35B7042-1C9B-4C81-ACE3-82E0F1561129}" type="parTrans" cxnId="{0CA4FAF1-FB75-4747-99AF-583DCE1A4CA4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A2549141-650E-41E2-BAF1-052554396E0D}" type="sibTrans" cxnId="{0CA4FAF1-FB75-4747-99AF-583DCE1A4CA4}">
      <dgm:prSet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4ED1F3A4-704E-4384-805C-2CAD7A9D267D}">
      <dgm:prSet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Características em comum: concentração do poder nas mãos de um pequeno grupo de pessoas, especialmente de um líder; uso dos meios de comunicação de massa para exaltar o governo; censura e controle da mídia; perseguição aos opositores;  violência e ódio contra minorias. </a:t>
          </a:r>
        </a:p>
      </dgm:t>
    </dgm:pt>
    <dgm:pt modelId="{31755B62-3D64-40F9-9402-72CB7FC92C8C}" type="parTrans" cxnId="{6AFF15FE-FD84-4B62-BBB2-9D428BABFAC8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03B91127-E97C-4C3C-997D-DD9E818567D3}" type="sibTrans" cxnId="{6AFF15FE-FD84-4B62-BBB2-9D428BABFAC8}">
      <dgm:prSet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A1E4990A-CBB1-4871-A15A-64711EF6FDF5}">
      <dgm:prSet phldrT="[Texto]" custT="1"/>
      <dgm:spPr/>
      <dgm:t>
        <a:bodyPr/>
        <a:lstStyle/>
        <a:p>
          <a:r>
            <a:rPr lang="pt-BR" sz="1600" dirty="0">
              <a:latin typeface="Roboto" pitchFamily="2" charset="0"/>
              <a:ea typeface="Roboto" pitchFamily="2" charset="0"/>
            </a:rPr>
            <a:t>Dois estados totalitários se destacaram na Europa do pós-guerra: a Itália fascista de Benito Mussolini e a Alemanha Nazista de Adolf Hitler. </a:t>
          </a:r>
        </a:p>
      </dgm:t>
    </dgm:pt>
    <dgm:pt modelId="{7C577A47-CC30-4D8A-9594-F48F2C8A35C7}" type="sibTrans" cxnId="{94AAA653-2CEA-420E-9C11-769544C5E821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1DB67606-6FBF-4F2C-8CC5-05B3DA98D6CA}" type="parTrans" cxnId="{94AAA653-2CEA-420E-9C11-769544C5E821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0CAA8D3-F013-47CC-ADA4-9661BAEC7E27}" type="pres">
      <dgm:prSet presAssocID="{97A716FC-62DA-4033-B1E9-90AC878D948E}" presName="outerComposite" presStyleCnt="0">
        <dgm:presLayoutVars>
          <dgm:chMax val="5"/>
          <dgm:dir/>
          <dgm:resizeHandles val="exact"/>
        </dgm:presLayoutVars>
      </dgm:prSet>
      <dgm:spPr/>
    </dgm:pt>
    <dgm:pt modelId="{51FFCB4A-99B6-49C7-A6E1-7ADC4A8220A5}" type="pres">
      <dgm:prSet presAssocID="{97A716FC-62DA-4033-B1E9-90AC878D948E}" presName="dummyMaxCanvas" presStyleCnt="0">
        <dgm:presLayoutVars/>
      </dgm:prSet>
      <dgm:spPr/>
    </dgm:pt>
    <dgm:pt modelId="{01FAF1CF-31E1-4917-9478-C8DA1E949EAC}" type="pres">
      <dgm:prSet presAssocID="{97A716FC-62DA-4033-B1E9-90AC878D948E}" presName="FourNodes_1" presStyleLbl="node1" presStyleIdx="0" presStyleCnt="4" custScaleX="106098" custScaleY="102025" custLinFactNeighborX="2399" custLinFactNeighborY="-1546">
        <dgm:presLayoutVars>
          <dgm:bulletEnabled val="1"/>
        </dgm:presLayoutVars>
      </dgm:prSet>
      <dgm:spPr/>
    </dgm:pt>
    <dgm:pt modelId="{3EB3A2F2-54FB-40B5-9443-1C717E165022}" type="pres">
      <dgm:prSet presAssocID="{97A716FC-62DA-4033-B1E9-90AC878D948E}" presName="FourNodes_2" presStyleLbl="node1" presStyleIdx="1" presStyleCnt="4" custScaleX="105799" custScaleY="114527">
        <dgm:presLayoutVars>
          <dgm:bulletEnabled val="1"/>
        </dgm:presLayoutVars>
      </dgm:prSet>
      <dgm:spPr/>
    </dgm:pt>
    <dgm:pt modelId="{D5171D95-DDEF-41BC-8584-A7B9AEB98065}" type="pres">
      <dgm:prSet presAssocID="{97A716FC-62DA-4033-B1E9-90AC878D948E}" presName="FourNodes_3" presStyleLbl="node1" presStyleIdx="2" presStyleCnt="4" custScaleX="108327">
        <dgm:presLayoutVars>
          <dgm:bulletEnabled val="1"/>
        </dgm:presLayoutVars>
      </dgm:prSet>
      <dgm:spPr/>
    </dgm:pt>
    <dgm:pt modelId="{CE1FEAB0-DFA6-4288-892D-9E490C91ABBA}" type="pres">
      <dgm:prSet presAssocID="{97A716FC-62DA-4033-B1E9-90AC878D948E}" presName="FourNodes_4" presStyleLbl="node1" presStyleIdx="3" presStyleCnt="4" custLinFactNeighborX="573" custLinFactNeighborY="-10862">
        <dgm:presLayoutVars>
          <dgm:bulletEnabled val="1"/>
        </dgm:presLayoutVars>
      </dgm:prSet>
      <dgm:spPr/>
    </dgm:pt>
    <dgm:pt modelId="{BB811472-A238-4DF0-941A-1076F25398DF}" type="pres">
      <dgm:prSet presAssocID="{97A716FC-62DA-4033-B1E9-90AC878D948E}" presName="FourConn_1-2" presStyleLbl="fgAccFollowNode1" presStyleIdx="0" presStyleCnt="3">
        <dgm:presLayoutVars>
          <dgm:bulletEnabled val="1"/>
        </dgm:presLayoutVars>
      </dgm:prSet>
      <dgm:spPr/>
    </dgm:pt>
    <dgm:pt modelId="{B8FA482F-1491-423A-AC91-243A94789751}" type="pres">
      <dgm:prSet presAssocID="{97A716FC-62DA-4033-B1E9-90AC878D948E}" presName="FourConn_2-3" presStyleLbl="fgAccFollowNode1" presStyleIdx="1" presStyleCnt="3">
        <dgm:presLayoutVars>
          <dgm:bulletEnabled val="1"/>
        </dgm:presLayoutVars>
      </dgm:prSet>
      <dgm:spPr/>
    </dgm:pt>
    <dgm:pt modelId="{4056AA54-EAF2-4ECD-B946-646495B94184}" type="pres">
      <dgm:prSet presAssocID="{97A716FC-62DA-4033-B1E9-90AC878D948E}" presName="FourConn_3-4" presStyleLbl="fgAccFollowNode1" presStyleIdx="2" presStyleCnt="3">
        <dgm:presLayoutVars>
          <dgm:bulletEnabled val="1"/>
        </dgm:presLayoutVars>
      </dgm:prSet>
      <dgm:spPr/>
    </dgm:pt>
    <dgm:pt modelId="{7595C195-FA16-4290-AB61-2E6CD1849512}" type="pres">
      <dgm:prSet presAssocID="{97A716FC-62DA-4033-B1E9-90AC878D948E}" presName="FourNodes_1_text" presStyleLbl="node1" presStyleIdx="3" presStyleCnt="4">
        <dgm:presLayoutVars>
          <dgm:bulletEnabled val="1"/>
        </dgm:presLayoutVars>
      </dgm:prSet>
      <dgm:spPr/>
    </dgm:pt>
    <dgm:pt modelId="{771F48D8-EE60-432B-A1C2-1A6BD3761A8A}" type="pres">
      <dgm:prSet presAssocID="{97A716FC-62DA-4033-B1E9-90AC878D948E}" presName="FourNodes_2_text" presStyleLbl="node1" presStyleIdx="3" presStyleCnt="4">
        <dgm:presLayoutVars>
          <dgm:bulletEnabled val="1"/>
        </dgm:presLayoutVars>
      </dgm:prSet>
      <dgm:spPr/>
    </dgm:pt>
    <dgm:pt modelId="{20267A82-78E8-43E2-9D1D-46E0F2A06A74}" type="pres">
      <dgm:prSet presAssocID="{97A716FC-62DA-4033-B1E9-90AC878D948E}" presName="FourNodes_3_text" presStyleLbl="node1" presStyleIdx="3" presStyleCnt="4">
        <dgm:presLayoutVars>
          <dgm:bulletEnabled val="1"/>
        </dgm:presLayoutVars>
      </dgm:prSet>
      <dgm:spPr/>
    </dgm:pt>
    <dgm:pt modelId="{12643233-5DC5-48CD-BE1D-DCFA5CD3314A}" type="pres">
      <dgm:prSet presAssocID="{97A716FC-62DA-4033-B1E9-90AC878D948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A0CEE0F-A1F8-4FDB-A903-DD5760312DC8}" type="presOf" srcId="{6B8AC508-D395-4013-A8B3-75DC092D5DA2}" destId="{BB811472-A238-4DF0-941A-1076F25398DF}" srcOrd="0" destOrd="0" presId="urn:microsoft.com/office/officeart/2005/8/layout/vProcess5"/>
    <dgm:cxn modelId="{657F5011-0481-404B-921B-357A43E6FB17}" type="presOf" srcId="{A2549141-650E-41E2-BAF1-052554396E0D}" destId="{4056AA54-EAF2-4ECD-B946-646495B94184}" srcOrd="0" destOrd="0" presId="urn:microsoft.com/office/officeart/2005/8/layout/vProcess5"/>
    <dgm:cxn modelId="{11FE832C-4DC0-422A-9D1A-EC8EEFEB618D}" type="presOf" srcId="{4ED1F3A4-704E-4384-805C-2CAD7A9D267D}" destId="{771F48D8-EE60-432B-A1C2-1A6BD3761A8A}" srcOrd="1" destOrd="0" presId="urn:microsoft.com/office/officeart/2005/8/layout/vProcess5"/>
    <dgm:cxn modelId="{E810682F-7782-433A-B718-6550C2E66A04}" type="presOf" srcId="{42EE4AF5-13A0-42A3-B835-832E8B8F76E0}" destId="{7595C195-FA16-4290-AB61-2E6CD1849512}" srcOrd="1" destOrd="0" presId="urn:microsoft.com/office/officeart/2005/8/layout/vProcess5"/>
    <dgm:cxn modelId="{3369F83E-CB88-4661-B079-C41BE8309026}" type="presOf" srcId="{A1E4990A-CBB1-4871-A15A-64711EF6FDF5}" destId="{12643233-5DC5-48CD-BE1D-DCFA5CD3314A}" srcOrd="1" destOrd="0" presId="urn:microsoft.com/office/officeart/2005/8/layout/vProcess5"/>
    <dgm:cxn modelId="{0F04A563-B6F3-4292-88F5-0FF576845A4E}" type="presOf" srcId="{4ED1F3A4-704E-4384-805C-2CAD7A9D267D}" destId="{3EB3A2F2-54FB-40B5-9443-1C717E165022}" srcOrd="0" destOrd="0" presId="urn:microsoft.com/office/officeart/2005/8/layout/vProcess5"/>
    <dgm:cxn modelId="{3454676D-CFC0-466D-AD85-76B03170F9BC}" type="presOf" srcId="{4AEAF768-B1D3-4AA4-8345-F06AAB05C642}" destId="{20267A82-78E8-43E2-9D1D-46E0F2A06A74}" srcOrd="1" destOrd="0" presId="urn:microsoft.com/office/officeart/2005/8/layout/vProcess5"/>
    <dgm:cxn modelId="{BDD6E471-2995-4B4D-9444-02C697599182}" type="presOf" srcId="{A1E4990A-CBB1-4871-A15A-64711EF6FDF5}" destId="{CE1FEAB0-DFA6-4288-892D-9E490C91ABBA}" srcOrd="0" destOrd="0" presId="urn:microsoft.com/office/officeart/2005/8/layout/vProcess5"/>
    <dgm:cxn modelId="{94AAA653-2CEA-420E-9C11-769544C5E821}" srcId="{97A716FC-62DA-4033-B1E9-90AC878D948E}" destId="{A1E4990A-CBB1-4871-A15A-64711EF6FDF5}" srcOrd="3" destOrd="0" parTransId="{1DB67606-6FBF-4F2C-8CC5-05B3DA98D6CA}" sibTransId="{7C577A47-CC30-4D8A-9594-F48F2C8A35C7}"/>
    <dgm:cxn modelId="{2E41279C-AC1D-4B30-BC32-9611C59CE082}" type="presOf" srcId="{4AEAF768-B1D3-4AA4-8345-F06AAB05C642}" destId="{D5171D95-DDEF-41BC-8584-A7B9AEB98065}" srcOrd="0" destOrd="0" presId="urn:microsoft.com/office/officeart/2005/8/layout/vProcess5"/>
    <dgm:cxn modelId="{B705929E-E556-47A2-A9DF-7EF2F8488CE1}" type="presOf" srcId="{42EE4AF5-13A0-42A3-B835-832E8B8F76E0}" destId="{01FAF1CF-31E1-4917-9478-C8DA1E949EAC}" srcOrd="0" destOrd="0" presId="urn:microsoft.com/office/officeart/2005/8/layout/vProcess5"/>
    <dgm:cxn modelId="{63A1B7DC-6EA5-4288-BA29-E7A081C31D65}" type="presOf" srcId="{97A716FC-62DA-4033-B1E9-90AC878D948E}" destId="{40CAA8D3-F013-47CC-ADA4-9661BAEC7E27}" srcOrd="0" destOrd="0" presId="urn:microsoft.com/office/officeart/2005/8/layout/vProcess5"/>
    <dgm:cxn modelId="{4010A1EA-AE4D-4198-A100-35C100FEDDEA}" type="presOf" srcId="{03B91127-E97C-4C3C-997D-DD9E818567D3}" destId="{B8FA482F-1491-423A-AC91-243A94789751}" srcOrd="0" destOrd="0" presId="urn:microsoft.com/office/officeart/2005/8/layout/vProcess5"/>
    <dgm:cxn modelId="{30AB42EB-75C5-493D-852D-4F8087112ED6}" srcId="{97A716FC-62DA-4033-B1E9-90AC878D948E}" destId="{42EE4AF5-13A0-42A3-B835-832E8B8F76E0}" srcOrd="0" destOrd="0" parTransId="{83C09DAB-7D3F-41AB-916E-0837C6F90800}" sibTransId="{6B8AC508-D395-4013-A8B3-75DC092D5DA2}"/>
    <dgm:cxn modelId="{0CA4FAF1-FB75-4747-99AF-583DCE1A4CA4}" srcId="{97A716FC-62DA-4033-B1E9-90AC878D948E}" destId="{4AEAF768-B1D3-4AA4-8345-F06AAB05C642}" srcOrd="2" destOrd="0" parTransId="{B35B7042-1C9B-4C81-ACE3-82E0F1561129}" sibTransId="{A2549141-650E-41E2-BAF1-052554396E0D}"/>
    <dgm:cxn modelId="{6AFF15FE-FD84-4B62-BBB2-9D428BABFAC8}" srcId="{97A716FC-62DA-4033-B1E9-90AC878D948E}" destId="{4ED1F3A4-704E-4384-805C-2CAD7A9D267D}" srcOrd="1" destOrd="0" parTransId="{31755B62-3D64-40F9-9402-72CB7FC92C8C}" sibTransId="{03B91127-E97C-4C3C-997D-DD9E818567D3}"/>
    <dgm:cxn modelId="{647224A2-E496-4898-BF03-9697A7562EBB}" type="presParOf" srcId="{40CAA8D3-F013-47CC-ADA4-9661BAEC7E27}" destId="{51FFCB4A-99B6-49C7-A6E1-7ADC4A8220A5}" srcOrd="0" destOrd="0" presId="urn:microsoft.com/office/officeart/2005/8/layout/vProcess5"/>
    <dgm:cxn modelId="{520E0954-AEF9-4A8C-B492-483DB615F9A0}" type="presParOf" srcId="{40CAA8D3-F013-47CC-ADA4-9661BAEC7E27}" destId="{01FAF1CF-31E1-4917-9478-C8DA1E949EAC}" srcOrd="1" destOrd="0" presId="urn:microsoft.com/office/officeart/2005/8/layout/vProcess5"/>
    <dgm:cxn modelId="{A2BEFA77-06A5-4216-954A-438E848B4417}" type="presParOf" srcId="{40CAA8D3-F013-47CC-ADA4-9661BAEC7E27}" destId="{3EB3A2F2-54FB-40B5-9443-1C717E165022}" srcOrd="2" destOrd="0" presId="urn:microsoft.com/office/officeart/2005/8/layout/vProcess5"/>
    <dgm:cxn modelId="{8FD0006A-1B66-4F8E-9016-1C428C852804}" type="presParOf" srcId="{40CAA8D3-F013-47CC-ADA4-9661BAEC7E27}" destId="{D5171D95-DDEF-41BC-8584-A7B9AEB98065}" srcOrd="3" destOrd="0" presId="urn:microsoft.com/office/officeart/2005/8/layout/vProcess5"/>
    <dgm:cxn modelId="{72E2366B-70CC-4E76-95FA-6443F1DF72AF}" type="presParOf" srcId="{40CAA8D3-F013-47CC-ADA4-9661BAEC7E27}" destId="{CE1FEAB0-DFA6-4288-892D-9E490C91ABBA}" srcOrd="4" destOrd="0" presId="urn:microsoft.com/office/officeart/2005/8/layout/vProcess5"/>
    <dgm:cxn modelId="{FBE641FC-5DF2-4AC3-8556-1856F2359BDD}" type="presParOf" srcId="{40CAA8D3-F013-47CC-ADA4-9661BAEC7E27}" destId="{BB811472-A238-4DF0-941A-1076F25398DF}" srcOrd="5" destOrd="0" presId="urn:microsoft.com/office/officeart/2005/8/layout/vProcess5"/>
    <dgm:cxn modelId="{70339E19-17F9-45E2-99B7-9C2A8FB89398}" type="presParOf" srcId="{40CAA8D3-F013-47CC-ADA4-9661BAEC7E27}" destId="{B8FA482F-1491-423A-AC91-243A94789751}" srcOrd="6" destOrd="0" presId="urn:microsoft.com/office/officeart/2005/8/layout/vProcess5"/>
    <dgm:cxn modelId="{4E604396-E9DB-4F34-AAC0-F97B5CE5E6FE}" type="presParOf" srcId="{40CAA8D3-F013-47CC-ADA4-9661BAEC7E27}" destId="{4056AA54-EAF2-4ECD-B946-646495B94184}" srcOrd="7" destOrd="0" presId="urn:microsoft.com/office/officeart/2005/8/layout/vProcess5"/>
    <dgm:cxn modelId="{C972394C-3C64-4503-99D5-73033E85298F}" type="presParOf" srcId="{40CAA8D3-F013-47CC-ADA4-9661BAEC7E27}" destId="{7595C195-FA16-4290-AB61-2E6CD1849512}" srcOrd="8" destOrd="0" presId="urn:microsoft.com/office/officeart/2005/8/layout/vProcess5"/>
    <dgm:cxn modelId="{69A6FD5F-B65C-408A-8088-F1AC84C494ED}" type="presParOf" srcId="{40CAA8D3-F013-47CC-ADA4-9661BAEC7E27}" destId="{771F48D8-EE60-432B-A1C2-1A6BD3761A8A}" srcOrd="9" destOrd="0" presId="urn:microsoft.com/office/officeart/2005/8/layout/vProcess5"/>
    <dgm:cxn modelId="{54CB0ED7-780B-4C6D-9957-F9D928CB0611}" type="presParOf" srcId="{40CAA8D3-F013-47CC-ADA4-9661BAEC7E27}" destId="{20267A82-78E8-43E2-9D1D-46E0F2A06A74}" srcOrd="10" destOrd="0" presId="urn:microsoft.com/office/officeart/2005/8/layout/vProcess5"/>
    <dgm:cxn modelId="{FDAE358D-0A34-4C0C-8099-C5D5F957EA3F}" type="presParOf" srcId="{40CAA8D3-F013-47CC-ADA4-9661BAEC7E27}" destId="{12643233-5DC5-48CD-BE1D-DCFA5CD3314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E037CA-7729-4712-AAEE-1025512072D8}" type="doc">
      <dgm:prSet loTypeId="urn:microsoft.com/office/officeart/2005/8/layout/b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2A2E7F6E-D9BB-4049-828A-F3B365880D24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Idealizado por Benito Mussolini, que fundou em 1921 o Partido Fascista. </a:t>
          </a:r>
        </a:p>
      </dgm:t>
    </dgm:pt>
    <dgm:pt modelId="{4B73509B-8D80-461C-BFF9-342CD7D7EE75}" type="parTrans" cxnId="{2A2AE5B4-DA32-43AC-8E54-FC7B0C132A28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B9E79CBF-4C4B-4E54-92BF-BAEE43FE22CF}" type="sibTrans" cxnId="{2A2AE5B4-DA32-43AC-8E54-FC7B0C132A28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E7D076C5-DEDB-4F06-8FB6-D96A211210C9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No fascismo era marcante o nacionalismo com tendências xenófobas e racistas. </a:t>
          </a:r>
        </a:p>
      </dgm:t>
    </dgm:pt>
    <dgm:pt modelId="{1495F852-9DAE-47C6-9AA5-45EC96E0C466}" type="parTrans" cxnId="{3ABFB40B-CA9E-40A9-B23D-35C142B89691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F95E1C19-8CBA-4891-8F2C-AD41D000896E}" type="sibTrans" cxnId="{3ABFB40B-CA9E-40A9-B23D-35C142B89691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7A2C5CCD-AFBD-45ED-81DC-272310FAC178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Além da militarização da sociedade e da adoção do corporativismo. </a:t>
          </a:r>
        </a:p>
      </dgm:t>
    </dgm:pt>
    <dgm:pt modelId="{8F014A6E-6F0D-4480-AB02-D8C32DF279F0}" type="parTrans" cxnId="{759AB13F-3177-4EDA-B86B-886EE3AA2FA0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17BCBC5A-6903-4B4D-98ED-583185D24498}" type="sibTrans" cxnId="{759AB13F-3177-4EDA-B86B-886EE3AA2FA0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26A3767-8E17-4700-A541-7032CEB405F2}" type="pres">
      <dgm:prSet presAssocID="{38E037CA-7729-4712-AAEE-1025512072D8}" presName="Name0" presStyleCnt="0">
        <dgm:presLayoutVars>
          <dgm:dir/>
          <dgm:resizeHandles/>
        </dgm:presLayoutVars>
      </dgm:prSet>
      <dgm:spPr/>
    </dgm:pt>
    <dgm:pt modelId="{14D91B6E-EAAE-4DC7-A081-F609F664356B}" type="pres">
      <dgm:prSet presAssocID="{2A2E7F6E-D9BB-4049-828A-F3B365880D24}" presName="compNode" presStyleCnt="0"/>
      <dgm:spPr/>
    </dgm:pt>
    <dgm:pt modelId="{7D1355DC-09E3-4E2B-AFC6-FB6BA02A61BA}" type="pres">
      <dgm:prSet presAssocID="{2A2E7F6E-D9BB-4049-828A-F3B365880D24}" presName="dummyConnPt" presStyleCnt="0"/>
      <dgm:spPr/>
    </dgm:pt>
    <dgm:pt modelId="{5FF14CF4-4FDC-444B-9323-1D8911D1034A}" type="pres">
      <dgm:prSet presAssocID="{2A2E7F6E-D9BB-4049-828A-F3B365880D24}" presName="node" presStyleLbl="node1" presStyleIdx="0" presStyleCnt="3" custScaleX="168604">
        <dgm:presLayoutVars>
          <dgm:bulletEnabled val="1"/>
        </dgm:presLayoutVars>
      </dgm:prSet>
      <dgm:spPr/>
    </dgm:pt>
    <dgm:pt modelId="{D7EC8135-35E0-4321-86C8-92325907D516}" type="pres">
      <dgm:prSet presAssocID="{B9E79CBF-4C4B-4E54-92BF-BAEE43FE22CF}" presName="sibTrans" presStyleLbl="bgSibTrans2D1" presStyleIdx="0" presStyleCnt="2"/>
      <dgm:spPr/>
    </dgm:pt>
    <dgm:pt modelId="{96FBDADE-DB87-44B9-816F-0165CB9BCC97}" type="pres">
      <dgm:prSet presAssocID="{E7D076C5-DEDB-4F06-8FB6-D96A211210C9}" presName="compNode" presStyleCnt="0"/>
      <dgm:spPr/>
    </dgm:pt>
    <dgm:pt modelId="{03BA3D6E-5554-4649-8AA3-BB73338C2253}" type="pres">
      <dgm:prSet presAssocID="{E7D076C5-DEDB-4F06-8FB6-D96A211210C9}" presName="dummyConnPt" presStyleCnt="0"/>
      <dgm:spPr/>
    </dgm:pt>
    <dgm:pt modelId="{03B94350-20E1-47F9-9892-C968409DC354}" type="pres">
      <dgm:prSet presAssocID="{E7D076C5-DEDB-4F06-8FB6-D96A211210C9}" presName="node" presStyleLbl="node1" presStyleIdx="1" presStyleCnt="3" custScaleX="168604">
        <dgm:presLayoutVars>
          <dgm:bulletEnabled val="1"/>
        </dgm:presLayoutVars>
      </dgm:prSet>
      <dgm:spPr/>
    </dgm:pt>
    <dgm:pt modelId="{58B4C5CE-2F80-43AC-B946-54C5C6AA35E1}" type="pres">
      <dgm:prSet presAssocID="{F95E1C19-8CBA-4891-8F2C-AD41D000896E}" presName="sibTrans" presStyleLbl="bgSibTrans2D1" presStyleIdx="1" presStyleCnt="2"/>
      <dgm:spPr/>
    </dgm:pt>
    <dgm:pt modelId="{898086EA-352C-408D-ADF6-434E83DD6CA3}" type="pres">
      <dgm:prSet presAssocID="{7A2C5CCD-AFBD-45ED-81DC-272310FAC178}" presName="compNode" presStyleCnt="0"/>
      <dgm:spPr/>
    </dgm:pt>
    <dgm:pt modelId="{D9011E06-77A4-4EC7-8057-DA3B4958679B}" type="pres">
      <dgm:prSet presAssocID="{7A2C5CCD-AFBD-45ED-81DC-272310FAC178}" presName="dummyConnPt" presStyleCnt="0"/>
      <dgm:spPr/>
    </dgm:pt>
    <dgm:pt modelId="{64B2A5C7-5AB4-4220-9F0F-53BAF8BCFE5D}" type="pres">
      <dgm:prSet presAssocID="{7A2C5CCD-AFBD-45ED-81DC-272310FAC178}" presName="node" presStyleLbl="node1" presStyleIdx="2" presStyleCnt="3" custScaleX="168604">
        <dgm:presLayoutVars>
          <dgm:bulletEnabled val="1"/>
        </dgm:presLayoutVars>
      </dgm:prSet>
      <dgm:spPr/>
    </dgm:pt>
  </dgm:ptLst>
  <dgm:cxnLst>
    <dgm:cxn modelId="{3ABFB40B-CA9E-40A9-B23D-35C142B89691}" srcId="{38E037CA-7729-4712-AAEE-1025512072D8}" destId="{E7D076C5-DEDB-4F06-8FB6-D96A211210C9}" srcOrd="1" destOrd="0" parTransId="{1495F852-9DAE-47C6-9AA5-45EC96E0C466}" sibTransId="{F95E1C19-8CBA-4891-8F2C-AD41D000896E}"/>
    <dgm:cxn modelId="{759AB13F-3177-4EDA-B86B-886EE3AA2FA0}" srcId="{38E037CA-7729-4712-AAEE-1025512072D8}" destId="{7A2C5CCD-AFBD-45ED-81DC-272310FAC178}" srcOrd="2" destOrd="0" parTransId="{8F014A6E-6F0D-4480-AB02-D8C32DF279F0}" sibTransId="{17BCBC5A-6903-4B4D-98ED-583185D24498}"/>
    <dgm:cxn modelId="{B8355967-A00C-4478-8FB6-D5EDB9FF4429}" type="presOf" srcId="{F95E1C19-8CBA-4891-8F2C-AD41D000896E}" destId="{58B4C5CE-2F80-43AC-B946-54C5C6AA35E1}" srcOrd="0" destOrd="0" presId="urn:microsoft.com/office/officeart/2005/8/layout/bProcess4"/>
    <dgm:cxn modelId="{FCC0956E-1AE0-4357-9E43-A34B98012931}" type="presOf" srcId="{38E037CA-7729-4712-AAEE-1025512072D8}" destId="{426A3767-8E17-4700-A541-7032CEB405F2}" srcOrd="0" destOrd="0" presId="urn:microsoft.com/office/officeart/2005/8/layout/bProcess4"/>
    <dgm:cxn modelId="{8A88579B-B7D5-4D34-9288-437A241155B0}" type="presOf" srcId="{7A2C5CCD-AFBD-45ED-81DC-272310FAC178}" destId="{64B2A5C7-5AB4-4220-9F0F-53BAF8BCFE5D}" srcOrd="0" destOrd="0" presId="urn:microsoft.com/office/officeart/2005/8/layout/bProcess4"/>
    <dgm:cxn modelId="{2A2AE5B4-DA32-43AC-8E54-FC7B0C132A28}" srcId="{38E037CA-7729-4712-AAEE-1025512072D8}" destId="{2A2E7F6E-D9BB-4049-828A-F3B365880D24}" srcOrd="0" destOrd="0" parTransId="{4B73509B-8D80-461C-BFF9-342CD7D7EE75}" sibTransId="{B9E79CBF-4C4B-4E54-92BF-BAEE43FE22CF}"/>
    <dgm:cxn modelId="{56A618CB-66EE-4466-9404-30A485744664}" type="presOf" srcId="{B9E79CBF-4C4B-4E54-92BF-BAEE43FE22CF}" destId="{D7EC8135-35E0-4321-86C8-92325907D516}" srcOrd="0" destOrd="0" presId="urn:microsoft.com/office/officeart/2005/8/layout/bProcess4"/>
    <dgm:cxn modelId="{C442C7D8-61B5-40A0-9639-2F8958AB0184}" type="presOf" srcId="{2A2E7F6E-D9BB-4049-828A-F3B365880D24}" destId="{5FF14CF4-4FDC-444B-9323-1D8911D1034A}" srcOrd="0" destOrd="0" presId="urn:microsoft.com/office/officeart/2005/8/layout/bProcess4"/>
    <dgm:cxn modelId="{18D785EE-B6A6-40A0-B683-179E0DFE2C7C}" type="presOf" srcId="{E7D076C5-DEDB-4F06-8FB6-D96A211210C9}" destId="{03B94350-20E1-47F9-9892-C968409DC354}" srcOrd="0" destOrd="0" presId="urn:microsoft.com/office/officeart/2005/8/layout/bProcess4"/>
    <dgm:cxn modelId="{BF2B18C9-A603-483C-9FAA-64235299AC9C}" type="presParOf" srcId="{426A3767-8E17-4700-A541-7032CEB405F2}" destId="{14D91B6E-EAAE-4DC7-A081-F609F664356B}" srcOrd="0" destOrd="0" presId="urn:microsoft.com/office/officeart/2005/8/layout/bProcess4"/>
    <dgm:cxn modelId="{3722D5A3-B451-4EF3-9B85-3D664E260530}" type="presParOf" srcId="{14D91B6E-EAAE-4DC7-A081-F609F664356B}" destId="{7D1355DC-09E3-4E2B-AFC6-FB6BA02A61BA}" srcOrd="0" destOrd="0" presId="urn:microsoft.com/office/officeart/2005/8/layout/bProcess4"/>
    <dgm:cxn modelId="{4B41B9F6-48E9-4534-8C13-8D391F7C0BA4}" type="presParOf" srcId="{14D91B6E-EAAE-4DC7-A081-F609F664356B}" destId="{5FF14CF4-4FDC-444B-9323-1D8911D1034A}" srcOrd="1" destOrd="0" presId="urn:microsoft.com/office/officeart/2005/8/layout/bProcess4"/>
    <dgm:cxn modelId="{B7E21412-7186-4DA5-8B18-7F8A3BF21776}" type="presParOf" srcId="{426A3767-8E17-4700-A541-7032CEB405F2}" destId="{D7EC8135-35E0-4321-86C8-92325907D516}" srcOrd="1" destOrd="0" presId="urn:microsoft.com/office/officeart/2005/8/layout/bProcess4"/>
    <dgm:cxn modelId="{FDCEF42F-B2FA-4709-B95E-536DB990496D}" type="presParOf" srcId="{426A3767-8E17-4700-A541-7032CEB405F2}" destId="{96FBDADE-DB87-44B9-816F-0165CB9BCC97}" srcOrd="2" destOrd="0" presId="urn:microsoft.com/office/officeart/2005/8/layout/bProcess4"/>
    <dgm:cxn modelId="{373597CA-2469-4232-9ECE-3E49BF870391}" type="presParOf" srcId="{96FBDADE-DB87-44B9-816F-0165CB9BCC97}" destId="{03BA3D6E-5554-4649-8AA3-BB73338C2253}" srcOrd="0" destOrd="0" presId="urn:microsoft.com/office/officeart/2005/8/layout/bProcess4"/>
    <dgm:cxn modelId="{8D788177-F7F9-447C-BCFF-1F6E38264038}" type="presParOf" srcId="{96FBDADE-DB87-44B9-816F-0165CB9BCC97}" destId="{03B94350-20E1-47F9-9892-C968409DC354}" srcOrd="1" destOrd="0" presId="urn:microsoft.com/office/officeart/2005/8/layout/bProcess4"/>
    <dgm:cxn modelId="{BA39A6A7-2FD8-47E1-B87F-6D04DAF75595}" type="presParOf" srcId="{426A3767-8E17-4700-A541-7032CEB405F2}" destId="{58B4C5CE-2F80-43AC-B946-54C5C6AA35E1}" srcOrd="3" destOrd="0" presId="urn:microsoft.com/office/officeart/2005/8/layout/bProcess4"/>
    <dgm:cxn modelId="{851EB5AD-E637-4019-B1E0-8062FF2B8FC0}" type="presParOf" srcId="{426A3767-8E17-4700-A541-7032CEB405F2}" destId="{898086EA-352C-408D-ADF6-434E83DD6CA3}" srcOrd="4" destOrd="0" presId="urn:microsoft.com/office/officeart/2005/8/layout/bProcess4"/>
    <dgm:cxn modelId="{A6AEB0BB-D5A7-482D-94A5-5B4E35899848}" type="presParOf" srcId="{898086EA-352C-408D-ADF6-434E83DD6CA3}" destId="{D9011E06-77A4-4EC7-8057-DA3B4958679B}" srcOrd="0" destOrd="0" presId="urn:microsoft.com/office/officeart/2005/8/layout/bProcess4"/>
    <dgm:cxn modelId="{288B17E0-2D0E-408C-BEDC-031EA4B8B81E}" type="presParOf" srcId="{898086EA-352C-408D-ADF6-434E83DD6CA3}" destId="{64B2A5C7-5AB4-4220-9F0F-53BAF8BCFE5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772B52-7DB0-4B39-BCE7-13903DA2C032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75F32C0D-FBA1-46C3-AFAD-E01DD8211E1C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Mussolini organizou e liderou, em 1922, uma passeata fascista em Roma. </a:t>
          </a:r>
        </a:p>
      </dgm:t>
    </dgm:pt>
    <dgm:pt modelId="{DEE37B0D-DAA1-49A1-A611-646E16B66C1D}" type="parTrans" cxnId="{0D622D3D-D335-457D-A6E5-7AAF24167222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64DFA30-E783-4689-A073-4DB95ACFD345}" type="sibTrans" cxnId="{0D622D3D-D335-457D-A6E5-7AAF24167222}">
      <dgm:prSet custT="1"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F31087F7-9E9B-4B42-95AB-37B10DF4FBFA}">
      <dgm:prSet phldrT="[Texto]"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  <a:p>
          <a:r>
            <a:rPr lang="pt-BR" sz="1900" dirty="0">
              <a:latin typeface="Roboto" pitchFamily="2" charset="0"/>
              <a:ea typeface="Roboto" pitchFamily="2" charset="0"/>
            </a:rPr>
            <a:t>Após a Marcha sobre Roma, o rei italiano concedeu o cargo de primeiro‐ministro a Mussolini.</a:t>
          </a:r>
        </a:p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FFFA6F45-6A2F-4FB2-A85C-C6D6B83D37B7}" type="parTrans" cxnId="{414D8CF6-926D-46DD-8D74-F783B4EA8990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62A9489F-8D2B-444B-9A05-BBF5494CB510}" type="sibTrans" cxnId="{414D8CF6-926D-46DD-8D74-F783B4EA8990}">
      <dgm:prSet custT="1"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164BDA13-AA86-42AF-BA8E-959DA9342420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Mussolini aboliu o Poder Legislativo e os demais partidos, concentrando o poder do Estado em seu partido.</a:t>
          </a:r>
        </a:p>
      </dgm:t>
    </dgm:pt>
    <dgm:pt modelId="{C6002080-72B2-4825-B623-265F0EA55C76}" type="parTrans" cxnId="{E95A1216-477C-4714-B0E1-E4CB1E392C2B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886DC9FD-2272-4251-9262-6AF190E7AF25}" type="sibTrans" cxnId="{E95A1216-477C-4714-B0E1-E4CB1E392C2B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30B073C3-B9E1-4BB5-93A5-8304DCC85D1B}" type="pres">
      <dgm:prSet presAssocID="{3A772B52-7DB0-4B39-BCE7-13903DA2C032}" presName="Name0" presStyleCnt="0">
        <dgm:presLayoutVars>
          <dgm:dir/>
          <dgm:resizeHandles val="exact"/>
        </dgm:presLayoutVars>
      </dgm:prSet>
      <dgm:spPr/>
    </dgm:pt>
    <dgm:pt modelId="{931293A3-8C95-4DE5-A88B-777FC55451B2}" type="pres">
      <dgm:prSet presAssocID="{75F32C0D-FBA1-46C3-AFAD-E01DD8211E1C}" presName="node" presStyleLbl="node1" presStyleIdx="0" presStyleCnt="3" custScaleX="200668">
        <dgm:presLayoutVars>
          <dgm:bulletEnabled val="1"/>
        </dgm:presLayoutVars>
      </dgm:prSet>
      <dgm:spPr/>
    </dgm:pt>
    <dgm:pt modelId="{129E50A1-A970-44FC-AF9F-992356A7A2DD}" type="pres">
      <dgm:prSet presAssocID="{464DFA30-E783-4689-A073-4DB95ACFD345}" presName="sibTrans" presStyleLbl="sibTrans2D1" presStyleIdx="0" presStyleCnt="2"/>
      <dgm:spPr/>
    </dgm:pt>
    <dgm:pt modelId="{824296D8-94C0-49AE-8442-C1D4794B72C1}" type="pres">
      <dgm:prSet presAssocID="{464DFA30-E783-4689-A073-4DB95ACFD345}" presName="connectorText" presStyleLbl="sibTrans2D1" presStyleIdx="0" presStyleCnt="2"/>
      <dgm:spPr/>
    </dgm:pt>
    <dgm:pt modelId="{CF95755A-BAFA-4F71-B602-AFBB64990B49}" type="pres">
      <dgm:prSet presAssocID="{F31087F7-9E9B-4B42-95AB-37B10DF4FBFA}" presName="node" presStyleLbl="node1" presStyleIdx="1" presStyleCnt="3" custScaleX="200668">
        <dgm:presLayoutVars>
          <dgm:bulletEnabled val="1"/>
        </dgm:presLayoutVars>
      </dgm:prSet>
      <dgm:spPr/>
    </dgm:pt>
    <dgm:pt modelId="{DAD0A4F3-FBAA-4981-97ED-238D3BD1994D}" type="pres">
      <dgm:prSet presAssocID="{62A9489F-8D2B-444B-9A05-BBF5494CB510}" presName="sibTrans" presStyleLbl="sibTrans2D1" presStyleIdx="1" presStyleCnt="2"/>
      <dgm:spPr/>
    </dgm:pt>
    <dgm:pt modelId="{E323F4DB-33FC-4E3D-AAFA-1178C6B3B20A}" type="pres">
      <dgm:prSet presAssocID="{62A9489F-8D2B-444B-9A05-BBF5494CB510}" presName="connectorText" presStyleLbl="sibTrans2D1" presStyleIdx="1" presStyleCnt="2"/>
      <dgm:spPr/>
    </dgm:pt>
    <dgm:pt modelId="{33410C50-0BFD-4A30-998D-F61BFD63DBB3}" type="pres">
      <dgm:prSet presAssocID="{164BDA13-AA86-42AF-BA8E-959DA9342420}" presName="node" presStyleLbl="node1" presStyleIdx="2" presStyleCnt="3" custScaleX="200668">
        <dgm:presLayoutVars>
          <dgm:bulletEnabled val="1"/>
        </dgm:presLayoutVars>
      </dgm:prSet>
      <dgm:spPr/>
    </dgm:pt>
  </dgm:ptLst>
  <dgm:cxnLst>
    <dgm:cxn modelId="{7A193B07-029B-4A3C-A132-47DD030791A0}" type="presOf" srcId="{62A9489F-8D2B-444B-9A05-BBF5494CB510}" destId="{DAD0A4F3-FBAA-4981-97ED-238D3BD1994D}" srcOrd="0" destOrd="0" presId="urn:microsoft.com/office/officeart/2005/8/layout/process1"/>
    <dgm:cxn modelId="{E95A1216-477C-4714-B0E1-E4CB1E392C2B}" srcId="{3A772B52-7DB0-4B39-BCE7-13903DA2C032}" destId="{164BDA13-AA86-42AF-BA8E-959DA9342420}" srcOrd="2" destOrd="0" parTransId="{C6002080-72B2-4825-B623-265F0EA55C76}" sibTransId="{886DC9FD-2272-4251-9262-6AF190E7AF25}"/>
    <dgm:cxn modelId="{6C2EBE17-D150-4093-8332-54E59F318A82}" type="presOf" srcId="{164BDA13-AA86-42AF-BA8E-959DA9342420}" destId="{33410C50-0BFD-4A30-998D-F61BFD63DBB3}" srcOrd="0" destOrd="0" presId="urn:microsoft.com/office/officeart/2005/8/layout/process1"/>
    <dgm:cxn modelId="{E56B711F-997C-4AC3-B3FA-C0A03A596767}" type="presOf" srcId="{464DFA30-E783-4689-A073-4DB95ACFD345}" destId="{129E50A1-A970-44FC-AF9F-992356A7A2DD}" srcOrd="0" destOrd="0" presId="urn:microsoft.com/office/officeart/2005/8/layout/process1"/>
    <dgm:cxn modelId="{56FEB02A-E9BE-48CF-93B8-1246F1330A37}" type="presOf" srcId="{62A9489F-8D2B-444B-9A05-BBF5494CB510}" destId="{E323F4DB-33FC-4E3D-AAFA-1178C6B3B20A}" srcOrd="1" destOrd="0" presId="urn:microsoft.com/office/officeart/2005/8/layout/process1"/>
    <dgm:cxn modelId="{5965663B-3023-4D44-96C9-E0AE81FC9D35}" type="presOf" srcId="{F31087F7-9E9B-4B42-95AB-37B10DF4FBFA}" destId="{CF95755A-BAFA-4F71-B602-AFBB64990B49}" srcOrd="0" destOrd="0" presId="urn:microsoft.com/office/officeart/2005/8/layout/process1"/>
    <dgm:cxn modelId="{0D622D3D-D335-457D-A6E5-7AAF24167222}" srcId="{3A772B52-7DB0-4B39-BCE7-13903DA2C032}" destId="{75F32C0D-FBA1-46C3-AFAD-E01DD8211E1C}" srcOrd="0" destOrd="0" parTransId="{DEE37B0D-DAA1-49A1-A611-646E16B66C1D}" sibTransId="{464DFA30-E783-4689-A073-4DB95ACFD345}"/>
    <dgm:cxn modelId="{196B2A63-60D8-4D1C-BF7E-4F35D1C579E4}" type="presOf" srcId="{464DFA30-E783-4689-A073-4DB95ACFD345}" destId="{824296D8-94C0-49AE-8442-C1D4794B72C1}" srcOrd="1" destOrd="0" presId="urn:microsoft.com/office/officeart/2005/8/layout/process1"/>
    <dgm:cxn modelId="{B08E1F6C-E589-49F7-95ED-1F022074B7DE}" type="presOf" srcId="{75F32C0D-FBA1-46C3-AFAD-E01DD8211E1C}" destId="{931293A3-8C95-4DE5-A88B-777FC55451B2}" srcOrd="0" destOrd="0" presId="urn:microsoft.com/office/officeart/2005/8/layout/process1"/>
    <dgm:cxn modelId="{3AC3EEA6-064F-41FB-B5B0-EF2400A7645B}" type="presOf" srcId="{3A772B52-7DB0-4B39-BCE7-13903DA2C032}" destId="{30B073C3-B9E1-4BB5-93A5-8304DCC85D1B}" srcOrd="0" destOrd="0" presId="urn:microsoft.com/office/officeart/2005/8/layout/process1"/>
    <dgm:cxn modelId="{414D8CF6-926D-46DD-8D74-F783B4EA8990}" srcId="{3A772B52-7DB0-4B39-BCE7-13903DA2C032}" destId="{F31087F7-9E9B-4B42-95AB-37B10DF4FBFA}" srcOrd="1" destOrd="0" parTransId="{FFFA6F45-6A2F-4FB2-A85C-C6D6B83D37B7}" sibTransId="{62A9489F-8D2B-444B-9A05-BBF5494CB510}"/>
    <dgm:cxn modelId="{DAFCF6FE-65D4-4E5A-912B-3FA1DBA699F1}" type="presParOf" srcId="{30B073C3-B9E1-4BB5-93A5-8304DCC85D1B}" destId="{931293A3-8C95-4DE5-A88B-777FC55451B2}" srcOrd="0" destOrd="0" presId="urn:microsoft.com/office/officeart/2005/8/layout/process1"/>
    <dgm:cxn modelId="{FF4D3964-A593-445C-AD79-2EB31ED980C3}" type="presParOf" srcId="{30B073C3-B9E1-4BB5-93A5-8304DCC85D1B}" destId="{129E50A1-A970-44FC-AF9F-992356A7A2DD}" srcOrd="1" destOrd="0" presId="urn:microsoft.com/office/officeart/2005/8/layout/process1"/>
    <dgm:cxn modelId="{D5036F73-7C2F-471B-92BF-1A35F64DAD24}" type="presParOf" srcId="{129E50A1-A970-44FC-AF9F-992356A7A2DD}" destId="{824296D8-94C0-49AE-8442-C1D4794B72C1}" srcOrd="0" destOrd="0" presId="urn:microsoft.com/office/officeart/2005/8/layout/process1"/>
    <dgm:cxn modelId="{9476B0EB-43C3-4A84-B4C4-B36FB44A6F0B}" type="presParOf" srcId="{30B073C3-B9E1-4BB5-93A5-8304DCC85D1B}" destId="{CF95755A-BAFA-4F71-B602-AFBB64990B49}" srcOrd="2" destOrd="0" presId="urn:microsoft.com/office/officeart/2005/8/layout/process1"/>
    <dgm:cxn modelId="{9BDA00A0-26D8-4630-8D61-C8E2774B2589}" type="presParOf" srcId="{30B073C3-B9E1-4BB5-93A5-8304DCC85D1B}" destId="{DAD0A4F3-FBAA-4981-97ED-238D3BD1994D}" srcOrd="3" destOrd="0" presId="urn:microsoft.com/office/officeart/2005/8/layout/process1"/>
    <dgm:cxn modelId="{1B40FE88-49C6-4E58-B26C-56B012D4FE30}" type="presParOf" srcId="{DAD0A4F3-FBAA-4981-97ED-238D3BD1994D}" destId="{E323F4DB-33FC-4E3D-AAFA-1178C6B3B20A}" srcOrd="0" destOrd="0" presId="urn:microsoft.com/office/officeart/2005/8/layout/process1"/>
    <dgm:cxn modelId="{6B6A2A9B-904A-4E00-B5C4-C615EE471F67}" type="presParOf" srcId="{30B073C3-B9E1-4BB5-93A5-8304DCC85D1B}" destId="{33410C50-0BFD-4A30-998D-F61BFD63DBB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C19EF7-2ADE-4ADE-A347-194CFC809E6A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953D164-E663-4090-966A-965827924B91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República de Weimar </a:t>
          </a:r>
        </a:p>
      </dgm:t>
    </dgm:pt>
    <dgm:pt modelId="{66DB2AE9-ACC8-4C71-8FA8-2221525D1E40}" type="parTrans" cxnId="{3989D430-2CEA-4C43-98B5-68DAF3E64FAD}">
      <dgm:prSet/>
      <dgm:spPr/>
      <dgm:t>
        <a:bodyPr/>
        <a:lstStyle/>
        <a:p>
          <a:endParaRPr lang="pt-BR"/>
        </a:p>
      </dgm:t>
    </dgm:pt>
    <dgm:pt modelId="{15D756BA-3037-4DC9-910B-B0EDAB88A494}" type="sibTrans" cxnId="{3989D430-2CEA-4C43-98B5-68DAF3E64FAD}">
      <dgm:prSet/>
      <dgm:spPr/>
      <dgm:t>
        <a:bodyPr/>
        <a:lstStyle/>
        <a:p>
          <a:endParaRPr lang="pt-BR"/>
        </a:p>
      </dgm:t>
    </dgm:pt>
    <dgm:pt modelId="{000E9657-ED4A-400B-93EC-2A5B0D7A8CC3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Abdicação do </a:t>
          </a:r>
          <a:r>
            <a:rPr lang="pt-BR" sz="1900" i="1" dirty="0">
              <a:latin typeface="Roboto" pitchFamily="2" charset="0"/>
              <a:ea typeface="Roboto" pitchFamily="2" charset="0"/>
            </a:rPr>
            <a:t>kaiser</a:t>
          </a:r>
          <a:r>
            <a:rPr lang="pt-BR" sz="1900" dirty="0">
              <a:latin typeface="Roboto" pitchFamily="2" charset="0"/>
              <a:ea typeface="Roboto" pitchFamily="2" charset="0"/>
            </a:rPr>
            <a:t> alemão após a Primeira Guerra Mundial.</a:t>
          </a:r>
        </a:p>
      </dgm:t>
    </dgm:pt>
    <dgm:pt modelId="{092E4FC9-67C6-4BE2-8940-C6AE2D78600F}" type="parTrans" cxnId="{4C81D16F-DEF0-4305-9D79-DCF9FB10F73D}">
      <dgm:prSet/>
      <dgm:spPr/>
      <dgm:t>
        <a:bodyPr/>
        <a:lstStyle/>
        <a:p>
          <a:endParaRPr lang="pt-BR"/>
        </a:p>
      </dgm:t>
    </dgm:pt>
    <dgm:pt modelId="{47D8005F-7656-43DA-9B8C-F2D8C781E82E}" type="sibTrans" cxnId="{4C81D16F-DEF0-4305-9D79-DCF9FB10F73D}">
      <dgm:prSet/>
      <dgm:spPr/>
      <dgm:t>
        <a:bodyPr/>
        <a:lstStyle/>
        <a:p>
          <a:endParaRPr lang="pt-BR"/>
        </a:p>
      </dgm:t>
    </dgm:pt>
    <dgm:pt modelId="{A1EC3890-323A-404C-923B-E6B0F1352C17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Foi instituído um governo republicano, que elaborou uma Constituição federalista.</a:t>
          </a:r>
        </a:p>
      </dgm:t>
    </dgm:pt>
    <dgm:pt modelId="{F4E8B870-9129-40E3-AD4D-F191B0E0F660}" type="sibTrans" cxnId="{6074CE99-6117-4CA6-A136-4A0915399EE6}">
      <dgm:prSet/>
      <dgm:spPr/>
      <dgm:t>
        <a:bodyPr/>
        <a:lstStyle/>
        <a:p>
          <a:endParaRPr lang="pt-BR"/>
        </a:p>
      </dgm:t>
    </dgm:pt>
    <dgm:pt modelId="{17BCE8C8-4A11-496D-93E6-71F802D4ED85}" type="parTrans" cxnId="{6074CE99-6117-4CA6-A136-4A0915399EE6}">
      <dgm:prSet/>
      <dgm:spPr/>
      <dgm:t>
        <a:bodyPr/>
        <a:lstStyle/>
        <a:p>
          <a:endParaRPr lang="pt-BR"/>
        </a:p>
      </dgm:t>
    </dgm:pt>
    <dgm:pt modelId="{1C84673D-1FF3-4809-8148-BE0712718981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O presidente eleito escolhia um chanceler, ou primeiro-ministro. </a:t>
          </a:r>
        </a:p>
      </dgm:t>
    </dgm:pt>
    <dgm:pt modelId="{D1490894-251D-497E-B471-02FAD5DE6427}" type="sibTrans" cxnId="{D3285442-5A41-490F-BA2B-C8D65C38FBB6}">
      <dgm:prSet/>
      <dgm:spPr/>
      <dgm:t>
        <a:bodyPr/>
        <a:lstStyle/>
        <a:p>
          <a:endParaRPr lang="pt-BR"/>
        </a:p>
      </dgm:t>
    </dgm:pt>
    <dgm:pt modelId="{ADA48548-1179-4692-9ED4-446098D6D1F3}" type="parTrans" cxnId="{D3285442-5A41-490F-BA2B-C8D65C38FBB6}">
      <dgm:prSet/>
      <dgm:spPr/>
      <dgm:t>
        <a:bodyPr/>
        <a:lstStyle/>
        <a:p>
          <a:endParaRPr lang="pt-BR"/>
        </a:p>
      </dgm:t>
    </dgm:pt>
    <dgm:pt modelId="{6A182679-75DB-40A6-97A6-8528CE8D7D3E}" type="pres">
      <dgm:prSet presAssocID="{37C19EF7-2ADE-4ADE-A347-194CFC809E6A}" presName="Name0" presStyleCnt="0">
        <dgm:presLayoutVars>
          <dgm:dir/>
          <dgm:resizeHandles val="exact"/>
        </dgm:presLayoutVars>
      </dgm:prSet>
      <dgm:spPr/>
    </dgm:pt>
    <dgm:pt modelId="{FCFD8501-9EF2-46CF-B883-29B493BAACEF}" type="pres">
      <dgm:prSet presAssocID="{37C19EF7-2ADE-4ADE-A347-194CFC809E6A}" presName="cycle" presStyleCnt="0"/>
      <dgm:spPr/>
    </dgm:pt>
    <dgm:pt modelId="{2375B4AC-9A28-4AEC-8661-F0A2AA520D23}" type="pres">
      <dgm:prSet presAssocID="{0953D164-E663-4090-966A-965827924B91}" presName="nodeFirstNode" presStyleLbl="node1" presStyleIdx="0" presStyleCnt="4" custScaleX="206812">
        <dgm:presLayoutVars>
          <dgm:bulletEnabled val="1"/>
        </dgm:presLayoutVars>
      </dgm:prSet>
      <dgm:spPr/>
    </dgm:pt>
    <dgm:pt modelId="{48853FC8-A183-44AA-BB70-1D44A3B4DB69}" type="pres">
      <dgm:prSet presAssocID="{15D756BA-3037-4DC9-910B-B0EDAB88A494}" presName="sibTransFirstNode" presStyleLbl="bgShp" presStyleIdx="0" presStyleCnt="1" custAng="11306639" custScaleX="74238" custScaleY="60639" custLinFactNeighborX="-1902" custLinFactNeighborY="14037"/>
      <dgm:spPr/>
    </dgm:pt>
    <dgm:pt modelId="{EC246AA1-9CA2-487C-9889-6080B8C54D6E}" type="pres">
      <dgm:prSet presAssocID="{1C84673D-1FF3-4809-8148-BE0712718981}" presName="nodeFollowingNodes" presStyleLbl="node1" presStyleIdx="1" presStyleCnt="4" custScaleX="181984" custRadScaleRad="274929" custRadScaleInc="1668">
        <dgm:presLayoutVars>
          <dgm:bulletEnabled val="1"/>
        </dgm:presLayoutVars>
      </dgm:prSet>
      <dgm:spPr/>
    </dgm:pt>
    <dgm:pt modelId="{3E7A4967-DCB0-4AB3-89D9-F6033EBD1576}" type="pres">
      <dgm:prSet presAssocID="{A1EC3890-323A-404C-923B-E6B0F1352C17}" presName="nodeFollowingNodes" presStyleLbl="node1" presStyleIdx="2" presStyleCnt="4" custScaleX="264080">
        <dgm:presLayoutVars>
          <dgm:bulletEnabled val="1"/>
        </dgm:presLayoutVars>
      </dgm:prSet>
      <dgm:spPr/>
    </dgm:pt>
    <dgm:pt modelId="{0786BF09-B136-4EB1-8246-D8C3D96C9AEC}" type="pres">
      <dgm:prSet presAssocID="{000E9657-ED4A-400B-93EC-2A5B0D7A8CC3}" presName="nodeFollowingNodes" presStyleLbl="node1" presStyleIdx="3" presStyleCnt="4" custScaleX="190094" custRadScaleRad="268401" custRadScaleInc="-1709">
        <dgm:presLayoutVars>
          <dgm:bulletEnabled val="1"/>
        </dgm:presLayoutVars>
      </dgm:prSet>
      <dgm:spPr/>
    </dgm:pt>
  </dgm:ptLst>
  <dgm:cxnLst>
    <dgm:cxn modelId="{3989D430-2CEA-4C43-98B5-68DAF3E64FAD}" srcId="{37C19EF7-2ADE-4ADE-A347-194CFC809E6A}" destId="{0953D164-E663-4090-966A-965827924B91}" srcOrd="0" destOrd="0" parTransId="{66DB2AE9-ACC8-4C71-8FA8-2221525D1E40}" sibTransId="{15D756BA-3037-4DC9-910B-B0EDAB88A494}"/>
    <dgm:cxn modelId="{D3285442-5A41-490F-BA2B-C8D65C38FBB6}" srcId="{37C19EF7-2ADE-4ADE-A347-194CFC809E6A}" destId="{1C84673D-1FF3-4809-8148-BE0712718981}" srcOrd="1" destOrd="0" parTransId="{ADA48548-1179-4692-9ED4-446098D6D1F3}" sibTransId="{D1490894-251D-497E-B471-02FAD5DE6427}"/>
    <dgm:cxn modelId="{2777254A-2139-4CAB-9520-444BB698AECC}" type="presOf" srcId="{000E9657-ED4A-400B-93EC-2A5B0D7A8CC3}" destId="{0786BF09-B136-4EB1-8246-D8C3D96C9AEC}" srcOrd="0" destOrd="0" presId="urn:microsoft.com/office/officeart/2005/8/layout/cycle3"/>
    <dgm:cxn modelId="{C317224F-8085-42F0-959D-172684415834}" type="presOf" srcId="{15D756BA-3037-4DC9-910B-B0EDAB88A494}" destId="{48853FC8-A183-44AA-BB70-1D44A3B4DB69}" srcOrd="0" destOrd="0" presId="urn:microsoft.com/office/officeart/2005/8/layout/cycle3"/>
    <dgm:cxn modelId="{4C81D16F-DEF0-4305-9D79-DCF9FB10F73D}" srcId="{37C19EF7-2ADE-4ADE-A347-194CFC809E6A}" destId="{000E9657-ED4A-400B-93EC-2A5B0D7A8CC3}" srcOrd="3" destOrd="0" parTransId="{092E4FC9-67C6-4BE2-8940-C6AE2D78600F}" sibTransId="{47D8005F-7656-43DA-9B8C-F2D8C781E82E}"/>
    <dgm:cxn modelId="{6074CE99-6117-4CA6-A136-4A0915399EE6}" srcId="{37C19EF7-2ADE-4ADE-A347-194CFC809E6A}" destId="{A1EC3890-323A-404C-923B-E6B0F1352C17}" srcOrd="2" destOrd="0" parTransId="{17BCE8C8-4A11-496D-93E6-71F802D4ED85}" sibTransId="{F4E8B870-9129-40E3-AD4D-F191B0E0F660}"/>
    <dgm:cxn modelId="{714F0F9E-53B1-488D-9DB2-CAE3B80A0D74}" type="presOf" srcId="{37C19EF7-2ADE-4ADE-A347-194CFC809E6A}" destId="{6A182679-75DB-40A6-97A6-8528CE8D7D3E}" srcOrd="0" destOrd="0" presId="urn:microsoft.com/office/officeart/2005/8/layout/cycle3"/>
    <dgm:cxn modelId="{E9AC2FB3-3BFA-4451-BED7-ACACE2842CF2}" type="presOf" srcId="{A1EC3890-323A-404C-923B-E6B0F1352C17}" destId="{3E7A4967-DCB0-4AB3-89D9-F6033EBD1576}" srcOrd="0" destOrd="0" presId="urn:microsoft.com/office/officeart/2005/8/layout/cycle3"/>
    <dgm:cxn modelId="{81E177B8-3416-43DB-B06E-022114E2562F}" type="presOf" srcId="{0953D164-E663-4090-966A-965827924B91}" destId="{2375B4AC-9A28-4AEC-8661-F0A2AA520D23}" srcOrd="0" destOrd="0" presId="urn:microsoft.com/office/officeart/2005/8/layout/cycle3"/>
    <dgm:cxn modelId="{5885B6CF-E84C-4693-9E8A-B697A57F2B48}" type="presOf" srcId="{1C84673D-1FF3-4809-8148-BE0712718981}" destId="{EC246AA1-9CA2-487C-9889-6080B8C54D6E}" srcOrd="0" destOrd="0" presId="urn:microsoft.com/office/officeart/2005/8/layout/cycle3"/>
    <dgm:cxn modelId="{17D47206-19A4-44F5-ACDD-B76DBED8BF11}" type="presParOf" srcId="{6A182679-75DB-40A6-97A6-8528CE8D7D3E}" destId="{FCFD8501-9EF2-46CF-B883-29B493BAACEF}" srcOrd="0" destOrd="0" presId="urn:microsoft.com/office/officeart/2005/8/layout/cycle3"/>
    <dgm:cxn modelId="{69D377A7-EAC6-4CD9-BB69-9A185A886911}" type="presParOf" srcId="{FCFD8501-9EF2-46CF-B883-29B493BAACEF}" destId="{2375B4AC-9A28-4AEC-8661-F0A2AA520D23}" srcOrd="0" destOrd="0" presId="urn:microsoft.com/office/officeart/2005/8/layout/cycle3"/>
    <dgm:cxn modelId="{EDFF2B59-811B-4945-BB4B-039D28F630A6}" type="presParOf" srcId="{FCFD8501-9EF2-46CF-B883-29B493BAACEF}" destId="{48853FC8-A183-44AA-BB70-1D44A3B4DB69}" srcOrd="1" destOrd="0" presId="urn:microsoft.com/office/officeart/2005/8/layout/cycle3"/>
    <dgm:cxn modelId="{E37DD83F-00D1-43FB-9358-F3D3217D4A7B}" type="presParOf" srcId="{FCFD8501-9EF2-46CF-B883-29B493BAACEF}" destId="{EC246AA1-9CA2-487C-9889-6080B8C54D6E}" srcOrd="2" destOrd="0" presId="urn:microsoft.com/office/officeart/2005/8/layout/cycle3"/>
    <dgm:cxn modelId="{4228D450-E371-4B33-8A6A-B54B01427D7B}" type="presParOf" srcId="{FCFD8501-9EF2-46CF-B883-29B493BAACEF}" destId="{3E7A4967-DCB0-4AB3-89D9-F6033EBD1576}" srcOrd="3" destOrd="0" presId="urn:microsoft.com/office/officeart/2005/8/layout/cycle3"/>
    <dgm:cxn modelId="{7679C062-E8CB-449D-9FF3-C9103AA1053A}" type="presParOf" srcId="{FCFD8501-9EF2-46CF-B883-29B493BAACEF}" destId="{0786BF09-B136-4EB1-8246-D8C3D96C9AEC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2E7EE4-D2DE-4A48-9FED-CD6009A31D97}" type="doc">
      <dgm:prSet loTypeId="urn:diagrams.loki3.com/BracketList+Icon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DD75082A-BC47-4E26-97A5-4B7411562104}">
      <dgm:prSet phldrT="[Texto]" custT="1"/>
      <dgm:spPr/>
      <dgm:t>
        <a:bodyPr/>
        <a:lstStyle/>
        <a:p>
          <a:pPr algn="ctr"/>
          <a:r>
            <a:rPr lang="pt-BR" sz="1900" b="1" dirty="0">
              <a:latin typeface="Roboto" pitchFamily="2" charset="0"/>
              <a:ea typeface="Roboto" pitchFamily="2" charset="0"/>
            </a:rPr>
            <a:t>Ascensão do Nazismo</a:t>
          </a:r>
        </a:p>
      </dgm:t>
    </dgm:pt>
    <dgm:pt modelId="{A7097258-F220-4EE1-9ECF-1D369F03A1C8}" type="parTrans" cxnId="{F5C04FD6-7EE5-4DB9-85D5-52E4615D86AA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A0E77DA-AD4E-471D-8001-FF2E2A26DB25}" type="sibTrans" cxnId="{F5C04FD6-7EE5-4DB9-85D5-52E4615D86AA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1CD74DF-8BE4-4139-9CEF-B2F99E7E8098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Nos anos de 1920, a Alemanha enfrentava problemas econômicos e sociais. </a:t>
          </a:r>
        </a:p>
      </dgm:t>
    </dgm:pt>
    <dgm:pt modelId="{E09F8710-5501-4C75-9319-BB8CC2B90230}" type="parTrans" cxnId="{76493B6C-A38F-48CD-A263-6FEC9738364E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4532A619-8E54-4423-BB5C-663C4741CEA3}" type="sibTrans" cxnId="{76493B6C-A38F-48CD-A263-6FEC9738364E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F8FAD9AF-F4A2-4176-BFE7-64A0ECD45B51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Nessa situação, foi fundado o Partido Nazista, sob a liderança de Adolf Hitler. </a:t>
          </a:r>
        </a:p>
      </dgm:t>
    </dgm:pt>
    <dgm:pt modelId="{81B5571F-E793-4DE5-A2A5-B622C35BB451}" type="parTrans" cxnId="{82D89FC9-FB49-441C-9EE1-5DE92CC2E51C}">
      <dgm:prSet/>
      <dgm:spPr/>
      <dgm:t>
        <a:bodyPr/>
        <a:lstStyle/>
        <a:p>
          <a:endParaRPr lang="pt-BR"/>
        </a:p>
      </dgm:t>
    </dgm:pt>
    <dgm:pt modelId="{B1A8C855-45A3-42BC-8F3D-7FF63445DBD2}" type="sibTrans" cxnId="{82D89FC9-FB49-441C-9EE1-5DE92CC2E51C}">
      <dgm:prSet/>
      <dgm:spPr/>
      <dgm:t>
        <a:bodyPr/>
        <a:lstStyle/>
        <a:p>
          <a:endParaRPr lang="pt-BR"/>
        </a:p>
      </dgm:t>
    </dgm:pt>
    <dgm:pt modelId="{CC21B082-583C-450E-A6CF-74855610E471}">
      <dgm:prSet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Em 1933, Hitler foi nomeado primeiro-ministro da Alemanha e, em 1934, com a morte do presidente alemão, assumiu o comando do país. </a:t>
          </a:r>
        </a:p>
      </dgm:t>
    </dgm:pt>
    <dgm:pt modelId="{A7338254-7E0D-4D2A-A56F-79F87670D757}" type="parTrans" cxnId="{AF034AD0-905A-484C-A86A-61BA4D3F6FC6}">
      <dgm:prSet/>
      <dgm:spPr/>
      <dgm:t>
        <a:bodyPr/>
        <a:lstStyle/>
        <a:p>
          <a:endParaRPr lang="pt-BR"/>
        </a:p>
      </dgm:t>
    </dgm:pt>
    <dgm:pt modelId="{4F22452E-4956-4F52-951A-356579CD89BA}" type="sibTrans" cxnId="{AF034AD0-905A-484C-A86A-61BA4D3F6FC6}">
      <dgm:prSet/>
      <dgm:spPr/>
      <dgm:t>
        <a:bodyPr/>
        <a:lstStyle/>
        <a:p>
          <a:endParaRPr lang="pt-BR"/>
        </a:p>
      </dgm:t>
    </dgm:pt>
    <dgm:pt modelId="{CA41C26F-C357-416D-8DBA-F0B5757EBCE5}" type="pres">
      <dgm:prSet presAssocID="{B22E7EE4-D2DE-4A48-9FED-CD6009A31D97}" presName="Name0" presStyleCnt="0">
        <dgm:presLayoutVars>
          <dgm:dir/>
          <dgm:animLvl val="lvl"/>
          <dgm:resizeHandles val="exact"/>
        </dgm:presLayoutVars>
      </dgm:prSet>
      <dgm:spPr/>
    </dgm:pt>
    <dgm:pt modelId="{E6C8FE57-C130-4211-9DCB-E8021DBBE6C1}" type="pres">
      <dgm:prSet presAssocID="{DD75082A-BC47-4E26-97A5-4B7411562104}" presName="linNode" presStyleCnt="0"/>
      <dgm:spPr/>
    </dgm:pt>
    <dgm:pt modelId="{BE492D0C-11C8-4D11-9464-0679B0B96C55}" type="pres">
      <dgm:prSet presAssocID="{DD75082A-BC47-4E26-97A5-4B7411562104}" presName="parTx" presStyleLbl="revTx" presStyleIdx="0" presStyleCnt="1">
        <dgm:presLayoutVars>
          <dgm:chMax val="1"/>
          <dgm:bulletEnabled val="1"/>
        </dgm:presLayoutVars>
      </dgm:prSet>
      <dgm:spPr/>
    </dgm:pt>
    <dgm:pt modelId="{B0F005E7-D69C-4A74-8D0D-2545B90A075F}" type="pres">
      <dgm:prSet presAssocID="{DD75082A-BC47-4E26-97A5-4B7411562104}" presName="bracket" presStyleLbl="parChTrans1D1" presStyleIdx="0" presStyleCnt="1"/>
      <dgm:spPr/>
    </dgm:pt>
    <dgm:pt modelId="{AA189581-E64E-4B17-8493-30531E74CB38}" type="pres">
      <dgm:prSet presAssocID="{DD75082A-BC47-4E26-97A5-4B7411562104}" presName="spH" presStyleCnt="0"/>
      <dgm:spPr/>
    </dgm:pt>
    <dgm:pt modelId="{5640E633-5BCC-4F5A-9273-A66A46716D63}" type="pres">
      <dgm:prSet presAssocID="{DD75082A-BC47-4E26-97A5-4B7411562104}" presName="desTx" presStyleLbl="node1" presStyleIdx="0" presStyleCnt="1">
        <dgm:presLayoutVars>
          <dgm:bulletEnabled val="1"/>
        </dgm:presLayoutVars>
      </dgm:prSet>
      <dgm:spPr/>
    </dgm:pt>
  </dgm:ptLst>
  <dgm:cxnLst>
    <dgm:cxn modelId="{22A6F931-5BF3-4F37-9A3B-7A39FE2DFD92}" type="presOf" srcId="{DD75082A-BC47-4E26-97A5-4B7411562104}" destId="{BE492D0C-11C8-4D11-9464-0679B0B96C55}" srcOrd="0" destOrd="0" presId="urn:diagrams.loki3.com/BracketList+Icon"/>
    <dgm:cxn modelId="{23C0F760-1971-4B16-B93F-245D479433AE}" type="presOf" srcId="{B22E7EE4-D2DE-4A48-9FED-CD6009A31D97}" destId="{CA41C26F-C357-416D-8DBA-F0B5757EBCE5}" srcOrd="0" destOrd="0" presId="urn:diagrams.loki3.com/BracketList+Icon"/>
    <dgm:cxn modelId="{8C015067-AFCD-4488-A87B-AA9758C65254}" type="presOf" srcId="{41CD74DF-8BE4-4139-9CEF-B2F99E7E8098}" destId="{5640E633-5BCC-4F5A-9273-A66A46716D63}" srcOrd="0" destOrd="0" presId="urn:diagrams.loki3.com/BracketList+Icon"/>
    <dgm:cxn modelId="{76493B6C-A38F-48CD-A263-6FEC9738364E}" srcId="{DD75082A-BC47-4E26-97A5-4B7411562104}" destId="{41CD74DF-8BE4-4139-9CEF-B2F99E7E8098}" srcOrd="0" destOrd="0" parTransId="{E09F8710-5501-4C75-9319-BB8CC2B90230}" sibTransId="{4532A619-8E54-4423-BB5C-663C4741CEA3}"/>
    <dgm:cxn modelId="{82D89FC9-FB49-441C-9EE1-5DE92CC2E51C}" srcId="{DD75082A-BC47-4E26-97A5-4B7411562104}" destId="{F8FAD9AF-F4A2-4176-BFE7-64A0ECD45B51}" srcOrd="1" destOrd="0" parTransId="{81B5571F-E793-4DE5-A2A5-B622C35BB451}" sibTransId="{B1A8C855-45A3-42BC-8F3D-7FF63445DBD2}"/>
    <dgm:cxn modelId="{9A722BCD-7A78-41DA-A2F0-75501EFAF1B4}" type="presOf" srcId="{F8FAD9AF-F4A2-4176-BFE7-64A0ECD45B51}" destId="{5640E633-5BCC-4F5A-9273-A66A46716D63}" srcOrd="0" destOrd="1" presId="urn:diagrams.loki3.com/BracketList+Icon"/>
    <dgm:cxn modelId="{AF034AD0-905A-484C-A86A-61BA4D3F6FC6}" srcId="{DD75082A-BC47-4E26-97A5-4B7411562104}" destId="{CC21B082-583C-450E-A6CF-74855610E471}" srcOrd="2" destOrd="0" parTransId="{A7338254-7E0D-4D2A-A56F-79F87670D757}" sibTransId="{4F22452E-4956-4F52-951A-356579CD89BA}"/>
    <dgm:cxn modelId="{F5C04FD6-7EE5-4DB9-85D5-52E4615D86AA}" srcId="{B22E7EE4-D2DE-4A48-9FED-CD6009A31D97}" destId="{DD75082A-BC47-4E26-97A5-4B7411562104}" srcOrd="0" destOrd="0" parTransId="{A7097258-F220-4EE1-9ECF-1D369F03A1C8}" sibTransId="{4A0E77DA-AD4E-471D-8001-FF2E2A26DB25}"/>
    <dgm:cxn modelId="{E1B0DFF0-671A-475C-9B61-F43462DBA02C}" type="presOf" srcId="{CC21B082-583C-450E-A6CF-74855610E471}" destId="{5640E633-5BCC-4F5A-9273-A66A46716D63}" srcOrd="0" destOrd="2" presId="urn:diagrams.loki3.com/BracketList+Icon"/>
    <dgm:cxn modelId="{E8ED7415-3535-4304-A0F1-A5E748D9DFF6}" type="presParOf" srcId="{CA41C26F-C357-416D-8DBA-F0B5757EBCE5}" destId="{E6C8FE57-C130-4211-9DCB-E8021DBBE6C1}" srcOrd="0" destOrd="0" presId="urn:diagrams.loki3.com/BracketList+Icon"/>
    <dgm:cxn modelId="{584957A2-3B03-40FE-8117-EE4913FD66F3}" type="presParOf" srcId="{E6C8FE57-C130-4211-9DCB-E8021DBBE6C1}" destId="{BE492D0C-11C8-4D11-9464-0679B0B96C55}" srcOrd="0" destOrd="0" presId="urn:diagrams.loki3.com/BracketList+Icon"/>
    <dgm:cxn modelId="{F9A091BE-243A-493B-A3DD-1624384E36A3}" type="presParOf" srcId="{E6C8FE57-C130-4211-9DCB-E8021DBBE6C1}" destId="{B0F005E7-D69C-4A74-8D0D-2545B90A075F}" srcOrd="1" destOrd="0" presId="urn:diagrams.loki3.com/BracketList+Icon"/>
    <dgm:cxn modelId="{410A4506-8335-4B9D-8CD0-ED18342EC2BF}" type="presParOf" srcId="{E6C8FE57-C130-4211-9DCB-E8021DBBE6C1}" destId="{AA189581-E64E-4B17-8493-30531E74CB38}" srcOrd="2" destOrd="0" presId="urn:diagrams.loki3.com/BracketList+Icon"/>
    <dgm:cxn modelId="{A65C4A00-C879-4E8A-8E4A-67EF84F58630}" type="presParOf" srcId="{E6C8FE57-C130-4211-9DCB-E8021DBBE6C1}" destId="{5640E633-5BCC-4F5A-9273-A66A46716D63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AA579A-1FD5-4FE2-8923-C8401744961B}" type="doc">
      <dgm:prSet loTypeId="urn:microsoft.com/office/officeart/2005/8/layout/v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892DE7D7-0810-4F9D-BB51-DF4567FF111F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Leis de Nuremberg</a:t>
          </a:r>
        </a:p>
        <a:p>
          <a:r>
            <a:rPr lang="pt-BR" sz="1900" dirty="0">
              <a:latin typeface="Roboto" pitchFamily="2" charset="0"/>
              <a:ea typeface="Roboto" pitchFamily="2" charset="0"/>
            </a:rPr>
            <a:t>(1935)</a:t>
          </a:r>
        </a:p>
      </dgm:t>
    </dgm:pt>
    <dgm:pt modelId="{69B10FCB-348D-4DF9-8577-37BCA39EF0C5}" type="parTrans" cxnId="{F1282EB6-407A-4A9F-9E21-F984721B9C82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3A7C98AB-8B4C-4552-A110-867A6D03522B}" type="sibTrans" cxnId="{F1282EB6-407A-4A9F-9E21-F984721B9C82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20EFEC93-9694-4D7A-BE29-102144534D2A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Definiram a "pureza racial" dos alemães. </a:t>
          </a:r>
        </a:p>
      </dgm:t>
    </dgm:pt>
    <dgm:pt modelId="{C76F6960-79E1-4C0E-B822-F6FA7570BD13}" type="parTrans" cxnId="{8646FA46-64D1-4BC3-B50A-347FCB8FC2ED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B27CED7B-1828-4A8D-82C7-E49D29CA8986}" type="sibTrans" cxnId="{8646FA46-64D1-4BC3-B50A-347FCB8FC2ED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C43BB4A6-633F-45E9-B569-8C3F65D0FDEB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Holocausto</a:t>
          </a:r>
        </a:p>
      </dgm:t>
    </dgm:pt>
    <dgm:pt modelId="{EC7A195F-EEBA-4BC6-98F3-BB2EB178CF35}" type="parTrans" cxnId="{41BE99F2-AFE0-4698-9F76-D89072683474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F9FFFAE6-D31A-4A32-A026-87F2F77A5807}" type="sibTrans" cxnId="{41BE99F2-AFE0-4698-9F76-D89072683474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CA68FBFC-7713-47F3-B820-04A2EFF0D41D}">
      <dgm:prSet phldrT="[Texto]" custT="1"/>
      <dgm:spPr/>
      <dgm:t>
        <a:bodyPr/>
        <a:lstStyle/>
        <a:p>
          <a:r>
            <a:rPr lang="pt-BR" sz="1800" dirty="0">
              <a:latin typeface="Roboto" pitchFamily="2" charset="0"/>
              <a:ea typeface="Roboto" pitchFamily="2" charset="0"/>
            </a:rPr>
            <a:t>Em 1939, os judeus passaram a ser enviados a campos de concentração. </a:t>
          </a:r>
        </a:p>
      </dgm:t>
    </dgm:pt>
    <dgm:pt modelId="{38D75E4B-554B-43CB-B38B-0D20340AE0B7}" type="parTrans" cxnId="{29AFF010-3F1E-4FE9-BA3A-1D5615083A8C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7D18E2D5-EFD3-488B-8A4B-553566B4A270}" type="sibTrans" cxnId="{29AFF010-3F1E-4FE9-BA3A-1D5615083A8C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3035A61A-9D7A-4A06-9363-792B715DD6A6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Judeus segregados em áreas específicas (guetos). </a:t>
          </a:r>
        </a:p>
      </dgm:t>
    </dgm:pt>
    <dgm:pt modelId="{83DD0242-BB4D-4FDC-B94F-B2FBB1CCDA93}" type="parTrans" cxnId="{DEBCF53D-BAB0-4D7A-B1AB-7647D3DFDFE2}">
      <dgm:prSet/>
      <dgm:spPr/>
      <dgm:t>
        <a:bodyPr/>
        <a:lstStyle/>
        <a:p>
          <a:endParaRPr lang="pt-BR"/>
        </a:p>
      </dgm:t>
    </dgm:pt>
    <dgm:pt modelId="{51AAD570-9A17-47BF-BEF9-26537788D978}" type="sibTrans" cxnId="{DEBCF53D-BAB0-4D7A-B1AB-7647D3DFDFE2}">
      <dgm:prSet/>
      <dgm:spPr/>
      <dgm:t>
        <a:bodyPr/>
        <a:lstStyle/>
        <a:p>
          <a:endParaRPr lang="pt-BR"/>
        </a:p>
      </dgm:t>
    </dgm:pt>
    <dgm:pt modelId="{DFC43C84-EA07-4251-8A34-B2A228ACF48F}">
      <dgm:prSet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961C0569-297B-46DC-B4F5-E9C21185F425}" type="parTrans" cxnId="{B8F62B76-38E2-4140-9538-54B2B9C5088B}">
      <dgm:prSet/>
      <dgm:spPr/>
      <dgm:t>
        <a:bodyPr/>
        <a:lstStyle/>
        <a:p>
          <a:endParaRPr lang="pt-BR"/>
        </a:p>
      </dgm:t>
    </dgm:pt>
    <dgm:pt modelId="{DCD7864E-88C4-4AF7-B93E-D16EB8D0F42C}" type="sibTrans" cxnId="{B8F62B76-38E2-4140-9538-54B2B9C5088B}">
      <dgm:prSet/>
      <dgm:spPr/>
      <dgm:t>
        <a:bodyPr/>
        <a:lstStyle/>
        <a:p>
          <a:endParaRPr lang="pt-BR"/>
        </a:p>
      </dgm:t>
    </dgm:pt>
    <dgm:pt modelId="{FFCD52AA-DBA5-4F56-AB3B-282EDC101477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Além disso, os judeus tiveram seus bens confiscados.</a:t>
          </a:r>
        </a:p>
      </dgm:t>
    </dgm:pt>
    <dgm:pt modelId="{C0D9B81D-9523-4A24-B488-6B4C146C87B9}" type="parTrans" cxnId="{C91E05E6-4723-4A15-A5F0-4E67D8BA7116}">
      <dgm:prSet/>
      <dgm:spPr/>
      <dgm:t>
        <a:bodyPr/>
        <a:lstStyle/>
        <a:p>
          <a:endParaRPr lang="pt-BR"/>
        </a:p>
      </dgm:t>
    </dgm:pt>
    <dgm:pt modelId="{E4658FCE-33F4-4F17-9DC7-077448572682}" type="sibTrans" cxnId="{C91E05E6-4723-4A15-A5F0-4E67D8BA7116}">
      <dgm:prSet/>
      <dgm:spPr/>
      <dgm:t>
        <a:bodyPr/>
        <a:lstStyle/>
        <a:p>
          <a:endParaRPr lang="pt-BR"/>
        </a:p>
      </dgm:t>
    </dgm:pt>
    <dgm:pt modelId="{E8BBEC6A-CEEF-48B5-90A9-53A09B37E604}">
      <dgm:prSet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84520223-F3B0-48E4-ACF1-187E1D7FFCE1}" type="parTrans" cxnId="{3EE9FA08-3A6E-4484-9590-1AB432F8C9E8}">
      <dgm:prSet/>
      <dgm:spPr/>
      <dgm:t>
        <a:bodyPr/>
        <a:lstStyle/>
        <a:p>
          <a:endParaRPr lang="pt-BR"/>
        </a:p>
      </dgm:t>
    </dgm:pt>
    <dgm:pt modelId="{C73AAF0D-FFBC-45DE-9C9D-D34FF9534AA0}" type="sibTrans" cxnId="{3EE9FA08-3A6E-4484-9590-1AB432F8C9E8}">
      <dgm:prSet/>
      <dgm:spPr/>
      <dgm:t>
        <a:bodyPr/>
        <a:lstStyle/>
        <a:p>
          <a:endParaRPr lang="pt-BR"/>
        </a:p>
      </dgm:t>
    </dgm:pt>
    <dgm:pt modelId="{DB7250AF-6240-464B-B169-B112E61E5796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Uso obrigatório da “estrela de Davi” pelos judeus. </a:t>
          </a:r>
        </a:p>
      </dgm:t>
    </dgm:pt>
    <dgm:pt modelId="{B8B8BA6D-E7F2-43E9-A1F7-B995C8637499}" type="parTrans" cxnId="{D3CF15A6-65C1-4BDE-9E72-B9AE70358F69}">
      <dgm:prSet/>
      <dgm:spPr/>
      <dgm:t>
        <a:bodyPr/>
        <a:lstStyle/>
        <a:p>
          <a:endParaRPr lang="pt-BR"/>
        </a:p>
      </dgm:t>
    </dgm:pt>
    <dgm:pt modelId="{0B076942-E562-461B-A3EA-176B388B2B4A}" type="sibTrans" cxnId="{D3CF15A6-65C1-4BDE-9E72-B9AE70358F69}">
      <dgm:prSet/>
      <dgm:spPr/>
      <dgm:t>
        <a:bodyPr/>
        <a:lstStyle/>
        <a:p>
          <a:endParaRPr lang="pt-BR"/>
        </a:p>
      </dgm:t>
    </dgm:pt>
    <dgm:pt modelId="{75434FB3-806B-4183-AC48-41E4F0AAAC6E}">
      <dgm:prSet phldrT="[Texto]" custT="1"/>
      <dgm:spPr/>
      <dgm:t>
        <a:bodyPr/>
        <a:lstStyle/>
        <a:p>
          <a:r>
            <a:rPr lang="pt-BR" sz="1800" dirty="0">
              <a:latin typeface="Roboto" pitchFamily="2" charset="0"/>
              <a:ea typeface="Roboto" pitchFamily="2" charset="0"/>
            </a:rPr>
            <a:t>Nos campos de concentração, os prisioneiros passavam por uma triagem.</a:t>
          </a:r>
        </a:p>
      </dgm:t>
    </dgm:pt>
    <dgm:pt modelId="{FD8AAA0F-8332-42B6-813D-7615218DAFF4}" type="parTrans" cxnId="{E6E63323-0652-408F-B721-558A29C44B69}">
      <dgm:prSet/>
      <dgm:spPr/>
      <dgm:t>
        <a:bodyPr/>
        <a:lstStyle/>
        <a:p>
          <a:endParaRPr lang="pt-BR"/>
        </a:p>
      </dgm:t>
    </dgm:pt>
    <dgm:pt modelId="{37FC4201-18B3-4C04-AFD9-75B762E15268}" type="sibTrans" cxnId="{E6E63323-0652-408F-B721-558A29C44B69}">
      <dgm:prSet/>
      <dgm:spPr/>
      <dgm:t>
        <a:bodyPr/>
        <a:lstStyle/>
        <a:p>
          <a:endParaRPr lang="pt-BR"/>
        </a:p>
      </dgm:t>
    </dgm:pt>
    <dgm:pt modelId="{D46A766E-D137-4396-A989-769E37CD8DA7}">
      <dgm:prSet custT="1"/>
      <dgm:spPr/>
      <dgm:t>
        <a:bodyPr/>
        <a:lstStyle/>
        <a:p>
          <a:r>
            <a:rPr lang="pt-BR" sz="1800" dirty="0">
              <a:latin typeface="Roboto" pitchFamily="2" charset="0"/>
              <a:ea typeface="Roboto" pitchFamily="2" charset="0"/>
            </a:rPr>
            <a:t>As pessoas consideradas aptas eram enviadas a trabalhos forçados.</a:t>
          </a:r>
        </a:p>
      </dgm:t>
    </dgm:pt>
    <dgm:pt modelId="{BDB25A42-F987-4A9F-B0DC-B1BB8DB1E4A0}" type="parTrans" cxnId="{479C68FA-B2AB-4900-AB73-01DF4EE6D37B}">
      <dgm:prSet/>
      <dgm:spPr/>
      <dgm:t>
        <a:bodyPr/>
        <a:lstStyle/>
        <a:p>
          <a:endParaRPr lang="pt-BR"/>
        </a:p>
      </dgm:t>
    </dgm:pt>
    <dgm:pt modelId="{167585C5-A6F9-4FAE-91E0-197372DC41F6}" type="sibTrans" cxnId="{479C68FA-B2AB-4900-AB73-01DF4EE6D37B}">
      <dgm:prSet/>
      <dgm:spPr/>
      <dgm:t>
        <a:bodyPr/>
        <a:lstStyle/>
        <a:p>
          <a:endParaRPr lang="pt-BR"/>
        </a:p>
      </dgm:t>
    </dgm:pt>
    <dgm:pt modelId="{111ACE6A-0D20-43F8-A8E3-13A4FDEDB184}">
      <dgm:prSet custT="1"/>
      <dgm:spPr/>
      <dgm:t>
        <a:bodyPr/>
        <a:lstStyle/>
        <a:p>
          <a:r>
            <a:rPr lang="pt-BR" sz="1800" dirty="0">
              <a:latin typeface="Roboto" pitchFamily="2" charset="0"/>
              <a:ea typeface="Roboto" pitchFamily="2" charset="0"/>
            </a:rPr>
            <a:t>Milhares de judeus morreram de fome, doença e exaustão, e milhões foram executados em câmaras de gás.</a:t>
          </a:r>
        </a:p>
      </dgm:t>
    </dgm:pt>
    <dgm:pt modelId="{AE7A8D91-FFDD-4E08-944B-5A3618C3A528}" type="parTrans" cxnId="{35A7847E-0B4D-4F36-930E-FF6031D6C03D}">
      <dgm:prSet/>
      <dgm:spPr/>
      <dgm:t>
        <a:bodyPr/>
        <a:lstStyle/>
        <a:p>
          <a:endParaRPr lang="pt-BR"/>
        </a:p>
      </dgm:t>
    </dgm:pt>
    <dgm:pt modelId="{54B921F5-A6E7-4B70-B126-96F35EF53EDE}" type="sibTrans" cxnId="{35A7847E-0B4D-4F36-930E-FF6031D6C03D}">
      <dgm:prSet/>
      <dgm:spPr/>
      <dgm:t>
        <a:bodyPr/>
        <a:lstStyle/>
        <a:p>
          <a:endParaRPr lang="pt-BR"/>
        </a:p>
      </dgm:t>
    </dgm:pt>
    <dgm:pt modelId="{17D2A489-162D-45AB-8356-0BA5E930015C}" type="pres">
      <dgm:prSet presAssocID="{47AA579A-1FD5-4FE2-8923-C8401744961B}" presName="Name0" presStyleCnt="0">
        <dgm:presLayoutVars>
          <dgm:dir/>
          <dgm:animLvl val="lvl"/>
          <dgm:resizeHandles/>
        </dgm:presLayoutVars>
      </dgm:prSet>
      <dgm:spPr/>
    </dgm:pt>
    <dgm:pt modelId="{EAC85137-645F-42AC-BD6A-4E503F3C0B12}" type="pres">
      <dgm:prSet presAssocID="{892DE7D7-0810-4F9D-BB51-DF4567FF111F}" presName="linNode" presStyleCnt="0"/>
      <dgm:spPr/>
    </dgm:pt>
    <dgm:pt modelId="{D6BCAC47-B7F1-40AB-A562-880E9F186EFD}" type="pres">
      <dgm:prSet presAssocID="{892DE7D7-0810-4F9D-BB51-DF4567FF111F}" presName="parentShp" presStyleLbl="node1" presStyleIdx="0" presStyleCnt="2" custScaleX="57983">
        <dgm:presLayoutVars>
          <dgm:bulletEnabled val="1"/>
        </dgm:presLayoutVars>
      </dgm:prSet>
      <dgm:spPr/>
    </dgm:pt>
    <dgm:pt modelId="{EACBF7E0-2523-4554-9384-2F448225959F}" type="pres">
      <dgm:prSet presAssocID="{892DE7D7-0810-4F9D-BB51-DF4567FF111F}" presName="childShp" presStyleLbl="bgAccFollowNode1" presStyleIdx="0" presStyleCnt="2" custScaleX="149871">
        <dgm:presLayoutVars>
          <dgm:bulletEnabled val="1"/>
        </dgm:presLayoutVars>
      </dgm:prSet>
      <dgm:spPr/>
    </dgm:pt>
    <dgm:pt modelId="{49D5F558-98FE-4A33-9566-6925C3BE3713}" type="pres">
      <dgm:prSet presAssocID="{3A7C98AB-8B4C-4552-A110-867A6D03522B}" presName="spacing" presStyleCnt="0"/>
      <dgm:spPr/>
    </dgm:pt>
    <dgm:pt modelId="{0CCE7120-81AC-4D22-A30C-37EF15A5F999}" type="pres">
      <dgm:prSet presAssocID="{C43BB4A6-633F-45E9-B569-8C3F65D0FDEB}" presName="linNode" presStyleCnt="0"/>
      <dgm:spPr/>
    </dgm:pt>
    <dgm:pt modelId="{F6BC5D95-B76C-4C33-B9B5-59C43FAD4E85}" type="pres">
      <dgm:prSet presAssocID="{C43BB4A6-633F-45E9-B569-8C3F65D0FDEB}" presName="parentShp" presStyleLbl="node1" presStyleIdx="1" presStyleCnt="2" custScaleX="57983">
        <dgm:presLayoutVars>
          <dgm:bulletEnabled val="1"/>
        </dgm:presLayoutVars>
      </dgm:prSet>
      <dgm:spPr/>
    </dgm:pt>
    <dgm:pt modelId="{94614AE2-0AFB-414A-ABA8-F8E023E02F38}" type="pres">
      <dgm:prSet presAssocID="{C43BB4A6-633F-45E9-B569-8C3F65D0FDEB}" presName="childShp" presStyleLbl="bgAccFollowNode1" presStyleIdx="1" presStyleCnt="2" custScaleX="132493">
        <dgm:presLayoutVars>
          <dgm:bulletEnabled val="1"/>
        </dgm:presLayoutVars>
      </dgm:prSet>
      <dgm:spPr/>
    </dgm:pt>
  </dgm:ptLst>
  <dgm:cxnLst>
    <dgm:cxn modelId="{3EE9FA08-3A6E-4484-9590-1AB432F8C9E8}" srcId="{892DE7D7-0810-4F9D-BB51-DF4567FF111F}" destId="{E8BBEC6A-CEEF-48B5-90A9-53A09B37E604}" srcOrd="4" destOrd="0" parTransId="{84520223-F3B0-48E4-ACF1-187E1D7FFCE1}" sibTransId="{C73AAF0D-FFBC-45DE-9C9D-D34FF9534AA0}"/>
    <dgm:cxn modelId="{2C1FDC0A-DCD1-42CE-8A8F-67716B6A52A7}" type="presOf" srcId="{DB7250AF-6240-464B-B169-B112E61E5796}" destId="{EACBF7E0-2523-4554-9384-2F448225959F}" srcOrd="0" destOrd="3" presId="urn:microsoft.com/office/officeart/2005/8/layout/vList6"/>
    <dgm:cxn modelId="{29AFF010-3F1E-4FE9-BA3A-1D5615083A8C}" srcId="{C43BB4A6-633F-45E9-B569-8C3F65D0FDEB}" destId="{CA68FBFC-7713-47F3-B820-04A2EFF0D41D}" srcOrd="0" destOrd="0" parTransId="{38D75E4B-554B-43CB-B38B-0D20340AE0B7}" sibTransId="{7D18E2D5-EFD3-488B-8A4B-553566B4A270}"/>
    <dgm:cxn modelId="{36D3051A-2D2C-4178-86B8-5BCEFC47D0BD}" type="presOf" srcId="{3035A61A-9D7A-4A06-9363-792B715DD6A6}" destId="{EACBF7E0-2523-4554-9384-2F448225959F}" srcOrd="0" destOrd="1" presId="urn:microsoft.com/office/officeart/2005/8/layout/vList6"/>
    <dgm:cxn modelId="{E6E63323-0652-408F-B721-558A29C44B69}" srcId="{C43BB4A6-633F-45E9-B569-8C3F65D0FDEB}" destId="{75434FB3-806B-4183-AC48-41E4F0AAAC6E}" srcOrd="1" destOrd="0" parTransId="{FD8AAA0F-8332-42B6-813D-7615218DAFF4}" sibTransId="{37FC4201-18B3-4C04-AFD9-75B762E15268}"/>
    <dgm:cxn modelId="{7898B428-F450-4DDC-ABD5-799890490389}" type="presOf" srcId="{892DE7D7-0810-4F9D-BB51-DF4567FF111F}" destId="{D6BCAC47-B7F1-40AB-A562-880E9F186EFD}" srcOrd="0" destOrd="0" presId="urn:microsoft.com/office/officeart/2005/8/layout/vList6"/>
    <dgm:cxn modelId="{9623F030-68F1-4D42-B1DF-C2CDBD1A5D51}" type="presOf" srcId="{C43BB4A6-633F-45E9-B569-8C3F65D0FDEB}" destId="{F6BC5D95-B76C-4C33-B9B5-59C43FAD4E85}" srcOrd="0" destOrd="0" presId="urn:microsoft.com/office/officeart/2005/8/layout/vList6"/>
    <dgm:cxn modelId="{6BD3BF33-D5B0-4F38-BFD1-36FBD9C9D2BD}" type="presOf" srcId="{75434FB3-806B-4183-AC48-41E4F0AAAC6E}" destId="{94614AE2-0AFB-414A-ABA8-F8E023E02F38}" srcOrd="0" destOrd="1" presId="urn:microsoft.com/office/officeart/2005/8/layout/vList6"/>
    <dgm:cxn modelId="{BA1E753C-7E89-4429-AF95-50D72A5DC675}" type="presOf" srcId="{47AA579A-1FD5-4FE2-8923-C8401744961B}" destId="{17D2A489-162D-45AB-8356-0BA5E930015C}" srcOrd="0" destOrd="0" presId="urn:microsoft.com/office/officeart/2005/8/layout/vList6"/>
    <dgm:cxn modelId="{DEBCF53D-BAB0-4D7A-B1AB-7647D3DFDFE2}" srcId="{892DE7D7-0810-4F9D-BB51-DF4567FF111F}" destId="{3035A61A-9D7A-4A06-9363-792B715DD6A6}" srcOrd="1" destOrd="0" parTransId="{83DD0242-BB4D-4FDC-B94F-B2FBB1CCDA93}" sibTransId="{51AAD570-9A17-47BF-BEF9-26537788D978}"/>
    <dgm:cxn modelId="{4D5B4A3F-1DE6-44A2-8B39-91FCAFFF6763}" type="presOf" srcId="{E8BBEC6A-CEEF-48B5-90A9-53A09B37E604}" destId="{EACBF7E0-2523-4554-9384-2F448225959F}" srcOrd="0" destOrd="4" presId="urn:microsoft.com/office/officeart/2005/8/layout/vList6"/>
    <dgm:cxn modelId="{8B1F1E5B-87B4-4AA6-91AF-E33E794D7BFE}" type="presOf" srcId="{FFCD52AA-DBA5-4F56-AB3B-282EDC101477}" destId="{EACBF7E0-2523-4554-9384-2F448225959F}" srcOrd="0" destOrd="2" presId="urn:microsoft.com/office/officeart/2005/8/layout/vList6"/>
    <dgm:cxn modelId="{FB04C25B-A56A-4FAF-B71C-3BAEA5BF6CDE}" type="presOf" srcId="{111ACE6A-0D20-43F8-A8E3-13A4FDEDB184}" destId="{94614AE2-0AFB-414A-ABA8-F8E023E02F38}" srcOrd="0" destOrd="3" presId="urn:microsoft.com/office/officeart/2005/8/layout/vList6"/>
    <dgm:cxn modelId="{8646FA46-64D1-4BC3-B50A-347FCB8FC2ED}" srcId="{892DE7D7-0810-4F9D-BB51-DF4567FF111F}" destId="{20EFEC93-9694-4D7A-BE29-102144534D2A}" srcOrd="0" destOrd="0" parTransId="{C76F6960-79E1-4C0E-B822-F6FA7570BD13}" sibTransId="{B27CED7B-1828-4A8D-82C7-E49D29CA8986}"/>
    <dgm:cxn modelId="{0ADD4E6D-FC3D-4636-A5BD-348AC4D8ADE6}" type="presOf" srcId="{DFC43C84-EA07-4251-8A34-B2A228ACF48F}" destId="{EACBF7E0-2523-4554-9384-2F448225959F}" srcOrd="0" destOrd="5" presId="urn:microsoft.com/office/officeart/2005/8/layout/vList6"/>
    <dgm:cxn modelId="{7FC57373-6403-438E-9D69-F62CF94AB2D0}" type="presOf" srcId="{D46A766E-D137-4396-A989-769E37CD8DA7}" destId="{94614AE2-0AFB-414A-ABA8-F8E023E02F38}" srcOrd="0" destOrd="2" presId="urn:microsoft.com/office/officeart/2005/8/layout/vList6"/>
    <dgm:cxn modelId="{B8F62B76-38E2-4140-9538-54B2B9C5088B}" srcId="{892DE7D7-0810-4F9D-BB51-DF4567FF111F}" destId="{DFC43C84-EA07-4251-8A34-B2A228ACF48F}" srcOrd="5" destOrd="0" parTransId="{961C0569-297B-46DC-B4F5-E9C21185F425}" sibTransId="{DCD7864E-88C4-4AF7-B93E-D16EB8D0F42C}"/>
    <dgm:cxn modelId="{35A7847E-0B4D-4F36-930E-FF6031D6C03D}" srcId="{C43BB4A6-633F-45E9-B569-8C3F65D0FDEB}" destId="{111ACE6A-0D20-43F8-A8E3-13A4FDEDB184}" srcOrd="3" destOrd="0" parTransId="{AE7A8D91-FFDD-4E08-944B-5A3618C3A528}" sibTransId="{54B921F5-A6E7-4B70-B126-96F35EF53EDE}"/>
    <dgm:cxn modelId="{8985C1A4-458F-4BE4-94EF-500C84D5BB34}" type="presOf" srcId="{20EFEC93-9694-4D7A-BE29-102144534D2A}" destId="{EACBF7E0-2523-4554-9384-2F448225959F}" srcOrd="0" destOrd="0" presId="urn:microsoft.com/office/officeart/2005/8/layout/vList6"/>
    <dgm:cxn modelId="{D3CF15A6-65C1-4BDE-9E72-B9AE70358F69}" srcId="{892DE7D7-0810-4F9D-BB51-DF4567FF111F}" destId="{DB7250AF-6240-464B-B169-B112E61E5796}" srcOrd="3" destOrd="0" parTransId="{B8B8BA6D-E7F2-43E9-A1F7-B995C8637499}" sibTransId="{0B076942-E562-461B-A3EA-176B388B2B4A}"/>
    <dgm:cxn modelId="{F1282EB6-407A-4A9F-9E21-F984721B9C82}" srcId="{47AA579A-1FD5-4FE2-8923-C8401744961B}" destId="{892DE7D7-0810-4F9D-BB51-DF4567FF111F}" srcOrd="0" destOrd="0" parTransId="{69B10FCB-348D-4DF9-8577-37BCA39EF0C5}" sibTransId="{3A7C98AB-8B4C-4552-A110-867A6D03522B}"/>
    <dgm:cxn modelId="{8F9EEAC4-86A6-4FE1-A175-FE0DB8C44D94}" type="presOf" srcId="{CA68FBFC-7713-47F3-B820-04A2EFF0D41D}" destId="{94614AE2-0AFB-414A-ABA8-F8E023E02F38}" srcOrd="0" destOrd="0" presId="urn:microsoft.com/office/officeart/2005/8/layout/vList6"/>
    <dgm:cxn modelId="{C91E05E6-4723-4A15-A5F0-4E67D8BA7116}" srcId="{892DE7D7-0810-4F9D-BB51-DF4567FF111F}" destId="{FFCD52AA-DBA5-4F56-AB3B-282EDC101477}" srcOrd="2" destOrd="0" parTransId="{C0D9B81D-9523-4A24-B488-6B4C146C87B9}" sibTransId="{E4658FCE-33F4-4F17-9DC7-077448572682}"/>
    <dgm:cxn modelId="{41BE99F2-AFE0-4698-9F76-D89072683474}" srcId="{47AA579A-1FD5-4FE2-8923-C8401744961B}" destId="{C43BB4A6-633F-45E9-B569-8C3F65D0FDEB}" srcOrd="1" destOrd="0" parTransId="{EC7A195F-EEBA-4BC6-98F3-BB2EB178CF35}" sibTransId="{F9FFFAE6-D31A-4A32-A026-87F2F77A5807}"/>
    <dgm:cxn modelId="{479C68FA-B2AB-4900-AB73-01DF4EE6D37B}" srcId="{C43BB4A6-633F-45E9-B569-8C3F65D0FDEB}" destId="{D46A766E-D137-4396-A989-769E37CD8DA7}" srcOrd="2" destOrd="0" parTransId="{BDB25A42-F987-4A9F-B0DC-B1BB8DB1E4A0}" sibTransId="{167585C5-A6F9-4FAE-91E0-197372DC41F6}"/>
    <dgm:cxn modelId="{4906EF76-390B-4BA2-964B-37C4798C0644}" type="presParOf" srcId="{17D2A489-162D-45AB-8356-0BA5E930015C}" destId="{EAC85137-645F-42AC-BD6A-4E503F3C0B12}" srcOrd="0" destOrd="0" presId="urn:microsoft.com/office/officeart/2005/8/layout/vList6"/>
    <dgm:cxn modelId="{84E8A975-9294-4BA7-BF8E-F0848AA1C314}" type="presParOf" srcId="{EAC85137-645F-42AC-BD6A-4E503F3C0B12}" destId="{D6BCAC47-B7F1-40AB-A562-880E9F186EFD}" srcOrd="0" destOrd="0" presId="urn:microsoft.com/office/officeart/2005/8/layout/vList6"/>
    <dgm:cxn modelId="{EE492251-B195-4261-AE0D-3027D09CCC82}" type="presParOf" srcId="{EAC85137-645F-42AC-BD6A-4E503F3C0B12}" destId="{EACBF7E0-2523-4554-9384-2F448225959F}" srcOrd="1" destOrd="0" presId="urn:microsoft.com/office/officeart/2005/8/layout/vList6"/>
    <dgm:cxn modelId="{65022DF7-5835-402F-A0E0-942F5864B1AF}" type="presParOf" srcId="{17D2A489-162D-45AB-8356-0BA5E930015C}" destId="{49D5F558-98FE-4A33-9566-6925C3BE3713}" srcOrd="1" destOrd="0" presId="urn:microsoft.com/office/officeart/2005/8/layout/vList6"/>
    <dgm:cxn modelId="{FFFDC1F1-EC10-4C2B-A789-AE62441B7E5A}" type="presParOf" srcId="{17D2A489-162D-45AB-8356-0BA5E930015C}" destId="{0CCE7120-81AC-4D22-A30C-37EF15A5F999}" srcOrd="2" destOrd="0" presId="urn:microsoft.com/office/officeart/2005/8/layout/vList6"/>
    <dgm:cxn modelId="{54E6866D-06EC-4158-A4BD-EFCFD6263D52}" type="presParOf" srcId="{0CCE7120-81AC-4D22-A30C-37EF15A5F999}" destId="{F6BC5D95-B76C-4C33-B9B5-59C43FAD4E85}" srcOrd="0" destOrd="0" presId="urn:microsoft.com/office/officeart/2005/8/layout/vList6"/>
    <dgm:cxn modelId="{BCBF26B5-133E-44A7-83D1-A66AD98C5C46}" type="presParOf" srcId="{0CCE7120-81AC-4D22-A30C-37EF15A5F999}" destId="{94614AE2-0AFB-414A-ABA8-F8E023E02F3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B83DD3-3638-4CFB-A5AB-5A7451377C8C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BE794254-75DE-4064-8954-2C180F094D43}">
      <dgm:prSet phldrT="[Texto]" custT="1"/>
      <dgm:spPr/>
      <dgm:t>
        <a:bodyPr/>
        <a:lstStyle/>
        <a:p>
          <a:endParaRPr lang="pt-BR" sz="1900" dirty="0">
            <a:latin typeface="Roboto" pitchFamily="2" charset="0"/>
            <a:ea typeface="Roboto" pitchFamily="2" charset="0"/>
          </a:endParaRPr>
        </a:p>
        <a:p>
          <a:r>
            <a:rPr lang="pt-BR" sz="1900" dirty="0">
              <a:latin typeface="Roboto" pitchFamily="2" charset="0"/>
              <a:ea typeface="Roboto" pitchFamily="2" charset="0"/>
            </a:rPr>
            <a:t>Outra causa eram os acordos assinados após a Primeira Guerra que criaram alguns países.</a:t>
          </a:r>
        </a:p>
      </dgm:t>
    </dgm:pt>
    <dgm:pt modelId="{80EE904A-CD90-4EA3-88A6-8CDFF5A8F79C}" type="parTrans" cxnId="{F68CAA60-6DBD-4747-8604-50F2B263871C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2DBB501B-1E27-4EAA-A0A6-845812279DE2}" type="sibTrans" cxnId="{F68CAA60-6DBD-4747-8604-50F2B263871C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29E8A501-97D4-4F97-AEEE-F9DF034040C5}">
      <dgm:prSet phldrT="[Texto]" custT="1"/>
      <dgm:spPr/>
      <dgm:t>
        <a:bodyPr/>
        <a:lstStyle/>
        <a:p>
          <a:r>
            <a:rPr lang="pt-BR" sz="1900" dirty="0">
              <a:latin typeface="Roboto" pitchFamily="2" charset="0"/>
              <a:ea typeface="Roboto" pitchFamily="2" charset="0"/>
            </a:rPr>
            <a:t>Muitas fronteiras haviam sido definidas sem levar em consideração os grupos étnicos da região.</a:t>
          </a:r>
        </a:p>
        <a:p>
          <a:r>
            <a:rPr lang="pt-BR" sz="1900" dirty="0">
              <a:latin typeface="Roboto" pitchFamily="2" charset="0"/>
              <a:ea typeface="Roboto" pitchFamily="2" charset="0"/>
            </a:rPr>
            <a:t> </a:t>
          </a:r>
        </a:p>
      </dgm:t>
    </dgm:pt>
    <dgm:pt modelId="{F4C7AA64-72DB-4053-88C1-7A9DCDBCA240}" type="parTrans" cxnId="{2646FF1F-7A2C-4FCB-AA89-382F3AF8E816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D5B0C975-1F33-40D6-AA36-E13EBA262376}" type="sibTrans" cxnId="{2646FF1F-7A2C-4FCB-AA89-382F3AF8E816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A56E9AC2-46D2-40E4-BF13-5846D1B832E4}">
      <dgm:prSet phldrT="[Texto]" custT="1"/>
      <dgm:spPr/>
      <dgm:t>
        <a:bodyPr/>
        <a:lstStyle/>
        <a:p>
          <a:pPr algn="ctr"/>
          <a:endParaRPr lang="pt-BR" sz="1900" dirty="0">
            <a:latin typeface="Roboto" pitchFamily="2" charset="0"/>
            <a:ea typeface="Roboto" pitchFamily="2" charset="0"/>
          </a:endParaRPr>
        </a:p>
        <a:p>
          <a:pPr algn="ctr"/>
          <a:endParaRPr lang="pt-BR" sz="1900" dirty="0">
            <a:latin typeface="Roboto" pitchFamily="2" charset="0"/>
            <a:ea typeface="Roboto" pitchFamily="2" charset="0"/>
          </a:endParaRPr>
        </a:p>
        <a:p>
          <a:pPr algn="ctr"/>
          <a:endParaRPr lang="pt-BR" sz="1900" dirty="0">
            <a:latin typeface="Roboto" pitchFamily="2" charset="0"/>
            <a:ea typeface="Roboto" pitchFamily="2" charset="0"/>
          </a:endParaRPr>
        </a:p>
        <a:p>
          <a:pPr algn="ctr"/>
          <a:endParaRPr lang="pt-BR" sz="1900" dirty="0">
            <a:latin typeface="Roboto" pitchFamily="2" charset="0"/>
            <a:ea typeface="Roboto" pitchFamily="2" charset="0"/>
          </a:endParaRPr>
        </a:p>
        <a:p>
          <a:pPr algn="ctr"/>
          <a:r>
            <a:rPr lang="pt-BR" sz="1900" dirty="0">
              <a:latin typeface="Roboto" pitchFamily="2" charset="0"/>
              <a:ea typeface="Roboto" pitchFamily="2" charset="0"/>
            </a:rPr>
            <a:t>Tensão na Europa, na década de 1930. Uma das causas era a crise econômica. </a:t>
          </a:r>
        </a:p>
        <a:p>
          <a:pPr algn="ctr"/>
          <a:endParaRPr lang="pt-BR" sz="1900" dirty="0">
            <a:latin typeface="Roboto" pitchFamily="2" charset="0"/>
            <a:ea typeface="Roboto" pitchFamily="2" charset="0"/>
          </a:endParaRPr>
        </a:p>
        <a:p>
          <a:pPr algn="ctr"/>
          <a:endParaRPr lang="pt-BR" sz="1900" dirty="0">
            <a:latin typeface="Roboto" pitchFamily="2" charset="0"/>
            <a:ea typeface="Roboto" pitchFamily="2" charset="0"/>
          </a:endParaRPr>
        </a:p>
        <a:p>
          <a:pPr algn="ctr"/>
          <a:endParaRPr lang="pt-BR" sz="1900" dirty="0">
            <a:latin typeface="Roboto" pitchFamily="2" charset="0"/>
            <a:ea typeface="Roboto" pitchFamily="2" charset="0"/>
          </a:endParaRPr>
        </a:p>
        <a:p>
          <a:pPr algn="ctr"/>
          <a:endParaRPr lang="pt-BR" sz="1900" dirty="0">
            <a:latin typeface="Roboto" pitchFamily="2" charset="0"/>
            <a:ea typeface="Roboto" pitchFamily="2" charset="0"/>
          </a:endParaRPr>
        </a:p>
        <a:p>
          <a:pPr algn="ctr"/>
          <a:endParaRPr lang="pt-BR" sz="1900" dirty="0">
            <a:latin typeface="Roboto" pitchFamily="2" charset="0"/>
            <a:ea typeface="Roboto" pitchFamily="2" charset="0"/>
          </a:endParaRPr>
        </a:p>
      </dgm:t>
    </dgm:pt>
    <dgm:pt modelId="{4FD8F101-A86E-40A8-8F3D-769F69F8F2BE}" type="parTrans" cxnId="{D0FEDE47-40ED-4131-AD73-2E26F9248F49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9761FD02-34F7-418B-AB71-76FCC9CD1452}" type="sibTrans" cxnId="{D0FEDE47-40ED-4131-AD73-2E26F9248F49}">
      <dgm:prSet/>
      <dgm:spPr/>
      <dgm:t>
        <a:bodyPr/>
        <a:lstStyle/>
        <a:p>
          <a:endParaRPr lang="pt-BR" sz="1900">
            <a:latin typeface="Roboto" pitchFamily="2" charset="0"/>
            <a:ea typeface="Roboto" pitchFamily="2" charset="0"/>
          </a:endParaRPr>
        </a:p>
      </dgm:t>
    </dgm:pt>
    <dgm:pt modelId="{97381A31-D15C-48A2-A822-C191497E70E9}" type="pres">
      <dgm:prSet presAssocID="{0FB83DD3-3638-4CFB-A5AB-5A7451377C8C}" presName="compositeShape" presStyleCnt="0">
        <dgm:presLayoutVars>
          <dgm:chMax val="7"/>
          <dgm:dir/>
          <dgm:resizeHandles val="exact"/>
        </dgm:presLayoutVars>
      </dgm:prSet>
      <dgm:spPr/>
    </dgm:pt>
    <dgm:pt modelId="{823251EE-F8F2-4DCA-8E9A-50ECED51601B}" type="pres">
      <dgm:prSet presAssocID="{BE794254-75DE-4064-8954-2C180F094D43}" presName="circ1" presStyleLbl="vennNode1" presStyleIdx="0" presStyleCnt="3" custScaleX="163683" custScaleY="166667" custLinFactNeighborX="3151" custLinFactNeighborY="37002"/>
      <dgm:spPr/>
    </dgm:pt>
    <dgm:pt modelId="{AAB5363B-E657-49B0-8721-8FE3CE66157F}" type="pres">
      <dgm:prSet presAssocID="{BE794254-75DE-4064-8954-2C180F094D4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9DCE962-224D-4926-AF58-2DE496860B39}" type="pres">
      <dgm:prSet presAssocID="{29E8A501-97D4-4F97-AEEE-F9DF034040C5}" presName="circ2" presStyleLbl="vennNode1" presStyleIdx="1" presStyleCnt="3" custScaleX="175490" custScaleY="166667" custLinFactX="22642" custLinFactNeighborX="100000" custLinFactNeighborY="-26679"/>
      <dgm:spPr/>
    </dgm:pt>
    <dgm:pt modelId="{18E829AB-602E-4DBA-9DC5-D180BF520981}" type="pres">
      <dgm:prSet presAssocID="{29E8A501-97D4-4F97-AEEE-F9DF034040C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FA9D5D6-8EDB-4224-8C6A-D70841ACD6A3}" type="pres">
      <dgm:prSet presAssocID="{A56E9AC2-46D2-40E4-BF13-5846D1B832E4}" presName="circ3" presStyleLbl="vennNode1" presStyleIdx="2" presStyleCnt="3" custScaleX="175490" custScaleY="166667" custLinFactX="-18564" custLinFactNeighborX="-100000" custLinFactNeighborY="-24938"/>
      <dgm:spPr/>
    </dgm:pt>
    <dgm:pt modelId="{28A371AD-3DD5-48ED-90BA-40987E0D2CC3}" type="pres">
      <dgm:prSet presAssocID="{A56E9AC2-46D2-40E4-BF13-5846D1B832E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464F80C-43B5-40AC-B224-F1CDB483BCE6}" type="presOf" srcId="{BE794254-75DE-4064-8954-2C180F094D43}" destId="{AAB5363B-E657-49B0-8721-8FE3CE66157F}" srcOrd="1" destOrd="0" presId="urn:microsoft.com/office/officeart/2005/8/layout/venn1"/>
    <dgm:cxn modelId="{2646FF1F-7A2C-4FCB-AA89-382F3AF8E816}" srcId="{0FB83DD3-3638-4CFB-A5AB-5A7451377C8C}" destId="{29E8A501-97D4-4F97-AEEE-F9DF034040C5}" srcOrd="1" destOrd="0" parTransId="{F4C7AA64-72DB-4053-88C1-7A9DCDBCA240}" sibTransId="{D5B0C975-1F33-40D6-AA36-E13EBA262376}"/>
    <dgm:cxn modelId="{FD33262B-2FA9-4175-BF71-5DDA7EF80BDF}" type="presOf" srcId="{A56E9AC2-46D2-40E4-BF13-5846D1B832E4}" destId="{6FA9D5D6-8EDB-4224-8C6A-D70841ACD6A3}" srcOrd="0" destOrd="0" presId="urn:microsoft.com/office/officeart/2005/8/layout/venn1"/>
    <dgm:cxn modelId="{F68CAA60-6DBD-4747-8604-50F2B263871C}" srcId="{0FB83DD3-3638-4CFB-A5AB-5A7451377C8C}" destId="{BE794254-75DE-4064-8954-2C180F094D43}" srcOrd="0" destOrd="0" parTransId="{80EE904A-CD90-4EA3-88A6-8CDFF5A8F79C}" sibTransId="{2DBB501B-1E27-4EAA-A0A6-845812279DE2}"/>
    <dgm:cxn modelId="{D0FEDE47-40ED-4131-AD73-2E26F9248F49}" srcId="{0FB83DD3-3638-4CFB-A5AB-5A7451377C8C}" destId="{A56E9AC2-46D2-40E4-BF13-5846D1B832E4}" srcOrd="2" destOrd="0" parTransId="{4FD8F101-A86E-40A8-8F3D-769F69F8F2BE}" sibTransId="{9761FD02-34F7-418B-AB71-76FCC9CD1452}"/>
    <dgm:cxn modelId="{02DE9359-2F11-44B4-8384-03F182475576}" type="presOf" srcId="{0FB83DD3-3638-4CFB-A5AB-5A7451377C8C}" destId="{97381A31-D15C-48A2-A822-C191497E70E9}" srcOrd="0" destOrd="0" presId="urn:microsoft.com/office/officeart/2005/8/layout/venn1"/>
    <dgm:cxn modelId="{1F40347B-A8B9-46CD-BD83-6D8A21B3776A}" type="presOf" srcId="{A56E9AC2-46D2-40E4-BF13-5846D1B832E4}" destId="{28A371AD-3DD5-48ED-90BA-40987E0D2CC3}" srcOrd="1" destOrd="0" presId="urn:microsoft.com/office/officeart/2005/8/layout/venn1"/>
    <dgm:cxn modelId="{531BD3C3-10FF-4CBE-93B1-6DBF4A6BA265}" type="presOf" srcId="{29E8A501-97D4-4F97-AEEE-F9DF034040C5}" destId="{99DCE962-224D-4926-AF58-2DE496860B39}" srcOrd="0" destOrd="0" presId="urn:microsoft.com/office/officeart/2005/8/layout/venn1"/>
    <dgm:cxn modelId="{10053AC8-DCFD-464D-9BE0-1CBA2AC39631}" type="presOf" srcId="{BE794254-75DE-4064-8954-2C180F094D43}" destId="{823251EE-F8F2-4DCA-8E9A-50ECED51601B}" srcOrd="0" destOrd="0" presId="urn:microsoft.com/office/officeart/2005/8/layout/venn1"/>
    <dgm:cxn modelId="{40C09DE0-04E7-4680-968E-8DF36F89DF46}" type="presOf" srcId="{29E8A501-97D4-4F97-AEEE-F9DF034040C5}" destId="{18E829AB-602E-4DBA-9DC5-D180BF520981}" srcOrd="1" destOrd="0" presId="urn:microsoft.com/office/officeart/2005/8/layout/venn1"/>
    <dgm:cxn modelId="{E998F7A0-994D-46E6-B429-0EBE9E7F21BB}" type="presParOf" srcId="{97381A31-D15C-48A2-A822-C191497E70E9}" destId="{823251EE-F8F2-4DCA-8E9A-50ECED51601B}" srcOrd="0" destOrd="0" presId="urn:microsoft.com/office/officeart/2005/8/layout/venn1"/>
    <dgm:cxn modelId="{FC35504E-19AD-4B6D-93E3-127444F65C78}" type="presParOf" srcId="{97381A31-D15C-48A2-A822-C191497E70E9}" destId="{AAB5363B-E657-49B0-8721-8FE3CE66157F}" srcOrd="1" destOrd="0" presId="urn:microsoft.com/office/officeart/2005/8/layout/venn1"/>
    <dgm:cxn modelId="{C3B16E8D-9625-4C26-B777-C1112C46406A}" type="presParOf" srcId="{97381A31-D15C-48A2-A822-C191497E70E9}" destId="{99DCE962-224D-4926-AF58-2DE496860B39}" srcOrd="2" destOrd="0" presId="urn:microsoft.com/office/officeart/2005/8/layout/venn1"/>
    <dgm:cxn modelId="{2DA3FCC1-1CBE-4BB2-B445-A11C6D06F99A}" type="presParOf" srcId="{97381A31-D15C-48A2-A822-C191497E70E9}" destId="{18E829AB-602E-4DBA-9DC5-D180BF520981}" srcOrd="3" destOrd="0" presId="urn:microsoft.com/office/officeart/2005/8/layout/venn1"/>
    <dgm:cxn modelId="{FBEFC9E5-9D43-4336-8721-E237A12882C2}" type="presParOf" srcId="{97381A31-D15C-48A2-A822-C191497E70E9}" destId="{6FA9D5D6-8EDB-4224-8C6A-D70841ACD6A3}" srcOrd="4" destOrd="0" presId="urn:microsoft.com/office/officeart/2005/8/layout/venn1"/>
    <dgm:cxn modelId="{B1BED693-82FC-4508-B407-E72843190E74}" type="presParOf" srcId="{97381A31-D15C-48A2-A822-C191497E70E9}" destId="{28A371AD-3DD5-48ED-90BA-40987E0D2CC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B939E-772A-47E9-AF7B-DB3553D8CD6E}">
      <dsp:nvSpPr>
        <dsp:cNvPr id="0" name=""/>
        <dsp:cNvSpPr/>
      </dsp:nvSpPr>
      <dsp:spPr>
        <a:xfrm>
          <a:off x="0" y="2074"/>
          <a:ext cx="1123032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95E22-CD9C-4329-8A77-F05E39F093C5}">
      <dsp:nvSpPr>
        <dsp:cNvPr id="0" name=""/>
        <dsp:cNvSpPr/>
      </dsp:nvSpPr>
      <dsp:spPr>
        <a:xfrm>
          <a:off x="0" y="2074"/>
          <a:ext cx="2627227" cy="4244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>
              <a:latin typeface="Roboto" pitchFamily="2" charset="0"/>
              <a:ea typeface="Roboto" pitchFamily="2" charset="0"/>
            </a:rPr>
            <a:t>A crise do sistema capitalista</a:t>
          </a:r>
          <a:endParaRPr lang="pt-BR" sz="2500" kern="1200" dirty="0">
            <a:latin typeface="Roboto" pitchFamily="2" charset="0"/>
            <a:ea typeface="Roboto" pitchFamily="2" charset="0"/>
          </a:endParaRPr>
        </a:p>
      </dsp:txBody>
      <dsp:txXfrm>
        <a:off x="0" y="2074"/>
        <a:ext cx="2627227" cy="4244323"/>
      </dsp:txXfrm>
    </dsp:sp>
    <dsp:sp modelId="{32535FA3-9A94-4451-9714-F56FC5637529}">
      <dsp:nvSpPr>
        <dsp:cNvPr id="0" name=""/>
        <dsp:cNvSpPr/>
      </dsp:nvSpPr>
      <dsp:spPr>
        <a:xfrm>
          <a:off x="2788444" y="40466"/>
          <a:ext cx="8436999" cy="767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Em meados da década de 1920, a economia estadunidense começou a entrar em recessão. </a:t>
          </a:r>
        </a:p>
      </dsp:txBody>
      <dsp:txXfrm>
        <a:off x="2788444" y="40466"/>
        <a:ext cx="8436999" cy="767832"/>
      </dsp:txXfrm>
    </dsp:sp>
    <dsp:sp modelId="{C47B4FC9-5BB5-455C-BF3E-5A102A3F3665}">
      <dsp:nvSpPr>
        <dsp:cNvPr id="0" name=""/>
        <dsp:cNvSpPr/>
      </dsp:nvSpPr>
      <dsp:spPr>
        <a:xfrm>
          <a:off x="2627227" y="808298"/>
          <a:ext cx="85982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45C0B-56D5-42C4-AFBC-CB05756A2580}">
      <dsp:nvSpPr>
        <dsp:cNvPr id="0" name=""/>
        <dsp:cNvSpPr/>
      </dsp:nvSpPr>
      <dsp:spPr>
        <a:xfrm>
          <a:off x="2788444" y="846690"/>
          <a:ext cx="8436999" cy="937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A recuperação da indústria e da agricultura europeia tornou a Europa menos dependente dos produtos estadunidense.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2788444" y="846690"/>
        <a:ext cx="8436999" cy="937186"/>
      </dsp:txXfrm>
    </dsp:sp>
    <dsp:sp modelId="{AFE97015-C5FE-458D-9899-FDA85E4A8379}">
      <dsp:nvSpPr>
        <dsp:cNvPr id="0" name=""/>
        <dsp:cNvSpPr/>
      </dsp:nvSpPr>
      <dsp:spPr>
        <a:xfrm>
          <a:off x="2627227" y="1783876"/>
          <a:ext cx="85982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4C9BB-BD57-449D-A5B8-06902970BE4B}">
      <dsp:nvSpPr>
        <dsp:cNvPr id="0" name=""/>
        <dsp:cNvSpPr/>
      </dsp:nvSpPr>
      <dsp:spPr>
        <a:xfrm>
          <a:off x="2788444" y="1822268"/>
          <a:ext cx="8436999" cy="767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Além disso, a queda dos salários pagos aos trabalhadores diminui o dinamismo do mercado interno.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2788444" y="1822268"/>
        <a:ext cx="8436999" cy="767832"/>
      </dsp:txXfrm>
    </dsp:sp>
    <dsp:sp modelId="{08E69F86-A39A-4F93-8104-9AE10BD2E691}">
      <dsp:nvSpPr>
        <dsp:cNvPr id="0" name=""/>
        <dsp:cNvSpPr/>
      </dsp:nvSpPr>
      <dsp:spPr>
        <a:xfrm>
          <a:off x="2627227" y="2590101"/>
          <a:ext cx="85982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53A77-FD50-40AF-B28B-E2EFF2F63D06}">
      <dsp:nvSpPr>
        <dsp:cNvPr id="0" name=""/>
        <dsp:cNvSpPr/>
      </dsp:nvSpPr>
      <dsp:spPr>
        <a:xfrm>
          <a:off x="2788444" y="2628492"/>
          <a:ext cx="8436999" cy="767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O consumo caiu acompanhando a diminuição do poder de compra. </a:t>
          </a:r>
        </a:p>
      </dsp:txBody>
      <dsp:txXfrm>
        <a:off x="2788444" y="2628492"/>
        <a:ext cx="8436999" cy="767832"/>
      </dsp:txXfrm>
    </dsp:sp>
    <dsp:sp modelId="{44EFCCEE-B3F2-41CF-B7B6-CC44F33FCF9A}">
      <dsp:nvSpPr>
        <dsp:cNvPr id="0" name=""/>
        <dsp:cNvSpPr/>
      </dsp:nvSpPr>
      <dsp:spPr>
        <a:xfrm>
          <a:off x="2627227" y="3396325"/>
          <a:ext cx="85982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321C2-E6FF-4F7E-9655-38572B732B72}">
      <dsp:nvSpPr>
        <dsp:cNvPr id="0" name=""/>
        <dsp:cNvSpPr/>
      </dsp:nvSpPr>
      <dsp:spPr>
        <a:xfrm>
          <a:off x="2788444" y="3434717"/>
          <a:ext cx="8436999" cy="767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Indústrias continuavam produzindo e gerando estoques, desencadeando uma crise de superprodução.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2788444" y="3434717"/>
        <a:ext cx="8436999" cy="767832"/>
      </dsp:txXfrm>
    </dsp:sp>
    <dsp:sp modelId="{12F7F8D8-2D18-453F-B74F-8C4195AFA89F}">
      <dsp:nvSpPr>
        <dsp:cNvPr id="0" name=""/>
        <dsp:cNvSpPr/>
      </dsp:nvSpPr>
      <dsp:spPr>
        <a:xfrm>
          <a:off x="2627227" y="4202550"/>
          <a:ext cx="859821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3F787-256B-4E50-BA51-8C114A0AB9C8}">
      <dsp:nvSpPr>
        <dsp:cNvPr id="0" name=""/>
        <dsp:cNvSpPr/>
      </dsp:nvSpPr>
      <dsp:spPr>
        <a:xfrm>
          <a:off x="-5128872" y="-785678"/>
          <a:ext cx="6107861" cy="6107861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9E8ED-48AE-450A-8C0E-E0B469DC798C}">
      <dsp:nvSpPr>
        <dsp:cNvPr id="0" name=""/>
        <dsp:cNvSpPr/>
      </dsp:nvSpPr>
      <dsp:spPr>
        <a:xfrm>
          <a:off x="629666" y="453650"/>
          <a:ext cx="5772580" cy="9073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170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Roboto" pitchFamily="2" charset="0"/>
              <a:ea typeface="Roboto" pitchFamily="2" charset="0"/>
            </a:rPr>
            <a:t>Sob o stalinismo, a União Soviética sofreu um processo no qual a idealizada democracia socialista foi substituída pela realidade de um Estado policial e também totalitário.</a:t>
          </a: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629666" y="453650"/>
        <a:ext cx="5772580" cy="907300"/>
      </dsp:txXfrm>
    </dsp:sp>
    <dsp:sp modelId="{2EFA6693-8328-46A8-A3D1-6CF5438695B1}">
      <dsp:nvSpPr>
        <dsp:cNvPr id="0" name=""/>
        <dsp:cNvSpPr/>
      </dsp:nvSpPr>
      <dsp:spPr>
        <a:xfrm>
          <a:off x="62603" y="340237"/>
          <a:ext cx="1134126" cy="1134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AA6ED-BC42-4300-B2E6-2BF35FC444C3}">
      <dsp:nvSpPr>
        <dsp:cNvPr id="0" name=""/>
        <dsp:cNvSpPr/>
      </dsp:nvSpPr>
      <dsp:spPr>
        <a:xfrm>
          <a:off x="959470" y="1800198"/>
          <a:ext cx="5442776" cy="9361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17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Sob a </a:t>
          </a:r>
          <a:r>
            <a:rPr lang="pt-BR" sz="1400" kern="1200" dirty="0">
              <a:latin typeface="Roboto" pitchFamily="2" charset="0"/>
              <a:ea typeface="Roboto" pitchFamily="2" charset="0"/>
            </a:rPr>
            <a:t>liderança de Stalin, o governo soviético suprimiu os direitos individuais e coletivos, adotou a perseguição e a prisão política como formas de subordinar a população.</a:t>
          </a:r>
        </a:p>
      </dsp:txBody>
      <dsp:txXfrm>
        <a:off x="959470" y="1800198"/>
        <a:ext cx="5442776" cy="936107"/>
      </dsp:txXfrm>
    </dsp:sp>
    <dsp:sp modelId="{A0F67537-C1E5-4D7C-AFE9-F19F0422EC61}">
      <dsp:nvSpPr>
        <dsp:cNvPr id="0" name=""/>
        <dsp:cNvSpPr/>
      </dsp:nvSpPr>
      <dsp:spPr>
        <a:xfrm>
          <a:off x="392407" y="1701189"/>
          <a:ext cx="1134126" cy="1134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F78D3-4688-4FF8-841D-A82CB7224ED9}">
      <dsp:nvSpPr>
        <dsp:cNvPr id="0" name=""/>
        <dsp:cNvSpPr/>
      </dsp:nvSpPr>
      <dsp:spPr>
        <a:xfrm>
          <a:off x="629666" y="3175552"/>
          <a:ext cx="5772580" cy="9073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17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Os opositores do governo eram enviados para </a:t>
          </a:r>
          <a:r>
            <a:rPr lang="pt-BR" sz="1600" i="1" kern="1200" dirty="0" err="1">
              <a:latin typeface="Roboto" pitchFamily="2" charset="0"/>
              <a:ea typeface="Roboto" pitchFamily="2" charset="0"/>
            </a:rPr>
            <a:t>gulags</a:t>
          </a:r>
          <a:r>
            <a:rPr lang="pt-BR" sz="1600" kern="1200" dirty="0">
              <a:latin typeface="Roboto" pitchFamily="2" charset="0"/>
              <a:ea typeface="Roboto" pitchFamily="2" charset="0"/>
            </a:rPr>
            <a:t> (campos de trabalho forçado soviéticos) ou para colônias penais na Sibéria.</a:t>
          </a:r>
        </a:p>
      </dsp:txBody>
      <dsp:txXfrm>
        <a:off x="629666" y="3175552"/>
        <a:ext cx="5772580" cy="907300"/>
      </dsp:txXfrm>
    </dsp:sp>
    <dsp:sp modelId="{CDFBF1DA-EA01-43B4-8E6A-AE8D88756664}">
      <dsp:nvSpPr>
        <dsp:cNvPr id="0" name=""/>
        <dsp:cNvSpPr/>
      </dsp:nvSpPr>
      <dsp:spPr>
        <a:xfrm>
          <a:off x="62603" y="3062140"/>
          <a:ext cx="1134126" cy="11341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61B38-A990-4087-B2B5-C759E2F43A97}">
      <dsp:nvSpPr>
        <dsp:cNvPr id="0" name=""/>
        <dsp:cNvSpPr/>
      </dsp:nvSpPr>
      <dsp:spPr>
        <a:xfrm>
          <a:off x="3458" y="952685"/>
          <a:ext cx="2744027" cy="16464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Em 1940, a Itália e o Japão entram na guerra ao lado dos alemães. </a:t>
          </a:r>
        </a:p>
      </dsp:txBody>
      <dsp:txXfrm>
        <a:off x="3458" y="952685"/>
        <a:ext cx="2744027" cy="1646416"/>
      </dsp:txXfrm>
    </dsp:sp>
    <dsp:sp modelId="{311D3320-1941-47C3-9A69-58D8B83FD436}">
      <dsp:nvSpPr>
        <dsp:cNvPr id="0" name=""/>
        <dsp:cNvSpPr/>
      </dsp:nvSpPr>
      <dsp:spPr>
        <a:xfrm>
          <a:off x="3021889" y="864100"/>
          <a:ext cx="2744027" cy="18235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Soldados alemães iniciam a invasão da União Soviética em 1941, o que fez os soviéticos entrarem na guerra no bloco dos Aliados. </a:t>
          </a:r>
        </a:p>
      </dsp:txBody>
      <dsp:txXfrm>
        <a:off x="3021889" y="864100"/>
        <a:ext cx="2744027" cy="1823587"/>
      </dsp:txXfrm>
    </dsp:sp>
    <dsp:sp modelId="{7BC757A6-6F8B-4F51-8E52-CED03E7B765C}">
      <dsp:nvSpPr>
        <dsp:cNvPr id="0" name=""/>
        <dsp:cNvSpPr/>
      </dsp:nvSpPr>
      <dsp:spPr>
        <a:xfrm>
          <a:off x="6040319" y="952685"/>
          <a:ext cx="2744027" cy="16464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Os alemães, porém, tiveram de recuar por causa do inverno e da contraofensiva russa.</a:t>
          </a:r>
        </a:p>
      </dsp:txBody>
      <dsp:txXfrm>
        <a:off x="6040319" y="952685"/>
        <a:ext cx="2744027" cy="1646416"/>
      </dsp:txXfrm>
    </dsp:sp>
    <dsp:sp modelId="{DFEC962C-5834-487B-B789-AD974985990C}">
      <dsp:nvSpPr>
        <dsp:cNvPr id="0" name=""/>
        <dsp:cNvSpPr/>
      </dsp:nvSpPr>
      <dsp:spPr>
        <a:xfrm>
          <a:off x="9058750" y="952685"/>
          <a:ext cx="2744027" cy="16464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Em resposta ao ataque japonês à base de Pearl </a:t>
          </a:r>
          <a:r>
            <a:rPr lang="pt-BR" sz="1900" kern="1200" dirty="0" err="1">
              <a:latin typeface="Roboto" pitchFamily="2" charset="0"/>
              <a:ea typeface="Roboto" pitchFamily="2" charset="0"/>
            </a:rPr>
            <a:t>Harbor</a:t>
          </a:r>
          <a:r>
            <a:rPr lang="pt-BR" sz="1900" kern="1200" dirty="0">
              <a:latin typeface="Roboto" pitchFamily="2" charset="0"/>
              <a:ea typeface="Roboto" pitchFamily="2" charset="0"/>
            </a:rPr>
            <a:t> em dezembro de 1941, os EUA declara  guerra ao Eixo. </a:t>
          </a:r>
        </a:p>
      </dsp:txBody>
      <dsp:txXfrm>
        <a:off x="9058750" y="952685"/>
        <a:ext cx="2744027" cy="1646416"/>
      </dsp:txXfrm>
    </dsp:sp>
    <dsp:sp modelId="{87B95600-933A-4D6C-97C9-3B449ACD35A7}">
      <dsp:nvSpPr>
        <dsp:cNvPr id="0" name=""/>
        <dsp:cNvSpPr/>
      </dsp:nvSpPr>
      <dsp:spPr>
        <a:xfrm>
          <a:off x="0" y="2952327"/>
          <a:ext cx="2744027" cy="16464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Em 1943 os alemães sofreram uma dura derrota na União Soviética. </a:t>
          </a:r>
        </a:p>
      </dsp:txBody>
      <dsp:txXfrm>
        <a:off x="0" y="2952327"/>
        <a:ext cx="2744027" cy="1646416"/>
      </dsp:txXfrm>
    </dsp:sp>
    <dsp:sp modelId="{1627492B-BAA8-44BB-8FB4-A1C775B75435}">
      <dsp:nvSpPr>
        <dsp:cNvPr id="0" name=""/>
        <dsp:cNvSpPr/>
      </dsp:nvSpPr>
      <dsp:spPr>
        <a:xfrm>
          <a:off x="2926781" y="2952327"/>
          <a:ext cx="2744027" cy="16464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No ano seguinte, soldados ingleses e estadunidense desembarcam no norte da França em direção à Alemanha.</a:t>
          </a:r>
        </a:p>
      </dsp:txBody>
      <dsp:txXfrm>
        <a:off x="2926781" y="2952327"/>
        <a:ext cx="2744027" cy="1646416"/>
      </dsp:txXfrm>
    </dsp:sp>
    <dsp:sp modelId="{CF05C124-1E13-415A-BAAA-CF2F40F37EF9}">
      <dsp:nvSpPr>
        <dsp:cNvPr id="0" name=""/>
        <dsp:cNvSpPr/>
      </dsp:nvSpPr>
      <dsp:spPr>
        <a:xfrm>
          <a:off x="5951111" y="2952327"/>
          <a:ext cx="2744027" cy="16464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itchFamily="2" charset="0"/>
              <a:ea typeface="Roboto" pitchFamily="2" charset="0"/>
            </a:rPr>
            <a:t>Em abril de 1945, as tropas soviéticas ocuparam Berlim e em 7 de maio do mesmo ano, os alemães se renderam.</a:t>
          </a:r>
        </a:p>
      </dsp:txBody>
      <dsp:txXfrm>
        <a:off x="5951111" y="2952327"/>
        <a:ext cx="2744027" cy="1646416"/>
      </dsp:txXfrm>
    </dsp:sp>
    <dsp:sp modelId="{9DF3F9E7-92AB-4FBD-989B-549BF50A4EB3}">
      <dsp:nvSpPr>
        <dsp:cNvPr id="0" name=""/>
        <dsp:cNvSpPr/>
      </dsp:nvSpPr>
      <dsp:spPr>
        <a:xfrm>
          <a:off x="9062209" y="2952327"/>
          <a:ext cx="2744027" cy="16464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Meses após a rendição da Alemanha em 1945, os EUA lançam duas bombas atômicas no Japão, encerrando a guerra no Pacífico.  </a:t>
          </a:r>
        </a:p>
      </dsp:txBody>
      <dsp:txXfrm>
        <a:off x="9062209" y="2952327"/>
        <a:ext cx="2744027" cy="16464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B58CF-6C15-4958-91E7-4D652AE77F88}">
      <dsp:nvSpPr>
        <dsp:cNvPr id="0" name=""/>
        <dsp:cNvSpPr/>
      </dsp:nvSpPr>
      <dsp:spPr>
        <a:xfrm rot="5400000">
          <a:off x="5896080" y="-3593175"/>
          <a:ext cx="1629799" cy="922370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Alemanha deveria pagar indenizações aos vencedores e seria dividia em quatro zonas de influência.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Cada zona ficaria sob o controle de um país: Inglaterra, França, Estados Unidos e União Soviética.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A capital Berlim também seria repartida em quatro zonas controladas por esses mesmos países. </a:t>
          </a:r>
        </a:p>
      </dsp:txBody>
      <dsp:txXfrm rot="-5400000">
        <a:off x="2099128" y="283337"/>
        <a:ext cx="9144143" cy="1470679"/>
      </dsp:txXfrm>
    </dsp:sp>
    <dsp:sp modelId="{7328AF37-FFCA-40EE-939D-789E1F968188}">
      <dsp:nvSpPr>
        <dsp:cNvPr id="0" name=""/>
        <dsp:cNvSpPr/>
      </dsp:nvSpPr>
      <dsp:spPr>
        <a:xfrm>
          <a:off x="613" y="50"/>
          <a:ext cx="2098514" cy="20372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Conferência de Potsdam</a:t>
          </a:r>
        </a:p>
      </dsp:txBody>
      <dsp:txXfrm>
        <a:off x="100063" y="99500"/>
        <a:ext cx="1899614" cy="1838349"/>
      </dsp:txXfrm>
    </dsp:sp>
    <dsp:sp modelId="{2DCD7E8B-FAE3-4919-8879-BC22AD6FA788}">
      <dsp:nvSpPr>
        <dsp:cNvPr id="0" name=""/>
        <dsp:cNvSpPr/>
      </dsp:nvSpPr>
      <dsp:spPr>
        <a:xfrm rot="5400000">
          <a:off x="5891149" y="-1461856"/>
          <a:ext cx="1629799" cy="9239289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Criada em 24 de outubro de 1945, durante a Conferência de São Francisco, nos EUA.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Tinha como objetivo zelar pelo respeito aos direitos humano, busca pela paz e a igualdade.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Em dezembro de 1948, a ONU lança a Declaração Universal dos Direitos Humanos, um marco histórico da proteção universal dos direitos humanos.</a:t>
          </a:r>
        </a:p>
      </dsp:txBody>
      <dsp:txXfrm rot="-5400000">
        <a:off x="2086404" y="2422449"/>
        <a:ext cx="9159729" cy="1470679"/>
      </dsp:txXfrm>
    </dsp:sp>
    <dsp:sp modelId="{1F450DF7-60F0-4E83-9B8E-6A3803143E50}">
      <dsp:nvSpPr>
        <dsp:cNvPr id="0" name=""/>
        <dsp:cNvSpPr/>
      </dsp:nvSpPr>
      <dsp:spPr>
        <a:xfrm>
          <a:off x="613" y="2139163"/>
          <a:ext cx="2085791" cy="203724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Organização das Nações Unidas (ONU)</a:t>
          </a:r>
        </a:p>
      </dsp:txBody>
      <dsp:txXfrm>
        <a:off x="100063" y="2238613"/>
        <a:ext cx="1886891" cy="1838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3813C-6C09-4019-9156-9517078ABE51}">
      <dsp:nvSpPr>
        <dsp:cNvPr id="0" name=""/>
        <dsp:cNvSpPr/>
      </dsp:nvSpPr>
      <dsp:spPr>
        <a:xfrm>
          <a:off x="1043394" y="406"/>
          <a:ext cx="5179777" cy="50730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Quebra da Bolsa de Valores de Nova York em 1929</a:t>
          </a:r>
        </a:p>
      </dsp:txBody>
      <dsp:txXfrm>
        <a:off x="1058253" y="15265"/>
        <a:ext cx="5150059" cy="477589"/>
      </dsp:txXfrm>
    </dsp:sp>
    <dsp:sp modelId="{E1D95739-33EC-400F-9A9C-1C738A0908F8}">
      <dsp:nvSpPr>
        <dsp:cNvPr id="0" name=""/>
        <dsp:cNvSpPr/>
      </dsp:nvSpPr>
      <dsp:spPr>
        <a:xfrm>
          <a:off x="1561372" y="507713"/>
          <a:ext cx="454924" cy="568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844"/>
              </a:lnTo>
              <a:lnTo>
                <a:pt x="454924" y="56884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DC1B1-A2CC-4E6C-9401-5D27325FB9BB}">
      <dsp:nvSpPr>
        <dsp:cNvPr id="0" name=""/>
        <dsp:cNvSpPr/>
      </dsp:nvSpPr>
      <dsp:spPr>
        <a:xfrm>
          <a:off x="2016296" y="666552"/>
          <a:ext cx="6218884" cy="82001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Estopim para a crise econômica, conhecida como a Grande Depressão, que afetou os Estados Unidos e vários países do mundo. </a:t>
          </a:r>
        </a:p>
      </dsp:txBody>
      <dsp:txXfrm>
        <a:off x="2040313" y="690569"/>
        <a:ext cx="6170850" cy="771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AF1CF-31E1-4917-9478-C8DA1E949EAC}">
      <dsp:nvSpPr>
        <dsp:cNvPr id="0" name=""/>
        <dsp:cNvSpPr/>
      </dsp:nvSpPr>
      <dsp:spPr>
        <a:xfrm>
          <a:off x="72038" y="-4624"/>
          <a:ext cx="8740051" cy="9320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Roboto" pitchFamily="2" charset="0"/>
              <a:ea typeface="Roboto" pitchFamily="2" charset="0"/>
            </a:rPr>
            <a:t>Movimentos extremistas e autoritários foram organizados principalmente em países em que a crise do pós-guerra criara enormes dificuldades no dia a dia da população.</a:t>
          </a:r>
        </a:p>
      </dsp:txBody>
      <dsp:txXfrm>
        <a:off x="99336" y="22674"/>
        <a:ext cx="7614470" cy="877413"/>
      </dsp:txXfrm>
    </dsp:sp>
    <dsp:sp modelId="{3EB3A2F2-54FB-40B5-9443-1C717E165022}">
      <dsp:nvSpPr>
        <dsp:cNvPr id="0" name=""/>
        <dsp:cNvSpPr/>
      </dsp:nvSpPr>
      <dsp:spPr>
        <a:xfrm>
          <a:off x="576640" y="1017875"/>
          <a:ext cx="8715420" cy="1046216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Características em comum: concentração do poder nas mãos de um pequeno grupo de pessoas, especialmente de um líder; uso dos meios de comunicação de massa para exaltar o governo; censura e controle da mídia; perseguição aos opositores;  violência e ódio contra minorias. </a:t>
          </a:r>
        </a:p>
      </dsp:txBody>
      <dsp:txXfrm>
        <a:off x="607283" y="1048518"/>
        <a:ext cx="7296002" cy="984930"/>
      </dsp:txXfrm>
    </dsp:sp>
    <dsp:sp modelId="{D5171D95-DDEF-41BC-8584-A7B9AEB98065}">
      <dsp:nvSpPr>
        <dsp:cNvPr id="0" name=""/>
        <dsp:cNvSpPr/>
      </dsp:nvSpPr>
      <dsp:spPr>
        <a:xfrm>
          <a:off x="1152126" y="2163832"/>
          <a:ext cx="8923669" cy="913510"/>
        </a:xfrm>
        <a:prstGeom prst="roundRect">
          <a:avLst>
            <a:gd name="adj" fmla="val 1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No Estado totalitário, o grupo no poder suprime a liberdade, controla a imprensa e utiliza o terror para submeter a sociedade.</a:t>
          </a:r>
        </a:p>
      </dsp:txBody>
      <dsp:txXfrm>
        <a:off x="1178882" y="2190588"/>
        <a:ext cx="7490728" cy="859998"/>
      </dsp:txXfrm>
    </dsp:sp>
    <dsp:sp modelId="{CE1FEAB0-DFA6-4288-892D-9E490C91ABBA}">
      <dsp:nvSpPr>
        <dsp:cNvPr id="0" name=""/>
        <dsp:cNvSpPr/>
      </dsp:nvSpPr>
      <dsp:spPr>
        <a:xfrm>
          <a:off x="2185012" y="3144210"/>
          <a:ext cx="8237715" cy="91351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Roboto" pitchFamily="2" charset="0"/>
              <a:ea typeface="Roboto" pitchFamily="2" charset="0"/>
            </a:rPr>
            <a:t>Dois estados totalitários se destacaram na Europa do pós-guerra: a Itália fascista de Benito Mussolini e a Alemanha Nazista de Adolf Hitler. </a:t>
          </a:r>
        </a:p>
      </dsp:txBody>
      <dsp:txXfrm>
        <a:off x="2211768" y="3170966"/>
        <a:ext cx="6900512" cy="859998"/>
      </dsp:txXfrm>
    </dsp:sp>
    <dsp:sp modelId="{BB811472-A238-4DF0-941A-1076F25398DF}">
      <dsp:nvSpPr>
        <dsp:cNvPr id="0" name=""/>
        <dsp:cNvSpPr/>
      </dsp:nvSpPr>
      <dsp:spPr>
        <a:xfrm>
          <a:off x="7769517" y="704290"/>
          <a:ext cx="593782" cy="59378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7903118" y="704290"/>
        <a:ext cx="326580" cy="446821"/>
      </dsp:txXfrm>
    </dsp:sp>
    <dsp:sp modelId="{B8FA482F-1491-423A-AC91-243A94789751}">
      <dsp:nvSpPr>
        <dsp:cNvPr id="0" name=""/>
        <dsp:cNvSpPr/>
      </dsp:nvSpPr>
      <dsp:spPr>
        <a:xfrm>
          <a:off x="8459425" y="1783894"/>
          <a:ext cx="593782" cy="59378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8593026" y="1783894"/>
        <a:ext cx="326580" cy="446821"/>
      </dsp:txXfrm>
    </dsp:sp>
    <dsp:sp modelId="{4056AA54-EAF2-4ECD-B946-646495B94184}">
      <dsp:nvSpPr>
        <dsp:cNvPr id="0" name=""/>
        <dsp:cNvSpPr/>
      </dsp:nvSpPr>
      <dsp:spPr>
        <a:xfrm>
          <a:off x="9139037" y="2863498"/>
          <a:ext cx="593782" cy="59378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9272638" y="2863498"/>
        <a:ext cx="326580" cy="4468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C8135-35E0-4321-86C8-92325907D516}">
      <dsp:nvSpPr>
        <dsp:cNvPr id="0" name=""/>
        <dsp:cNvSpPr/>
      </dsp:nvSpPr>
      <dsp:spPr>
        <a:xfrm rot="5400000">
          <a:off x="1611268" y="946835"/>
          <a:ext cx="1480822" cy="17856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14CF4-4FDC-444B-9323-1D8911D1034A}">
      <dsp:nvSpPr>
        <dsp:cNvPr id="0" name=""/>
        <dsp:cNvSpPr/>
      </dsp:nvSpPr>
      <dsp:spPr>
        <a:xfrm>
          <a:off x="1270681" y="793"/>
          <a:ext cx="3345209" cy="11904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Idealizado por Benito Mussolini, que fundou em 1921 o Partido Fascista. </a:t>
          </a:r>
        </a:p>
      </dsp:txBody>
      <dsp:txXfrm>
        <a:off x="1305548" y="35660"/>
        <a:ext cx="3275475" cy="1120703"/>
      </dsp:txXfrm>
    </dsp:sp>
    <dsp:sp modelId="{58B4C5CE-2F80-43AC-B946-54C5C6AA35E1}">
      <dsp:nvSpPr>
        <dsp:cNvPr id="0" name=""/>
        <dsp:cNvSpPr/>
      </dsp:nvSpPr>
      <dsp:spPr>
        <a:xfrm>
          <a:off x="2357770" y="1690859"/>
          <a:ext cx="3987769" cy="178565"/>
        </a:xfrm>
        <a:prstGeom prst="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94350-20E1-47F9-9892-C968409DC354}">
      <dsp:nvSpPr>
        <dsp:cNvPr id="0" name=""/>
        <dsp:cNvSpPr/>
      </dsp:nvSpPr>
      <dsp:spPr>
        <a:xfrm>
          <a:off x="1270681" y="1488840"/>
          <a:ext cx="3345209" cy="11904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No fascismo era marcante o nacionalismo com tendências xenófobas e racistas. </a:t>
          </a:r>
        </a:p>
      </dsp:txBody>
      <dsp:txXfrm>
        <a:off x="1305548" y="1523707"/>
        <a:ext cx="3275475" cy="1120703"/>
      </dsp:txXfrm>
    </dsp:sp>
    <dsp:sp modelId="{64B2A5C7-5AB4-4220-9F0F-53BAF8BCFE5D}">
      <dsp:nvSpPr>
        <dsp:cNvPr id="0" name=""/>
        <dsp:cNvSpPr/>
      </dsp:nvSpPr>
      <dsp:spPr>
        <a:xfrm>
          <a:off x="5270632" y="1488840"/>
          <a:ext cx="3345209" cy="11904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Além da militarização da sociedade e da adoção do corporativismo. </a:t>
          </a:r>
        </a:p>
      </dsp:txBody>
      <dsp:txXfrm>
        <a:off x="5305499" y="1523707"/>
        <a:ext cx="3275475" cy="11207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293A3-8C95-4DE5-A88B-777FC55451B2}">
      <dsp:nvSpPr>
        <dsp:cNvPr id="0" name=""/>
        <dsp:cNvSpPr/>
      </dsp:nvSpPr>
      <dsp:spPr>
        <a:xfrm>
          <a:off x="11022" y="0"/>
          <a:ext cx="3326085" cy="16561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Mussolini organizou e liderou, em 1922, uma passeata fascista em Roma. </a:t>
          </a:r>
        </a:p>
      </dsp:txBody>
      <dsp:txXfrm>
        <a:off x="59530" y="48508"/>
        <a:ext cx="3229069" cy="1559168"/>
      </dsp:txXfrm>
    </dsp:sp>
    <dsp:sp modelId="{129E50A1-A970-44FC-AF9F-992356A7A2DD}">
      <dsp:nvSpPr>
        <dsp:cNvPr id="0" name=""/>
        <dsp:cNvSpPr/>
      </dsp:nvSpPr>
      <dsp:spPr>
        <a:xfrm>
          <a:off x="3502858" y="622561"/>
          <a:ext cx="351391" cy="411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>
            <a:latin typeface="Roboto" pitchFamily="2" charset="0"/>
            <a:ea typeface="Roboto" pitchFamily="2" charset="0"/>
          </a:endParaRPr>
        </a:p>
      </dsp:txBody>
      <dsp:txXfrm>
        <a:off x="3502858" y="704773"/>
        <a:ext cx="245974" cy="246637"/>
      </dsp:txXfrm>
    </dsp:sp>
    <dsp:sp modelId="{CF95755A-BAFA-4F71-B602-AFBB64990B49}">
      <dsp:nvSpPr>
        <dsp:cNvPr id="0" name=""/>
        <dsp:cNvSpPr/>
      </dsp:nvSpPr>
      <dsp:spPr>
        <a:xfrm>
          <a:off x="4000110" y="0"/>
          <a:ext cx="3326085" cy="16561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Após a Marcha sobre Roma, o rei italiano concedeu o cargo de primeiro‐ministro a Mussolini.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4048618" y="48508"/>
        <a:ext cx="3229069" cy="1559168"/>
      </dsp:txXfrm>
    </dsp:sp>
    <dsp:sp modelId="{DAD0A4F3-FBAA-4981-97ED-238D3BD1994D}">
      <dsp:nvSpPr>
        <dsp:cNvPr id="0" name=""/>
        <dsp:cNvSpPr/>
      </dsp:nvSpPr>
      <dsp:spPr>
        <a:xfrm>
          <a:off x="7491947" y="622561"/>
          <a:ext cx="351391" cy="411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>
            <a:latin typeface="Roboto" pitchFamily="2" charset="0"/>
            <a:ea typeface="Roboto" pitchFamily="2" charset="0"/>
          </a:endParaRPr>
        </a:p>
      </dsp:txBody>
      <dsp:txXfrm>
        <a:off x="7491947" y="704773"/>
        <a:ext cx="245974" cy="246637"/>
      </dsp:txXfrm>
    </dsp:sp>
    <dsp:sp modelId="{33410C50-0BFD-4A30-998D-F61BFD63DBB3}">
      <dsp:nvSpPr>
        <dsp:cNvPr id="0" name=""/>
        <dsp:cNvSpPr/>
      </dsp:nvSpPr>
      <dsp:spPr>
        <a:xfrm>
          <a:off x="7989199" y="0"/>
          <a:ext cx="3326085" cy="16561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Mussolini aboliu o Poder Legislativo e os demais partidos, concentrando o poder do Estado em seu partido.</a:t>
          </a:r>
        </a:p>
      </dsp:txBody>
      <dsp:txXfrm>
        <a:off x="8037707" y="48508"/>
        <a:ext cx="3229069" cy="15591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53FC8-A183-44AA-BB70-1D44A3B4DB69}">
      <dsp:nvSpPr>
        <dsp:cNvPr id="0" name=""/>
        <dsp:cNvSpPr/>
      </dsp:nvSpPr>
      <dsp:spPr>
        <a:xfrm rot="11306639">
          <a:off x="2797532" y="-194966"/>
          <a:ext cx="2917474" cy="2383048"/>
        </a:xfrm>
        <a:prstGeom prst="leftCircularArrow">
          <a:avLst>
            <a:gd name="adj1" fmla="val 3199"/>
            <a:gd name="adj2" fmla="val 181027"/>
            <a:gd name="adj3" fmla="val 10275198"/>
            <a:gd name="adj4" fmla="val -1375099"/>
            <a:gd name="adj5" fmla="val 3322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5B4AC-9A28-4AEC-8661-F0A2AA520D23}">
      <dsp:nvSpPr>
        <dsp:cNvPr id="0" name=""/>
        <dsp:cNvSpPr/>
      </dsp:nvSpPr>
      <dsp:spPr>
        <a:xfrm>
          <a:off x="2494213" y="842"/>
          <a:ext cx="3673605" cy="8881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República de Weimar </a:t>
          </a:r>
        </a:p>
      </dsp:txBody>
      <dsp:txXfrm>
        <a:off x="2537569" y="44198"/>
        <a:ext cx="3586893" cy="801439"/>
      </dsp:txXfrm>
    </dsp:sp>
    <dsp:sp modelId="{EC246AA1-9CA2-487C-9889-6080B8C54D6E}">
      <dsp:nvSpPr>
        <dsp:cNvPr id="0" name=""/>
        <dsp:cNvSpPr/>
      </dsp:nvSpPr>
      <dsp:spPr>
        <a:xfrm>
          <a:off x="5357418" y="1023697"/>
          <a:ext cx="3232585" cy="8881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O presidente eleito escolhia um chanceler, ou primeiro-ministro. </a:t>
          </a:r>
        </a:p>
      </dsp:txBody>
      <dsp:txXfrm>
        <a:off x="5400774" y="1067053"/>
        <a:ext cx="3145873" cy="801439"/>
      </dsp:txXfrm>
    </dsp:sp>
    <dsp:sp modelId="{3E7A4967-DCB0-4AB3-89D9-F6033EBD1576}">
      <dsp:nvSpPr>
        <dsp:cNvPr id="0" name=""/>
        <dsp:cNvSpPr/>
      </dsp:nvSpPr>
      <dsp:spPr>
        <a:xfrm>
          <a:off x="1985587" y="1935094"/>
          <a:ext cx="4690858" cy="88815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Foi instituído um governo republicano, que elaborou uma Constituição federalista.</a:t>
          </a:r>
        </a:p>
      </dsp:txBody>
      <dsp:txXfrm>
        <a:off x="2028943" y="1978450"/>
        <a:ext cx="4604146" cy="801439"/>
      </dsp:txXfrm>
    </dsp:sp>
    <dsp:sp modelId="{0786BF09-B136-4EB1-8246-D8C3D96C9AEC}">
      <dsp:nvSpPr>
        <dsp:cNvPr id="0" name=""/>
        <dsp:cNvSpPr/>
      </dsp:nvSpPr>
      <dsp:spPr>
        <a:xfrm>
          <a:off x="47517" y="1023710"/>
          <a:ext cx="3376643" cy="8881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Abdicação do </a:t>
          </a:r>
          <a:r>
            <a:rPr lang="pt-BR" sz="1900" i="1" kern="1200" dirty="0">
              <a:latin typeface="Roboto" pitchFamily="2" charset="0"/>
              <a:ea typeface="Roboto" pitchFamily="2" charset="0"/>
            </a:rPr>
            <a:t>kaiser</a:t>
          </a:r>
          <a:r>
            <a:rPr lang="pt-BR" sz="1900" kern="1200" dirty="0">
              <a:latin typeface="Roboto" pitchFamily="2" charset="0"/>
              <a:ea typeface="Roboto" pitchFamily="2" charset="0"/>
            </a:rPr>
            <a:t> alemão após a Primeira Guerra Mundial.</a:t>
          </a:r>
        </a:p>
      </dsp:txBody>
      <dsp:txXfrm>
        <a:off x="90873" y="1067066"/>
        <a:ext cx="3289931" cy="8014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92D0C-11C8-4D11-9464-0679B0B96C55}">
      <dsp:nvSpPr>
        <dsp:cNvPr id="0" name=""/>
        <dsp:cNvSpPr/>
      </dsp:nvSpPr>
      <dsp:spPr>
        <a:xfrm>
          <a:off x="0" y="508628"/>
          <a:ext cx="2831577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>
              <a:latin typeface="Roboto" pitchFamily="2" charset="0"/>
              <a:ea typeface="Roboto" pitchFamily="2" charset="0"/>
            </a:rPr>
            <a:t>Ascensão do Nazismo</a:t>
          </a:r>
        </a:p>
      </dsp:txBody>
      <dsp:txXfrm>
        <a:off x="0" y="508628"/>
        <a:ext cx="2831577" cy="1287000"/>
      </dsp:txXfrm>
    </dsp:sp>
    <dsp:sp modelId="{B0F005E7-D69C-4A74-8D0D-2545B90A075F}">
      <dsp:nvSpPr>
        <dsp:cNvPr id="0" name=""/>
        <dsp:cNvSpPr/>
      </dsp:nvSpPr>
      <dsp:spPr>
        <a:xfrm>
          <a:off x="2831576" y="106440"/>
          <a:ext cx="566315" cy="20913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0E633-5BCC-4F5A-9273-A66A46716D63}">
      <dsp:nvSpPr>
        <dsp:cNvPr id="0" name=""/>
        <dsp:cNvSpPr/>
      </dsp:nvSpPr>
      <dsp:spPr>
        <a:xfrm>
          <a:off x="3624418" y="106440"/>
          <a:ext cx="7701889" cy="20913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Nos anos de 1920, a Alemanha enfrentava problemas econômicos e sociais.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Nessa situação, foi fundado o Partido Nazista, sob a liderança de Adolf Hitler.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Em 1933, Hitler foi nomeado primeiro-ministro da Alemanha e, em 1934, com a morte do presidente alemão, assumiu o comando do país. </a:t>
          </a:r>
        </a:p>
      </dsp:txBody>
      <dsp:txXfrm>
        <a:off x="3624418" y="106440"/>
        <a:ext cx="7701889" cy="20913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BF7E0-2523-4554-9384-2F448225959F}">
      <dsp:nvSpPr>
        <dsp:cNvPr id="0" name=""/>
        <dsp:cNvSpPr/>
      </dsp:nvSpPr>
      <dsp:spPr>
        <a:xfrm>
          <a:off x="2343014" y="562"/>
          <a:ext cx="9077595" cy="21939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Definiram a "pureza racial" dos alemães.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Judeus segregados em áreas específicas (guetos).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Além disso, os judeus tiveram seus bens confiscados.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Uso obrigatório da “estrela de Davi” pelos judeus.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2343014" y="274811"/>
        <a:ext cx="8254848" cy="1645495"/>
      </dsp:txXfrm>
    </dsp:sp>
    <dsp:sp modelId="{D6BCAC47-B7F1-40AB-A562-880E9F186EFD}">
      <dsp:nvSpPr>
        <dsp:cNvPr id="0" name=""/>
        <dsp:cNvSpPr/>
      </dsp:nvSpPr>
      <dsp:spPr>
        <a:xfrm>
          <a:off x="1684" y="562"/>
          <a:ext cx="2341330" cy="2193993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Leis de Nuremberg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(1935)</a:t>
          </a:r>
        </a:p>
      </dsp:txBody>
      <dsp:txXfrm>
        <a:off x="108786" y="107664"/>
        <a:ext cx="2127126" cy="1979789"/>
      </dsp:txXfrm>
    </dsp:sp>
    <dsp:sp modelId="{94614AE2-0AFB-414A-ABA8-F8E023E02F38}">
      <dsp:nvSpPr>
        <dsp:cNvPr id="0" name=""/>
        <dsp:cNvSpPr/>
      </dsp:nvSpPr>
      <dsp:spPr>
        <a:xfrm>
          <a:off x="2580407" y="2413955"/>
          <a:ext cx="8840823" cy="21939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latin typeface="Roboto" pitchFamily="2" charset="0"/>
              <a:ea typeface="Roboto" pitchFamily="2" charset="0"/>
            </a:rPr>
            <a:t>Em 1939, os judeus passaram a ser enviados a campos de concentração.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latin typeface="Roboto" pitchFamily="2" charset="0"/>
              <a:ea typeface="Roboto" pitchFamily="2" charset="0"/>
            </a:rPr>
            <a:t>Nos campos de concentração, os prisioneiros passavam por uma triagem.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latin typeface="Roboto" pitchFamily="2" charset="0"/>
              <a:ea typeface="Roboto" pitchFamily="2" charset="0"/>
            </a:rPr>
            <a:t>As pessoas consideradas aptas eram enviadas a trabalhos forçados.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latin typeface="Roboto" pitchFamily="2" charset="0"/>
              <a:ea typeface="Roboto" pitchFamily="2" charset="0"/>
            </a:rPr>
            <a:t>Milhares de judeus morreram de fome, doença e exaustão, e milhões foram executados em câmaras de gás.</a:t>
          </a:r>
        </a:p>
      </dsp:txBody>
      <dsp:txXfrm>
        <a:off x="2580407" y="2688204"/>
        <a:ext cx="8018076" cy="1645495"/>
      </dsp:txXfrm>
    </dsp:sp>
    <dsp:sp modelId="{F6BC5D95-B76C-4C33-B9B5-59C43FAD4E85}">
      <dsp:nvSpPr>
        <dsp:cNvPr id="0" name=""/>
        <dsp:cNvSpPr/>
      </dsp:nvSpPr>
      <dsp:spPr>
        <a:xfrm>
          <a:off x="1063" y="2413955"/>
          <a:ext cx="2579343" cy="2193993"/>
        </a:xfrm>
        <a:prstGeom prst="roundRect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Holocausto</a:t>
          </a:r>
        </a:p>
      </dsp:txBody>
      <dsp:txXfrm>
        <a:off x="108165" y="2521057"/>
        <a:ext cx="2365139" cy="19797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251EE-F8F2-4DCA-8E9A-50ECED51601B}">
      <dsp:nvSpPr>
        <dsp:cNvPr id="0" name=""/>
        <dsp:cNvSpPr/>
      </dsp:nvSpPr>
      <dsp:spPr>
        <a:xfrm>
          <a:off x="3980563" y="87408"/>
          <a:ext cx="2601470" cy="264889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Outra causa eram os acordos assinados após a Primeira Guerra que criaram alguns países.</a:t>
          </a:r>
        </a:p>
      </dsp:txBody>
      <dsp:txXfrm>
        <a:off x="4327426" y="550964"/>
        <a:ext cx="1907744" cy="1192003"/>
      </dsp:txXfrm>
    </dsp:sp>
    <dsp:sp modelId="{99DCE962-224D-4926-AF58-2DE496860B39}">
      <dsp:nvSpPr>
        <dsp:cNvPr id="0" name=""/>
        <dsp:cNvSpPr/>
      </dsp:nvSpPr>
      <dsp:spPr>
        <a:xfrm>
          <a:off x="6359333" y="116352"/>
          <a:ext cx="2789122" cy="2648895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Muitas fronteiras haviam sido definidas sem levar em consideração os grupos étnicos da região.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 </a:t>
          </a:r>
        </a:p>
      </dsp:txBody>
      <dsp:txXfrm>
        <a:off x="7212340" y="800650"/>
        <a:ext cx="1673473" cy="1456892"/>
      </dsp:txXfrm>
    </dsp:sp>
    <dsp:sp modelId="{6FA9D5D6-8EDB-4224-8C6A-D70841ACD6A3}">
      <dsp:nvSpPr>
        <dsp:cNvPr id="0" name=""/>
        <dsp:cNvSpPr/>
      </dsp:nvSpPr>
      <dsp:spPr>
        <a:xfrm>
          <a:off x="1378794" y="144022"/>
          <a:ext cx="2789122" cy="2648895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Roboto" pitchFamily="2" charset="0"/>
              <a:ea typeface="Roboto" pitchFamily="2" charset="0"/>
            </a:rPr>
            <a:t>Tensão na Europa, na década de 1930. Uma das causas era a crise econômica.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900" kern="1200" dirty="0">
            <a:latin typeface="Roboto" pitchFamily="2" charset="0"/>
            <a:ea typeface="Roboto" pitchFamily="2" charset="0"/>
          </a:endParaRPr>
        </a:p>
      </dsp:txBody>
      <dsp:txXfrm>
        <a:off x="1641436" y="828320"/>
        <a:ext cx="1673473" cy="1456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+Icon">
  <dgm:title val="Lista de Colchetes Verticais"/>
  <dgm:desc val="Use para mostrar blocos de informações agrupadas. Funciona bem com grandes quantidades de texto do Ní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37BD9-C16D-5A41-9CB0-74BC1D75B23B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3BBB1-00BB-7F4E-8217-16690CAF97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68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8E3EA-5BD8-4053-B771-963ACB49F7C5}" type="datetimeFigureOut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32107-2A48-4647-B73C-40AAC50B5D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923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32107-2A48-4647-B73C-40AAC50B5DF9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169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32107-2A48-4647-B73C-40AAC50B5DF9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698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3" y="2130427"/>
            <a:ext cx="10360501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EB3B-1D30-5149-B859-1083553B2B1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07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5EE2-670B-7948-8442-6FD4E1508A8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814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9" y="274640"/>
            <a:ext cx="2742485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9A8A-08EF-C64D-AF3C-56538FAAC5B7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399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510B-D6CF-7A44-828A-6509FD6E61E1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829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4" y="4406902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834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1DBD-5BB1-6F43-BCB4-ED29A7BEB151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204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442" y="1600202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E4A01-45B3-F246-969B-2EA860B866F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647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1755" y="1535113"/>
            <a:ext cx="538762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1755" y="2174875"/>
            <a:ext cx="538762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B21-B3F5-114E-8D36-14DD0DA9BD76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00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C8C1-533B-5949-B8E0-E8AA4D2C504E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517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6FB5-9D40-C440-ABC4-C6EBD6D8AAC7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82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4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5493" y="273052"/>
            <a:ext cx="681389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442" y="1435102"/>
            <a:ext cx="401004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7C3C-E338-B84E-BD72-04C494CFF466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611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BA47-708D-864D-B32A-2A34E95DDC0A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47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9FD1-7352-8345-BE52-EEA96DED9922}" type="datetime1">
              <a:rPr lang="pt-BR" smtClean="0"/>
              <a:t>22/06/2023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4516" y="6356352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5325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DB129-5E1E-4A87-B49C-E9C4E36D6F3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59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135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4"/>
          <a:stretch/>
        </p:blipFill>
        <p:spPr>
          <a:xfrm>
            <a:off x="1" y="1"/>
            <a:ext cx="9406780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230" y="561974"/>
            <a:ext cx="10969943" cy="850801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A Segunda Guerra Mundial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75392722"/>
              </p:ext>
            </p:extLst>
          </p:nvPr>
        </p:nvGraphicFramePr>
        <p:xfrm>
          <a:off x="143301" y="1268760"/>
          <a:ext cx="11806237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10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67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2306" y="443280"/>
            <a:ext cx="10969943" cy="969496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O pós-guerra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01924" y="1412251"/>
            <a:ext cx="940659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t-BR" sz="1900" dirty="0">
                <a:latin typeface="Roboto" pitchFamily="2" charset="0"/>
                <a:ea typeface="Roboto" pitchFamily="2" charset="0"/>
              </a:rPr>
              <a:t>Após o término da guerra, boa parte dos países envolvidos estava destruída.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sz="1900" dirty="0">
                <a:latin typeface="Roboto" pitchFamily="2" charset="0"/>
                <a:ea typeface="Roboto" pitchFamily="2" charset="0"/>
              </a:rPr>
              <a:t>Os mortos chegavam a 15 milhões de militares e 35 milhões de civis. </a:t>
            </a:r>
          </a:p>
          <a:p>
            <a:pPr marL="342900" indent="-342900">
              <a:buFont typeface="Wingdings" pitchFamily="2" charset="2"/>
              <a:buChar char="ü"/>
            </a:pPr>
            <a:endParaRPr lang="pt-BR" sz="1900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22522773"/>
              </p:ext>
            </p:extLst>
          </p:nvPr>
        </p:nvGraphicFramePr>
        <p:xfrm>
          <a:off x="474123" y="2370585"/>
          <a:ext cx="1132630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11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04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1" y="561975"/>
            <a:ext cx="10969943" cy="792944"/>
          </a:xfrm>
        </p:spPr>
        <p:txBody>
          <a:bodyPr>
            <a:no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A Segunda Guerra Mundial</a:t>
            </a:r>
            <a:endParaRPr lang="pt-BR" sz="72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09441" y="1710702"/>
            <a:ext cx="67913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pt-BR" sz="2800" dirty="0">
                <a:latin typeface="Roboto" pitchFamily="2" charset="0"/>
                <a:ea typeface="Roboto" pitchFamily="2" charset="0"/>
              </a:rPr>
              <a:t>A crise do sistema capitalista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2800" dirty="0">
                <a:latin typeface="Roboto" pitchFamily="2" charset="0"/>
                <a:ea typeface="Roboto" pitchFamily="2" charset="0"/>
              </a:rPr>
              <a:t>O totalitarismo na Europa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2800" dirty="0">
                <a:latin typeface="Roboto" pitchFamily="2" charset="0"/>
                <a:ea typeface="Roboto" pitchFamily="2" charset="0"/>
              </a:rPr>
              <a:t>O fascismo na Itália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2800" dirty="0">
                <a:latin typeface="Roboto" pitchFamily="2" charset="0"/>
                <a:ea typeface="Roboto" pitchFamily="2" charset="0"/>
              </a:rPr>
              <a:t>O nazismo na Alemanha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2800" dirty="0">
                <a:latin typeface="Roboto" pitchFamily="2" charset="0"/>
                <a:ea typeface="Roboto" pitchFamily="2" charset="0"/>
              </a:rPr>
              <a:t>O Holocausto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2800" dirty="0">
                <a:latin typeface="Roboto" pitchFamily="2" charset="0"/>
                <a:ea typeface="Roboto" pitchFamily="2" charset="0"/>
              </a:rPr>
              <a:t>O entreguerras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2800" dirty="0">
                <a:latin typeface="Roboto" pitchFamily="2" charset="0"/>
                <a:ea typeface="Roboto" pitchFamily="2" charset="0"/>
              </a:rPr>
              <a:t>O totalitarismo soviético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2800" dirty="0">
                <a:latin typeface="Roboto" pitchFamily="2" charset="0"/>
                <a:ea typeface="Roboto" pitchFamily="2" charset="0"/>
              </a:rPr>
              <a:t>A Segunda Guerra Mundial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pt-BR" sz="2800" dirty="0">
                <a:latin typeface="Roboto" pitchFamily="2" charset="0"/>
                <a:ea typeface="Roboto" pitchFamily="2" charset="0"/>
              </a:rPr>
              <a:t>O pós-Guerra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2</a:t>
            </a:fld>
            <a:endParaRPr lang="pt-BR" dirty="0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8AE1BD3-C48A-5CD8-3F38-447796623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941" y="1892257"/>
            <a:ext cx="3038443" cy="4371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E2981CF-C0AC-D326-D42C-58658B9F5714}"/>
              </a:ext>
            </a:extLst>
          </p:cNvPr>
          <p:cNvSpPr txBox="1"/>
          <p:nvPr/>
        </p:nvSpPr>
        <p:spPr>
          <a:xfrm>
            <a:off x="6958508" y="5517233"/>
            <a:ext cx="1582433" cy="792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l"/>
            <a:r>
              <a:rPr lang="pt-BR" sz="1500" dirty="0">
                <a:latin typeface="Roboto" panose="02000000000000000000" pitchFamily="2" charset="0"/>
                <a:ea typeface="Roboto" panose="02000000000000000000" pitchFamily="2" charset="0"/>
              </a:rPr>
              <a:t>Nuvem de fumaça formada após explosão da bomba atômica. 1945. </a:t>
            </a:r>
          </a:p>
          <a:p>
            <a:pPr algn="l"/>
            <a:r>
              <a:rPr lang="pt-BR" sz="10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KEYSTONE, MPI/GETTY IMAGES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0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16631594"/>
              </p:ext>
            </p:extLst>
          </p:nvPr>
        </p:nvGraphicFramePr>
        <p:xfrm>
          <a:off x="527244" y="692696"/>
          <a:ext cx="11230323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56085313"/>
              </p:ext>
            </p:extLst>
          </p:nvPr>
        </p:nvGraphicFramePr>
        <p:xfrm>
          <a:off x="333772" y="4954243"/>
          <a:ext cx="9215523" cy="148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3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92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4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D6995AF-90E7-C939-CF6E-94105887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51" y="561975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O totalitarismo na Europa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891F7DD-E2CF-6A03-74DC-7B55A1EDE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663176"/>
              </p:ext>
            </p:extLst>
          </p:nvPr>
        </p:nvGraphicFramePr>
        <p:xfrm>
          <a:off x="693812" y="1724950"/>
          <a:ext cx="10297144" cy="41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167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230" y="341784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O fascismo na Itália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18081472"/>
              </p:ext>
            </p:extLst>
          </p:nvPr>
        </p:nvGraphicFramePr>
        <p:xfrm>
          <a:off x="1391115" y="1541016"/>
          <a:ext cx="9886524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53726918"/>
              </p:ext>
            </p:extLst>
          </p:nvPr>
        </p:nvGraphicFramePr>
        <p:xfrm>
          <a:off x="527245" y="4893841"/>
          <a:ext cx="11326307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19216" y="4509122"/>
            <a:ext cx="652702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dirty="0">
                <a:latin typeface="Roboto" pitchFamily="2" charset="0"/>
                <a:ea typeface="Roboto" pitchFamily="2" charset="0"/>
              </a:rPr>
              <a:t>Ascensão do Fascismo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5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244" y="269776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O nazismo na Alemanha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32122295"/>
              </p:ext>
            </p:extLst>
          </p:nvPr>
        </p:nvGraphicFramePr>
        <p:xfrm>
          <a:off x="384728" y="1324992"/>
          <a:ext cx="8590004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82794143"/>
              </p:ext>
            </p:extLst>
          </p:nvPr>
        </p:nvGraphicFramePr>
        <p:xfrm>
          <a:off x="335273" y="4437112"/>
          <a:ext cx="1132630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6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770AC12-52F5-0755-B366-46071327C5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00478" y="1388362"/>
            <a:ext cx="2203619" cy="296145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1A2AF69-05A2-58DE-46DF-45151A05D37F}"/>
              </a:ext>
            </a:extLst>
          </p:cNvPr>
          <p:cNvSpPr txBox="1"/>
          <p:nvPr/>
        </p:nvSpPr>
        <p:spPr>
          <a:xfrm>
            <a:off x="7174532" y="3429000"/>
            <a:ext cx="2425947" cy="95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pt-BR" sz="1000" b="0" i="0" u="none" strike="noStrike" baseline="0" dirty="0">
                <a:solidFill>
                  <a:srgbClr val="2F2F2E"/>
                </a:solidFill>
                <a:latin typeface="DINNextLTPro-Regular"/>
              </a:rPr>
              <a:t>Capa da revista </a:t>
            </a:r>
            <a:r>
              <a:rPr lang="pt-BR" sz="1000" b="1" i="0" u="none" strike="noStrike" baseline="0" dirty="0" err="1">
                <a:solidFill>
                  <a:srgbClr val="2F2F2E"/>
                </a:solidFill>
                <a:latin typeface="DINNextLTPro-Bold"/>
              </a:rPr>
              <a:t>Rotter</a:t>
            </a:r>
            <a:r>
              <a:rPr lang="pt-BR" sz="1000" b="1" i="0" u="none" strike="noStrike" baseline="0" dirty="0">
                <a:solidFill>
                  <a:srgbClr val="2F2F2E"/>
                </a:solidFill>
                <a:latin typeface="DINNextLTPro-Bold"/>
              </a:rPr>
              <a:t> </a:t>
            </a:r>
            <a:r>
              <a:rPr lang="pt-BR" sz="1000" b="1" i="0" u="none" strike="noStrike" baseline="0" dirty="0" err="1">
                <a:solidFill>
                  <a:srgbClr val="2F2F2E"/>
                </a:solidFill>
                <a:latin typeface="DINNextLTPro-Bold"/>
              </a:rPr>
              <a:t>Pfeffer</a:t>
            </a:r>
            <a:r>
              <a:rPr lang="pt-BR" sz="1000" b="1" i="0" u="none" strike="noStrike" baseline="0" dirty="0">
                <a:solidFill>
                  <a:srgbClr val="2F2F2E"/>
                </a:solidFill>
                <a:latin typeface="DINNextLTPro-Bold"/>
              </a:rPr>
              <a:t> </a:t>
            </a:r>
            <a:r>
              <a:rPr lang="pt-BR" sz="1000" b="0" i="0" u="none" strike="noStrike" baseline="0" dirty="0">
                <a:solidFill>
                  <a:srgbClr val="2F2F2E"/>
                </a:solidFill>
                <a:latin typeface="DINNextLTPro-Regular"/>
              </a:rPr>
              <a:t>publicada</a:t>
            </a:r>
          </a:p>
          <a:p>
            <a:pPr algn="l"/>
            <a:r>
              <a:rPr lang="pt-BR" sz="1000" b="0" i="0" u="none" strike="noStrike" baseline="0" dirty="0">
                <a:solidFill>
                  <a:srgbClr val="2F2F2E"/>
                </a:solidFill>
                <a:latin typeface="DINNextLTPro-Regular"/>
              </a:rPr>
              <a:t>em 15 de julho de 1932, Alemanha. Consta o seguinte texto (traduzido do alemão): “Apenas os bezerros mais estúpidos escolhem o próprio açougueiro”.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53279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244" y="269776"/>
            <a:ext cx="10969943" cy="1143000"/>
          </a:xfrm>
        </p:spPr>
        <p:txBody>
          <a:bodyPr/>
          <a:lstStyle/>
          <a:p>
            <a:r>
              <a:rPr lang="pt-BR" b="1" dirty="0">
                <a:latin typeface="Roboto" pitchFamily="2" charset="0"/>
                <a:ea typeface="Roboto" pitchFamily="2" charset="0"/>
              </a:rPr>
              <a:t>O Holocausto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158093" y="1239724"/>
            <a:ext cx="99275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>
                <a:latin typeface="Roboto" pitchFamily="2" charset="0"/>
                <a:ea typeface="Roboto" pitchFamily="2" charset="0"/>
              </a:rPr>
              <a:t>Extermínio sistemático (genocídio) cometido pelos nazistas contra os judeus, ciganos e demais minorias consideradas "inferiores".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71750770"/>
              </p:ext>
            </p:extLst>
          </p:nvPr>
        </p:nvGraphicFramePr>
        <p:xfrm>
          <a:off x="527244" y="1916832"/>
          <a:ext cx="1142229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7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52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230" y="269776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O entreguerras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47456546"/>
              </p:ext>
            </p:extLst>
          </p:nvPr>
        </p:nvGraphicFramePr>
        <p:xfrm>
          <a:off x="815201" y="1268760"/>
          <a:ext cx="1046243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6223" y="4006352"/>
            <a:ext cx="100784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b="1" dirty="0">
                <a:latin typeface="Roboto" pitchFamily="2" charset="0"/>
                <a:ea typeface="Roboto" pitchFamily="2" charset="0"/>
              </a:rPr>
              <a:t>Países se juntaram em blocos segundo afinidades ideológicas e políticas. </a:t>
            </a:r>
          </a:p>
          <a:p>
            <a:endParaRPr lang="pt-BR" sz="19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Canto dobrado 6"/>
          <p:cNvSpPr/>
          <p:nvPr/>
        </p:nvSpPr>
        <p:spPr>
          <a:xfrm>
            <a:off x="186675" y="4683460"/>
            <a:ext cx="3550352" cy="16949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>
                <a:latin typeface="Roboto" pitchFamily="2" charset="0"/>
                <a:ea typeface="Roboto" pitchFamily="2" charset="0"/>
              </a:rPr>
              <a:t>Democracia liberal: Inglaterra, França e Estados Unidos. </a:t>
            </a:r>
          </a:p>
        </p:txBody>
      </p:sp>
      <p:sp>
        <p:nvSpPr>
          <p:cNvPr id="8" name="Canto dobrado 7"/>
          <p:cNvSpPr/>
          <p:nvPr/>
        </p:nvSpPr>
        <p:spPr>
          <a:xfrm>
            <a:off x="4078714" y="4648436"/>
            <a:ext cx="3935412" cy="1694928"/>
          </a:xfrm>
          <a:prstGeom prst="foldedCorne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>
                <a:latin typeface="Roboto" pitchFamily="2" charset="0"/>
                <a:ea typeface="Roboto" pitchFamily="2" charset="0"/>
              </a:rPr>
              <a:t>Países capitalistas com regimes autoritários: Itália, Alemanha, Espanha, Grécia, Polônia e Turquia.</a:t>
            </a:r>
          </a:p>
        </p:txBody>
      </p:sp>
      <p:sp>
        <p:nvSpPr>
          <p:cNvPr id="9" name="Canto dobrado 8"/>
          <p:cNvSpPr/>
          <p:nvPr/>
        </p:nvSpPr>
        <p:spPr>
          <a:xfrm>
            <a:off x="8398069" y="4683460"/>
            <a:ext cx="3550352" cy="1694928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>
                <a:latin typeface="Roboto" pitchFamily="2" charset="0"/>
                <a:ea typeface="Roboto" pitchFamily="2" charset="0"/>
              </a:rPr>
              <a:t>União Soviética, isolada politicamente na Europa, formava um terceiro bloco.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8</a:t>
            </a:fld>
            <a:endParaRPr lang="pt-BR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00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230" y="341784"/>
            <a:ext cx="10969943" cy="1143000"/>
          </a:xfrm>
        </p:spPr>
        <p:txBody>
          <a:bodyPr>
            <a:normAutofit/>
          </a:bodyPr>
          <a:lstStyle/>
          <a:p>
            <a:r>
              <a:rPr lang="pt-BR" sz="4800" b="1" dirty="0">
                <a:latin typeface="Roboto" pitchFamily="2" charset="0"/>
                <a:ea typeface="Roboto" pitchFamily="2" charset="0"/>
              </a:rPr>
              <a:t>O totalitarismo soviético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B129-5E1E-4A87-B49C-E9C4E36D6F36}" type="slidenum">
              <a:rPr lang="pt-BR" smtClean="0"/>
              <a:t>9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2CBEA9C-CD67-107E-9734-3512E93EA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582" y="1985934"/>
            <a:ext cx="4434591" cy="2886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5255797-8FDE-11B8-E504-8CCD48DC5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82001"/>
              </p:ext>
            </p:extLst>
          </p:nvPr>
        </p:nvGraphicFramePr>
        <p:xfrm>
          <a:off x="565664" y="1484784"/>
          <a:ext cx="6464851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4080EBD0-C765-95BD-D5C6-C506F65D1C45}"/>
              </a:ext>
            </a:extLst>
          </p:cNvPr>
          <p:cNvSpPr txBox="1"/>
          <p:nvPr/>
        </p:nvSpPr>
        <p:spPr>
          <a:xfrm>
            <a:off x="7161115" y="5037287"/>
            <a:ext cx="3973857" cy="55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pt-BR" sz="1000" dirty="0">
                <a:solidFill>
                  <a:srgbClr val="2F2F2E"/>
                </a:solidFill>
                <a:latin typeface="DINNextLTPro-Regular"/>
              </a:rPr>
              <a:t>Cartaz de propaganda da União Soviética, de 1941, mostra Stalin como firme condutor do Estado soviético. “CCCP” são as iniciais em russo para União das Repúblicas Socialistas Soviéticas (URSS).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58261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0C35F3-9BD9-4FFC-B114-360C4C7D9E6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7D693B-37CC-49E5-A792-7A27C32F2B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9BBB8C-C80F-421E-B7E3-A0D18E08E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5803</TotalTime>
  <Words>1185</Words>
  <Application>Microsoft Office PowerPoint</Application>
  <PresentationFormat>Personalizar</PresentationFormat>
  <Paragraphs>113</Paragraphs>
  <Slides>11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DINNextLTPro-Bold</vt:lpstr>
      <vt:lpstr>DINNextLTPro-Regular</vt:lpstr>
      <vt:lpstr>Roboto</vt:lpstr>
      <vt:lpstr>Wingdings</vt:lpstr>
      <vt:lpstr>Tema do Office</vt:lpstr>
      <vt:lpstr>Apresentação do PowerPoint</vt:lpstr>
      <vt:lpstr>A Segunda Guerra Mundial</vt:lpstr>
      <vt:lpstr>Apresentação do PowerPoint</vt:lpstr>
      <vt:lpstr>O totalitarismo na Europa</vt:lpstr>
      <vt:lpstr>O fascismo na Itália</vt:lpstr>
      <vt:lpstr>O nazismo na Alemanha</vt:lpstr>
      <vt:lpstr>O Holocausto </vt:lpstr>
      <vt:lpstr>O entreguerras </vt:lpstr>
      <vt:lpstr>O totalitarismo soviético</vt:lpstr>
      <vt:lpstr>A Segunda Guerra Mundial</vt:lpstr>
      <vt:lpstr>O pós-guerra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nascimento da República no Brasil e seus desdobramentos</dc:title>
  <dc:creator>Jaqueline Martinho</dc:creator>
  <cp:lastModifiedBy> </cp:lastModifiedBy>
  <cp:revision>528</cp:revision>
  <dcterms:created xsi:type="dcterms:W3CDTF">2019-04-02T01:45:57Z</dcterms:created>
  <dcterms:modified xsi:type="dcterms:W3CDTF">2023-06-22T13:37:34Z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