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36" r:id="rId5"/>
    <p:sldId id="339" r:id="rId6"/>
    <p:sldId id="259" r:id="rId7"/>
    <p:sldId id="260" r:id="rId8"/>
    <p:sldId id="261" r:id="rId9"/>
    <p:sldId id="262" r:id="rId10"/>
    <p:sldId id="342" r:id="rId11"/>
    <p:sldId id="264" r:id="rId12"/>
    <p:sldId id="268" r:id="rId13"/>
    <p:sldId id="265" r:id="rId14"/>
  </p:sldIdLst>
  <p:sldSz cx="12188825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D381A5CF-E2C8-4291-AB13-3BE1A1A78355}">
          <p14:sldIdLst>
            <p14:sldId id="336"/>
            <p14:sldId id="339"/>
            <p14:sldId id="259"/>
            <p14:sldId id="260"/>
            <p14:sldId id="261"/>
            <p14:sldId id="262"/>
            <p14:sldId id="342"/>
            <p14:sldId id="264"/>
            <p14:sldId id="268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rnanda Guerriero Antunes" initials="FGA" lastIdx="100" clrIdx="0"/>
  <p:cmAuthor id="2" name="Lilian Semenichin Nogueira" initials="LSN" lastIdx="85" clrIdx="1"/>
  <p:cmAuthor id="3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13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50" autoAdjust="0"/>
    <p:restoredTop sz="94660"/>
  </p:normalViewPr>
  <p:slideViewPr>
    <p:cSldViewPr>
      <p:cViewPr varScale="1">
        <p:scale>
          <a:sx n="68" d="100"/>
          <a:sy n="68" d="100"/>
        </p:scale>
        <p:origin x="486" y="72"/>
      </p:cViewPr>
      <p:guideLst>
        <p:guide orient="horz" pos="2160"/>
        <p:guide pos="288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2E5A54-999F-4769-8819-DC00871D07BA}" type="doc">
      <dgm:prSet loTypeId="urn:microsoft.com/office/officeart/2005/8/layout/list1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pt-BR"/>
        </a:p>
      </dgm:t>
    </dgm:pt>
    <dgm:pt modelId="{CA055631-04A7-4079-89EE-2CB9511EA4AB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Os primeiros anos do novo regime foram marcados pela intensa participação de militares nas decisões políticas, dada a sua liderança na derrubada da monarquia.</a:t>
          </a:r>
        </a:p>
      </dgm:t>
    </dgm:pt>
    <dgm:pt modelId="{E42D712B-34A9-428F-B60E-19F4D6CD9745}" type="parTrans" cxnId="{6DFFCE1B-D40F-4893-9B2D-B041366CD130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249A4CD-AFEE-4D4A-98DD-D80F7D4D914E}" type="sibTrans" cxnId="{6DFFCE1B-D40F-4893-9B2D-B041366CD130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0D1EAD2-398A-4DE4-84EE-3ACE1A812273}">
      <dgm:prSet phldrT="[Texto]"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  <a:p>
          <a:r>
            <a:rPr lang="pt-BR" sz="1900" dirty="0">
              <a:latin typeface="Roboto" pitchFamily="2" charset="0"/>
              <a:ea typeface="Roboto" pitchFamily="2" charset="0"/>
            </a:rPr>
            <a:t>Organizaram um governo provisório presidido por Deodoro da Fonseca e, em seguida, convocaram uma Assembleia Constituinte. </a:t>
          </a:r>
        </a:p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02FE53CF-B537-4416-98DA-8A3A3E7B68C5}" type="parTrans" cxnId="{28EB1982-5B66-4ECD-872A-702EFB744B15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2A1F4EF-11C4-481B-B786-2E879AC08DFF}" type="sibTrans" cxnId="{28EB1982-5B66-4ECD-872A-702EFB744B15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398BA761-C68C-409A-9751-800196857424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O objetivo era promulgar uma nova Constituição, que ficou pronta em 1891.</a:t>
          </a:r>
        </a:p>
      </dgm:t>
    </dgm:pt>
    <dgm:pt modelId="{62FA2209-C904-4765-A08F-F058F9BA2035}" type="parTrans" cxnId="{141CB742-D861-4075-A243-167052017260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2F292CC-E793-445F-A3A9-5503B17E2A76}" type="sibTrans" cxnId="{141CB742-D861-4075-A243-167052017260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D4410E40-3A18-4268-ADA4-9B47B87F7676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Em 1891, Deodoro da Fonseca foi eleito indiretamente para a Presidência da República e Floriano Peixoto, para a vice-Presidência. </a:t>
          </a:r>
        </a:p>
      </dgm:t>
    </dgm:pt>
    <dgm:pt modelId="{5F0AF3AE-0836-4834-81E4-B2EC60A9E91D}" type="parTrans" cxnId="{99CB5F62-4871-4CA8-9DB6-73C0B45B6EC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4C3C35BA-7DA9-4987-BE15-ABFFA608CB4E}" type="sibTrans" cxnId="{99CB5F62-4871-4CA8-9DB6-73C0B45B6EC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EE43292E-088E-4725-890B-7F7801575F52}" type="pres">
      <dgm:prSet presAssocID="{812E5A54-999F-4769-8819-DC00871D07BA}" presName="linear" presStyleCnt="0">
        <dgm:presLayoutVars>
          <dgm:dir/>
          <dgm:animLvl val="lvl"/>
          <dgm:resizeHandles val="exact"/>
        </dgm:presLayoutVars>
      </dgm:prSet>
      <dgm:spPr/>
    </dgm:pt>
    <dgm:pt modelId="{AEBE403A-A408-41E7-9C9B-C03DD6847B5B}" type="pres">
      <dgm:prSet presAssocID="{CA055631-04A7-4079-89EE-2CB9511EA4AB}" presName="parentLin" presStyleCnt="0"/>
      <dgm:spPr/>
    </dgm:pt>
    <dgm:pt modelId="{A003EDC5-0397-4044-AC36-DFFC38BB7C9A}" type="pres">
      <dgm:prSet presAssocID="{CA055631-04A7-4079-89EE-2CB9511EA4AB}" presName="parentLeftMargin" presStyleLbl="node1" presStyleIdx="0" presStyleCnt="4"/>
      <dgm:spPr/>
    </dgm:pt>
    <dgm:pt modelId="{50528A2C-B004-4241-B14F-129C582E84D9}" type="pres">
      <dgm:prSet presAssocID="{CA055631-04A7-4079-89EE-2CB9511EA4AB}" presName="parentText" presStyleLbl="node1" presStyleIdx="0" presStyleCnt="4" custScaleX="134057" custScaleY="162569">
        <dgm:presLayoutVars>
          <dgm:chMax val="0"/>
          <dgm:bulletEnabled val="1"/>
        </dgm:presLayoutVars>
      </dgm:prSet>
      <dgm:spPr/>
    </dgm:pt>
    <dgm:pt modelId="{5F230C37-D27D-4C03-A11A-0AEB878CF2B6}" type="pres">
      <dgm:prSet presAssocID="{CA055631-04A7-4079-89EE-2CB9511EA4AB}" presName="negativeSpace" presStyleCnt="0"/>
      <dgm:spPr/>
    </dgm:pt>
    <dgm:pt modelId="{815D55D9-03C5-4ED0-9394-7FDB9CE5C108}" type="pres">
      <dgm:prSet presAssocID="{CA055631-04A7-4079-89EE-2CB9511EA4AB}" presName="childText" presStyleLbl="conFgAcc1" presStyleIdx="0" presStyleCnt="4">
        <dgm:presLayoutVars>
          <dgm:bulletEnabled val="1"/>
        </dgm:presLayoutVars>
      </dgm:prSet>
      <dgm:spPr/>
    </dgm:pt>
    <dgm:pt modelId="{5513C9C2-C760-4D66-93ED-A7C64E285B50}" type="pres">
      <dgm:prSet presAssocID="{C249A4CD-AFEE-4D4A-98DD-D80F7D4D914E}" presName="spaceBetweenRectangles" presStyleCnt="0"/>
      <dgm:spPr/>
    </dgm:pt>
    <dgm:pt modelId="{39B21139-F694-4A3D-89C8-1A4625007750}" type="pres">
      <dgm:prSet presAssocID="{50D1EAD2-398A-4DE4-84EE-3ACE1A812273}" presName="parentLin" presStyleCnt="0"/>
      <dgm:spPr/>
    </dgm:pt>
    <dgm:pt modelId="{D726AAE3-F734-487E-8ECE-07DCD34FF99C}" type="pres">
      <dgm:prSet presAssocID="{50D1EAD2-398A-4DE4-84EE-3ACE1A812273}" presName="parentLeftMargin" presStyleLbl="node1" presStyleIdx="0" presStyleCnt="4"/>
      <dgm:spPr/>
    </dgm:pt>
    <dgm:pt modelId="{5CC6AE35-21F7-427F-833A-075F3256FF46}" type="pres">
      <dgm:prSet presAssocID="{50D1EAD2-398A-4DE4-84EE-3ACE1A812273}" presName="parentText" presStyleLbl="node1" presStyleIdx="1" presStyleCnt="4" custScaleX="134057" custScaleY="162569">
        <dgm:presLayoutVars>
          <dgm:chMax val="0"/>
          <dgm:bulletEnabled val="1"/>
        </dgm:presLayoutVars>
      </dgm:prSet>
      <dgm:spPr/>
    </dgm:pt>
    <dgm:pt modelId="{D9538093-2670-4DBC-83C5-089CB1BD02F8}" type="pres">
      <dgm:prSet presAssocID="{50D1EAD2-398A-4DE4-84EE-3ACE1A812273}" presName="negativeSpace" presStyleCnt="0"/>
      <dgm:spPr/>
    </dgm:pt>
    <dgm:pt modelId="{48686821-E41D-4CA8-8A9E-0EDFAEF8FE20}" type="pres">
      <dgm:prSet presAssocID="{50D1EAD2-398A-4DE4-84EE-3ACE1A812273}" presName="childText" presStyleLbl="conFgAcc1" presStyleIdx="1" presStyleCnt="4">
        <dgm:presLayoutVars>
          <dgm:bulletEnabled val="1"/>
        </dgm:presLayoutVars>
      </dgm:prSet>
      <dgm:spPr/>
    </dgm:pt>
    <dgm:pt modelId="{76ED9903-11D3-4882-B57D-A35BBBCFDF2B}" type="pres">
      <dgm:prSet presAssocID="{C2A1F4EF-11C4-481B-B786-2E879AC08DFF}" presName="spaceBetweenRectangles" presStyleCnt="0"/>
      <dgm:spPr/>
    </dgm:pt>
    <dgm:pt modelId="{5AE412AB-F0BF-4D0E-BAC3-5BB369F8DEC9}" type="pres">
      <dgm:prSet presAssocID="{398BA761-C68C-409A-9751-800196857424}" presName="parentLin" presStyleCnt="0"/>
      <dgm:spPr/>
    </dgm:pt>
    <dgm:pt modelId="{6CDBBF6C-D384-49AD-90BE-65A838AB14B4}" type="pres">
      <dgm:prSet presAssocID="{398BA761-C68C-409A-9751-800196857424}" presName="parentLeftMargin" presStyleLbl="node1" presStyleIdx="1" presStyleCnt="4"/>
      <dgm:spPr/>
    </dgm:pt>
    <dgm:pt modelId="{15F97002-760E-4A69-8B6B-8CD23330BDE6}" type="pres">
      <dgm:prSet presAssocID="{398BA761-C68C-409A-9751-800196857424}" presName="parentText" presStyleLbl="node1" presStyleIdx="2" presStyleCnt="4" custScaleX="134057" custScaleY="162569">
        <dgm:presLayoutVars>
          <dgm:chMax val="0"/>
          <dgm:bulletEnabled val="1"/>
        </dgm:presLayoutVars>
      </dgm:prSet>
      <dgm:spPr/>
    </dgm:pt>
    <dgm:pt modelId="{474266F8-53D6-434E-AACB-811BFF031CBB}" type="pres">
      <dgm:prSet presAssocID="{398BA761-C68C-409A-9751-800196857424}" presName="negativeSpace" presStyleCnt="0"/>
      <dgm:spPr/>
    </dgm:pt>
    <dgm:pt modelId="{6283A607-ADDF-4A66-A555-80E69920C998}" type="pres">
      <dgm:prSet presAssocID="{398BA761-C68C-409A-9751-800196857424}" presName="childText" presStyleLbl="conFgAcc1" presStyleIdx="2" presStyleCnt="4">
        <dgm:presLayoutVars>
          <dgm:bulletEnabled val="1"/>
        </dgm:presLayoutVars>
      </dgm:prSet>
      <dgm:spPr/>
    </dgm:pt>
    <dgm:pt modelId="{B7BC3268-9821-4974-821C-DC8205197CF2}" type="pres">
      <dgm:prSet presAssocID="{B2F292CC-E793-445F-A3A9-5503B17E2A76}" presName="spaceBetweenRectangles" presStyleCnt="0"/>
      <dgm:spPr/>
    </dgm:pt>
    <dgm:pt modelId="{0173682B-32E9-4197-B72E-FCA5D0B57760}" type="pres">
      <dgm:prSet presAssocID="{D4410E40-3A18-4268-ADA4-9B47B87F7676}" presName="parentLin" presStyleCnt="0"/>
      <dgm:spPr/>
    </dgm:pt>
    <dgm:pt modelId="{350210C4-2EAA-4E3D-B9C7-801D5EFE6C47}" type="pres">
      <dgm:prSet presAssocID="{D4410E40-3A18-4268-ADA4-9B47B87F7676}" presName="parentLeftMargin" presStyleLbl="node1" presStyleIdx="2" presStyleCnt="4"/>
      <dgm:spPr/>
    </dgm:pt>
    <dgm:pt modelId="{6520EBD2-F4D5-442E-82C7-1F46F56A02C2}" type="pres">
      <dgm:prSet presAssocID="{D4410E40-3A18-4268-ADA4-9B47B87F7676}" presName="parentText" presStyleLbl="node1" presStyleIdx="3" presStyleCnt="4" custScaleX="134356" custScaleY="162569">
        <dgm:presLayoutVars>
          <dgm:chMax val="0"/>
          <dgm:bulletEnabled val="1"/>
        </dgm:presLayoutVars>
      </dgm:prSet>
      <dgm:spPr/>
    </dgm:pt>
    <dgm:pt modelId="{E2DDF535-CB67-4416-85E7-4BE3D836F0A0}" type="pres">
      <dgm:prSet presAssocID="{D4410E40-3A18-4268-ADA4-9B47B87F7676}" presName="negativeSpace" presStyleCnt="0"/>
      <dgm:spPr/>
    </dgm:pt>
    <dgm:pt modelId="{84F249B1-DD3C-4B9B-9ADF-7B52423E0A1E}" type="pres">
      <dgm:prSet presAssocID="{D4410E40-3A18-4268-ADA4-9B47B87F7676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6DFFCE1B-D40F-4893-9B2D-B041366CD130}" srcId="{812E5A54-999F-4769-8819-DC00871D07BA}" destId="{CA055631-04A7-4079-89EE-2CB9511EA4AB}" srcOrd="0" destOrd="0" parTransId="{E42D712B-34A9-428F-B60E-19F4D6CD9745}" sibTransId="{C249A4CD-AFEE-4D4A-98DD-D80F7D4D914E}"/>
    <dgm:cxn modelId="{F41DBC25-5B5E-4D08-8EBC-78D059DA4ED2}" type="presOf" srcId="{398BA761-C68C-409A-9751-800196857424}" destId="{15F97002-760E-4A69-8B6B-8CD23330BDE6}" srcOrd="1" destOrd="0" presId="urn:microsoft.com/office/officeart/2005/8/layout/list1"/>
    <dgm:cxn modelId="{99CB5F62-4871-4CA8-9DB6-73C0B45B6EC8}" srcId="{812E5A54-999F-4769-8819-DC00871D07BA}" destId="{D4410E40-3A18-4268-ADA4-9B47B87F7676}" srcOrd="3" destOrd="0" parTransId="{5F0AF3AE-0836-4834-81E4-B2EC60A9E91D}" sibTransId="{4C3C35BA-7DA9-4987-BE15-ABFFA608CB4E}"/>
    <dgm:cxn modelId="{141CB742-D861-4075-A243-167052017260}" srcId="{812E5A54-999F-4769-8819-DC00871D07BA}" destId="{398BA761-C68C-409A-9751-800196857424}" srcOrd="2" destOrd="0" parTransId="{62FA2209-C904-4765-A08F-F058F9BA2035}" sibTransId="{B2F292CC-E793-445F-A3A9-5503B17E2A76}"/>
    <dgm:cxn modelId="{EB871975-670F-4184-91F4-75ECF0452564}" type="presOf" srcId="{D4410E40-3A18-4268-ADA4-9B47B87F7676}" destId="{6520EBD2-F4D5-442E-82C7-1F46F56A02C2}" srcOrd="1" destOrd="0" presId="urn:microsoft.com/office/officeart/2005/8/layout/list1"/>
    <dgm:cxn modelId="{28EB1982-5B66-4ECD-872A-702EFB744B15}" srcId="{812E5A54-999F-4769-8819-DC00871D07BA}" destId="{50D1EAD2-398A-4DE4-84EE-3ACE1A812273}" srcOrd="1" destOrd="0" parTransId="{02FE53CF-B537-4416-98DA-8A3A3E7B68C5}" sibTransId="{C2A1F4EF-11C4-481B-B786-2E879AC08DFF}"/>
    <dgm:cxn modelId="{44576986-EFA4-42E3-ADA3-963CCD824EF2}" type="presOf" srcId="{CA055631-04A7-4079-89EE-2CB9511EA4AB}" destId="{50528A2C-B004-4241-B14F-129C582E84D9}" srcOrd="1" destOrd="0" presId="urn:microsoft.com/office/officeart/2005/8/layout/list1"/>
    <dgm:cxn modelId="{E1E2379F-C84B-4E62-897C-3BC81C321636}" type="presOf" srcId="{398BA761-C68C-409A-9751-800196857424}" destId="{6CDBBF6C-D384-49AD-90BE-65A838AB14B4}" srcOrd="0" destOrd="0" presId="urn:microsoft.com/office/officeart/2005/8/layout/list1"/>
    <dgm:cxn modelId="{8A268DA5-03D2-41F8-9392-78777B9FFCBB}" type="presOf" srcId="{812E5A54-999F-4769-8819-DC00871D07BA}" destId="{EE43292E-088E-4725-890B-7F7801575F52}" srcOrd="0" destOrd="0" presId="urn:microsoft.com/office/officeart/2005/8/layout/list1"/>
    <dgm:cxn modelId="{377DCDB5-E053-423D-AA05-8C2D4A49A982}" type="presOf" srcId="{D4410E40-3A18-4268-ADA4-9B47B87F7676}" destId="{350210C4-2EAA-4E3D-B9C7-801D5EFE6C47}" srcOrd="0" destOrd="0" presId="urn:microsoft.com/office/officeart/2005/8/layout/list1"/>
    <dgm:cxn modelId="{21B166CE-C214-4002-A049-3532BEFC91B8}" type="presOf" srcId="{50D1EAD2-398A-4DE4-84EE-3ACE1A812273}" destId="{D726AAE3-F734-487E-8ECE-07DCD34FF99C}" srcOrd="0" destOrd="0" presId="urn:microsoft.com/office/officeart/2005/8/layout/list1"/>
    <dgm:cxn modelId="{22648DDB-5655-4090-958D-183F8103B6E9}" type="presOf" srcId="{CA055631-04A7-4079-89EE-2CB9511EA4AB}" destId="{A003EDC5-0397-4044-AC36-DFFC38BB7C9A}" srcOrd="0" destOrd="0" presId="urn:microsoft.com/office/officeart/2005/8/layout/list1"/>
    <dgm:cxn modelId="{10B320E9-A8B8-4FAC-9BF7-B732ED2BD5ED}" type="presOf" srcId="{50D1EAD2-398A-4DE4-84EE-3ACE1A812273}" destId="{5CC6AE35-21F7-427F-833A-075F3256FF46}" srcOrd="1" destOrd="0" presId="urn:microsoft.com/office/officeart/2005/8/layout/list1"/>
    <dgm:cxn modelId="{CDD23EFF-12AC-40DC-BED3-2835442CACAD}" type="presParOf" srcId="{EE43292E-088E-4725-890B-7F7801575F52}" destId="{AEBE403A-A408-41E7-9C9B-C03DD6847B5B}" srcOrd="0" destOrd="0" presId="urn:microsoft.com/office/officeart/2005/8/layout/list1"/>
    <dgm:cxn modelId="{5BEDE1B1-E549-4461-8D14-8A356F83348C}" type="presParOf" srcId="{AEBE403A-A408-41E7-9C9B-C03DD6847B5B}" destId="{A003EDC5-0397-4044-AC36-DFFC38BB7C9A}" srcOrd="0" destOrd="0" presId="urn:microsoft.com/office/officeart/2005/8/layout/list1"/>
    <dgm:cxn modelId="{AFC9C31F-2D75-4622-B234-B690F0A9FD6F}" type="presParOf" srcId="{AEBE403A-A408-41E7-9C9B-C03DD6847B5B}" destId="{50528A2C-B004-4241-B14F-129C582E84D9}" srcOrd="1" destOrd="0" presId="urn:microsoft.com/office/officeart/2005/8/layout/list1"/>
    <dgm:cxn modelId="{B0B1630E-A4BC-4D4C-9BE9-5BF42ACB7E0A}" type="presParOf" srcId="{EE43292E-088E-4725-890B-7F7801575F52}" destId="{5F230C37-D27D-4C03-A11A-0AEB878CF2B6}" srcOrd="1" destOrd="0" presId="urn:microsoft.com/office/officeart/2005/8/layout/list1"/>
    <dgm:cxn modelId="{76F0DCC0-DCBA-4ACE-A0F0-8CA333905733}" type="presParOf" srcId="{EE43292E-088E-4725-890B-7F7801575F52}" destId="{815D55D9-03C5-4ED0-9394-7FDB9CE5C108}" srcOrd="2" destOrd="0" presId="urn:microsoft.com/office/officeart/2005/8/layout/list1"/>
    <dgm:cxn modelId="{C2C9E436-CB49-4601-A1D9-3A5B4D7C0D48}" type="presParOf" srcId="{EE43292E-088E-4725-890B-7F7801575F52}" destId="{5513C9C2-C760-4D66-93ED-A7C64E285B50}" srcOrd="3" destOrd="0" presId="urn:microsoft.com/office/officeart/2005/8/layout/list1"/>
    <dgm:cxn modelId="{AAE64E94-D86A-4D56-BC03-779F6417F8E3}" type="presParOf" srcId="{EE43292E-088E-4725-890B-7F7801575F52}" destId="{39B21139-F694-4A3D-89C8-1A4625007750}" srcOrd="4" destOrd="0" presId="urn:microsoft.com/office/officeart/2005/8/layout/list1"/>
    <dgm:cxn modelId="{3600D876-B98C-4BDF-AA78-8F0A7A3D4C91}" type="presParOf" srcId="{39B21139-F694-4A3D-89C8-1A4625007750}" destId="{D726AAE3-F734-487E-8ECE-07DCD34FF99C}" srcOrd="0" destOrd="0" presId="urn:microsoft.com/office/officeart/2005/8/layout/list1"/>
    <dgm:cxn modelId="{245AD987-8807-485A-BAB6-A16FB80A2618}" type="presParOf" srcId="{39B21139-F694-4A3D-89C8-1A4625007750}" destId="{5CC6AE35-21F7-427F-833A-075F3256FF46}" srcOrd="1" destOrd="0" presId="urn:microsoft.com/office/officeart/2005/8/layout/list1"/>
    <dgm:cxn modelId="{7B127CA7-2EAE-4DCC-9DE0-E1915D06430C}" type="presParOf" srcId="{EE43292E-088E-4725-890B-7F7801575F52}" destId="{D9538093-2670-4DBC-83C5-089CB1BD02F8}" srcOrd="5" destOrd="0" presId="urn:microsoft.com/office/officeart/2005/8/layout/list1"/>
    <dgm:cxn modelId="{0E876087-9AF7-4BDA-961D-262D43C455ED}" type="presParOf" srcId="{EE43292E-088E-4725-890B-7F7801575F52}" destId="{48686821-E41D-4CA8-8A9E-0EDFAEF8FE20}" srcOrd="6" destOrd="0" presId="urn:microsoft.com/office/officeart/2005/8/layout/list1"/>
    <dgm:cxn modelId="{3702D700-4919-47E2-9578-179AEBA12B2A}" type="presParOf" srcId="{EE43292E-088E-4725-890B-7F7801575F52}" destId="{76ED9903-11D3-4882-B57D-A35BBBCFDF2B}" srcOrd="7" destOrd="0" presId="urn:microsoft.com/office/officeart/2005/8/layout/list1"/>
    <dgm:cxn modelId="{D351D8CF-534A-4247-880A-34A7C7626F58}" type="presParOf" srcId="{EE43292E-088E-4725-890B-7F7801575F52}" destId="{5AE412AB-F0BF-4D0E-BAC3-5BB369F8DEC9}" srcOrd="8" destOrd="0" presId="urn:microsoft.com/office/officeart/2005/8/layout/list1"/>
    <dgm:cxn modelId="{391DF10E-BEE6-4B79-B5A4-17C107186007}" type="presParOf" srcId="{5AE412AB-F0BF-4D0E-BAC3-5BB369F8DEC9}" destId="{6CDBBF6C-D384-49AD-90BE-65A838AB14B4}" srcOrd="0" destOrd="0" presId="urn:microsoft.com/office/officeart/2005/8/layout/list1"/>
    <dgm:cxn modelId="{5D7C6CE5-45B4-402D-A588-54AC25F0925C}" type="presParOf" srcId="{5AE412AB-F0BF-4D0E-BAC3-5BB369F8DEC9}" destId="{15F97002-760E-4A69-8B6B-8CD23330BDE6}" srcOrd="1" destOrd="0" presId="urn:microsoft.com/office/officeart/2005/8/layout/list1"/>
    <dgm:cxn modelId="{A473827F-F3B0-4909-8904-0180257720A4}" type="presParOf" srcId="{EE43292E-088E-4725-890B-7F7801575F52}" destId="{474266F8-53D6-434E-AACB-811BFF031CBB}" srcOrd="9" destOrd="0" presId="urn:microsoft.com/office/officeart/2005/8/layout/list1"/>
    <dgm:cxn modelId="{A39F8CD5-6C5F-4184-A999-1BB1FC42663E}" type="presParOf" srcId="{EE43292E-088E-4725-890B-7F7801575F52}" destId="{6283A607-ADDF-4A66-A555-80E69920C998}" srcOrd="10" destOrd="0" presId="urn:microsoft.com/office/officeart/2005/8/layout/list1"/>
    <dgm:cxn modelId="{3EB75FC8-1698-4AF1-99C3-49B3D97DA645}" type="presParOf" srcId="{EE43292E-088E-4725-890B-7F7801575F52}" destId="{B7BC3268-9821-4974-821C-DC8205197CF2}" srcOrd="11" destOrd="0" presId="urn:microsoft.com/office/officeart/2005/8/layout/list1"/>
    <dgm:cxn modelId="{3FC0E151-7A69-42F8-A8B1-D27BED6C9B1C}" type="presParOf" srcId="{EE43292E-088E-4725-890B-7F7801575F52}" destId="{0173682B-32E9-4197-B72E-FCA5D0B57760}" srcOrd="12" destOrd="0" presId="urn:microsoft.com/office/officeart/2005/8/layout/list1"/>
    <dgm:cxn modelId="{08482CFC-FFB1-4EC4-A2AF-67EBF57B3782}" type="presParOf" srcId="{0173682B-32E9-4197-B72E-FCA5D0B57760}" destId="{350210C4-2EAA-4E3D-B9C7-801D5EFE6C47}" srcOrd="0" destOrd="0" presId="urn:microsoft.com/office/officeart/2005/8/layout/list1"/>
    <dgm:cxn modelId="{6D715DDC-5502-4CE1-90E5-A1B65B844708}" type="presParOf" srcId="{0173682B-32E9-4197-B72E-FCA5D0B57760}" destId="{6520EBD2-F4D5-442E-82C7-1F46F56A02C2}" srcOrd="1" destOrd="0" presId="urn:microsoft.com/office/officeart/2005/8/layout/list1"/>
    <dgm:cxn modelId="{977FA7CC-6200-4188-AA7E-153BB228425F}" type="presParOf" srcId="{EE43292E-088E-4725-890B-7F7801575F52}" destId="{E2DDF535-CB67-4416-85E7-4BE3D836F0A0}" srcOrd="13" destOrd="0" presId="urn:microsoft.com/office/officeart/2005/8/layout/list1"/>
    <dgm:cxn modelId="{DFAF4D29-9F4F-4834-B60E-D2C28C091423}" type="presParOf" srcId="{EE43292E-088E-4725-890B-7F7801575F52}" destId="{84F249B1-DD3C-4B9B-9ADF-7B52423E0A1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EAFD2B5-289C-4020-A7F7-31CB6E938306}" type="doc">
      <dgm:prSet loTypeId="urn:microsoft.com/office/officeart/2008/layout/AlternatingHexagons" loCatId="list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pt-BR"/>
        </a:p>
      </dgm:t>
    </dgm:pt>
    <dgm:pt modelId="{01355E9E-1B7F-4F9B-A749-8B45F8B4580D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Reuniu representantes das artes visuais, músicos, escritores e intelectuais.</a:t>
          </a:r>
        </a:p>
      </dgm:t>
    </dgm:pt>
    <dgm:pt modelId="{47E80D7B-BA80-43FD-8A7B-15EEA4985B9E}" type="parTrans" cxnId="{3135E156-2B69-43E8-A16A-609E7B83393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6016336-8306-42E9-BD8E-2208897F591C}" type="sibTrans" cxnId="{3135E156-2B69-43E8-A16A-609E7B833932}">
      <dgm:prSet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  <a:p>
          <a:r>
            <a:rPr lang="pt-BR" sz="1900" dirty="0">
              <a:latin typeface="Roboto" pitchFamily="2" charset="0"/>
              <a:ea typeface="Roboto" pitchFamily="2" charset="0"/>
            </a:rPr>
            <a:t>Realizada no Teatro Municipal de São Paulo, entre 13 e 17 de fevereiro de 1922.</a:t>
          </a:r>
        </a:p>
      </dgm:t>
    </dgm:pt>
    <dgm:pt modelId="{43133079-15D7-4D77-8670-1B0C8F774085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Objetivo era propor novas formas de expressão artística e cultural. </a:t>
          </a:r>
        </a:p>
      </dgm:t>
    </dgm:pt>
    <dgm:pt modelId="{3419D8E1-5929-4C15-B103-3D1C6F363647}" type="parTrans" cxnId="{3D6D3132-C00F-4115-811E-EADC59565C99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39DC199B-78E8-43CF-AFED-CD465709084B}" type="sibTrans" cxnId="{3D6D3132-C00F-4115-811E-EADC59565C99}">
      <dgm:prSet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  <a:p>
          <a:r>
            <a:rPr lang="pt-BR" sz="1900" dirty="0">
              <a:latin typeface="Roboto" pitchFamily="2" charset="0"/>
              <a:ea typeface="Roboto" pitchFamily="2" charset="0"/>
            </a:rPr>
            <a:t>Além disso, rompia-se com os antigos conceitos de Arte do século XIX.</a:t>
          </a:r>
        </a:p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AF33E304-48E1-4897-8509-EDCCCE9E7BDD}" type="pres">
      <dgm:prSet presAssocID="{6EAFD2B5-289C-4020-A7F7-31CB6E938306}" presName="Name0" presStyleCnt="0">
        <dgm:presLayoutVars>
          <dgm:chMax/>
          <dgm:chPref/>
          <dgm:dir/>
          <dgm:animLvl val="lvl"/>
        </dgm:presLayoutVars>
      </dgm:prSet>
      <dgm:spPr/>
    </dgm:pt>
    <dgm:pt modelId="{FDD7C489-06F3-4587-8776-F9D0FAC83113}" type="pres">
      <dgm:prSet presAssocID="{01355E9E-1B7F-4F9B-A749-8B45F8B4580D}" presName="composite" presStyleCnt="0"/>
      <dgm:spPr/>
    </dgm:pt>
    <dgm:pt modelId="{53AF4DEB-6AB1-4F02-A841-8AEDCB01F500}" type="pres">
      <dgm:prSet presAssocID="{01355E9E-1B7F-4F9B-A749-8B45F8B4580D}" presName="Parent1" presStyleLbl="node1" presStyleIdx="0" presStyleCnt="4" custScaleX="147947" custScaleY="119318" custLinFactNeighborX="6893" custLinFactNeighborY="-693">
        <dgm:presLayoutVars>
          <dgm:chMax val="1"/>
          <dgm:chPref val="1"/>
          <dgm:bulletEnabled val="1"/>
        </dgm:presLayoutVars>
      </dgm:prSet>
      <dgm:spPr/>
    </dgm:pt>
    <dgm:pt modelId="{14AD4A0B-40DE-47CA-844D-19AC8ABE2813}" type="pres">
      <dgm:prSet presAssocID="{01355E9E-1B7F-4F9B-A749-8B45F8B4580D}" presName="Childtext1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CF5D3B0F-F41D-46A1-8C8E-178677E5D1CD}" type="pres">
      <dgm:prSet presAssocID="{01355E9E-1B7F-4F9B-A749-8B45F8B4580D}" presName="BalanceSpacing" presStyleCnt="0"/>
      <dgm:spPr/>
    </dgm:pt>
    <dgm:pt modelId="{55D52299-CE9D-48EC-A4EB-9763E72B0D1E}" type="pres">
      <dgm:prSet presAssocID="{01355E9E-1B7F-4F9B-A749-8B45F8B4580D}" presName="BalanceSpacing1" presStyleCnt="0"/>
      <dgm:spPr/>
    </dgm:pt>
    <dgm:pt modelId="{97441056-FFEF-489E-B0BB-9866C16D47E7}" type="pres">
      <dgm:prSet presAssocID="{56016336-8306-42E9-BD8E-2208897F591C}" presName="Accent1Text" presStyleLbl="node1" presStyleIdx="1" presStyleCnt="4" custScaleX="138507" custScaleY="119318"/>
      <dgm:spPr/>
    </dgm:pt>
    <dgm:pt modelId="{60D27D4C-91B6-4714-A006-D124755A47FD}" type="pres">
      <dgm:prSet presAssocID="{56016336-8306-42E9-BD8E-2208897F591C}" presName="spaceBetweenRectangles" presStyleCnt="0"/>
      <dgm:spPr/>
    </dgm:pt>
    <dgm:pt modelId="{CF448CDE-BC26-45B3-BBA8-0EF6CC90081B}" type="pres">
      <dgm:prSet presAssocID="{43133079-15D7-4D77-8670-1B0C8F774085}" presName="composite" presStyleCnt="0"/>
      <dgm:spPr/>
    </dgm:pt>
    <dgm:pt modelId="{FE999CE5-4631-499C-BE53-004B22FB42C5}" type="pres">
      <dgm:prSet presAssocID="{43133079-15D7-4D77-8670-1B0C8F774085}" presName="Parent1" presStyleLbl="node1" presStyleIdx="2" presStyleCnt="4" custScaleX="138507" custScaleY="119318" custLinFactNeighborX="-12449" custLinFactNeighborY="2877">
        <dgm:presLayoutVars>
          <dgm:chMax val="1"/>
          <dgm:chPref val="1"/>
          <dgm:bulletEnabled val="1"/>
        </dgm:presLayoutVars>
      </dgm:prSet>
      <dgm:spPr/>
    </dgm:pt>
    <dgm:pt modelId="{E425C4C0-21D1-490B-9DCD-AEC7EDCAC238}" type="pres">
      <dgm:prSet presAssocID="{43133079-15D7-4D77-8670-1B0C8F774085}" presName="Childtext1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8CCC4F32-4DE1-4942-A862-CEB1486F5FBB}" type="pres">
      <dgm:prSet presAssocID="{43133079-15D7-4D77-8670-1B0C8F774085}" presName="BalanceSpacing" presStyleCnt="0"/>
      <dgm:spPr/>
    </dgm:pt>
    <dgm:pt modelId="{DF689E83-AAEC-43A8-8589-5616978A9601}" type="pres">
      <dgm:prSet presAssocID="{43133079-15D7-4D77-8670-1B0C8F774085}" presName="BalanceSpacing1" presStyleCnt="0"/>
      <dgm:spPr/>
    </dgm:pt>
    <dgm:pt modelId="{26A26FA2-CD84-4FB8-B366-6F93C74F31E5}" type="pres">
      <dgm:prSet presAssocID="{39DC199B-78E8-43CF-AFED-CD465709084B}" presName="Accent1Text" presStyleLbl="node1" presStyleIdx="3" presStyleCnt="4" custScaleX="138507" custScaleY="119318" custLinFactNeighborX="-448" custLinFactNeighborY="6245"/>
      <dgm:spPr/>
    </dgm:pt>
  </dgm:ptLst>
  <dgm:cxnLst>
    <dgm:cxn modelId="{0FA31525-3000-4B4C-98B2-221D47C7D987}" type="presOf" srcId="{6EAFD2B5-289C-4020-A7F7-31CB6E938306}" destId="{AF33E304-48E1-4897-8509-EDCCCE9E7BDD}" srcOrd="0" destOrd="0" presId="urn:microsoft.com/office/officeart/2008/layout/AlternatingHexagons"/>
    <dgm:cxn modelId="{09F8B431-2C4C-4171-9841-FAEACE5FBE7A}" type="presOf" srcId="{43133079-15D7-4D77-8670-1B0C8F774085}" destId="{FE999CE5-4631-499C-BE53-004B22FB42C5}" srcOrd="0" destOrd="0" presId="urn:microsoft.com/office/officeart/2008/layout/AlternatingHexagons"/>
    <dgm:cxn modelId="{3D6D3132-C00F-4115-811E-EADC59565C99}" srcId="{6EAFD2B5-289C-4020-A7F7-31CB6E938306}" destId="{43133079-15D7-4D77-8670-1B0C8F774085}" srcOrd="1" destOrd="0" parTransId="{3419D8E1-5929-4C15-B103-3D1C6F363647}" sibTransId="{39DC199B-78E8-43CF-AFED-CD465709084B}"/>
    <dgm:cxn modelId="{AEEE0043-EE50-4CAC-A17B-5984C005088F}" type="presOf" srcId="{01355E9E-1B7F-4F9B-A749-8B45F8B4580D}" destId="{53AF4DEB-6AB1-4F02-A841-8AEDCB01F500}" srcOrd="0" destOrd="0" presId="urn:microsoft.com/office/officeart/2008/layout/AlternatingHexagons"/>
    <dgm:cxn modelId="{4E192656-6304-4969-A7DA-59908B911195}" type="presOf" srcId="{39DC199B-78E8-43CF-AFED-CD465709084B}" destId="{26A26FA2-CD84-4FB8-B366-6F93C74F31E5}" srcOrd="0" destOrd="0" presId="urn:microsoft.com/office/officeart/2008/layout/AlternatingHexagons"/>
    <dgm:cxn modelId="{3135E156-2B69-43E8-A16A-609E7B833932}" srcId="{6EAFD2B5-289C-4020-A7F7-31CB6E938306}" destId="{01355E9E-1B7F-4F9B-A749-8B45F8B4580D}" srcOrd="0" destOrd="0" parTransId="{47E80D7B-BA80-43FD-8A7B-15EEA4985B9E}" sibTransId="{56016336-8306-42E9-BD8E-2208897F591C}"/>
    <dgm:cxn modelId="{C561C1F0-0315-455D-906C-2E6F760873D1}" type="presOf" srcId="{56016336-8306-42E9-BD8E-2208897F591C}" destId="{97441056-FFEF-489E-B0BB-9866C16D47E7}" srcOrd="0" destOrd="0" presId="urn:microsoft.com/office/officeart/2008/layout/AlternatingHexagons"/>
    <dgm:cxn modelId="{BC994FAF-6FF8-47A5-805E-6842CE056C25}" type="presParOf" srcId="{AF33E304-48E1-4897-8509-EDCCCE9E7BDD}" destId="{FDD7C489-06F3-4587-8776-F9D0FAC83113}" srcOrd="0" destOrd="0" presId="urn:microsoft.com/office/officeart/2008/layout/AlternatingHexagons"/>
    <dgm:cxn modelId="{4CEF1CBC-0C29-41CD-9700-82F3EDDC33BC}" type="presParOf" srcId="{FDD7C489-06F3-4587-8776-F9D0FAC83113}" destId="{53AF4DEB-6AB1-4F02-A841-8AEDCB01F500}" srcOrd="0" destOrd="0" presId="urn:microsoft.com/office/officeart/2008/layout/AlternatingHexagons"/>
    <dgm:cxn modelId="{A61E5702-7E98-430F-A328-594E058B99B9}" type="presParOf" srcId="{FDD7C489-06F3-4587-8776-F9D0FAC83113}" destId="{14AD4A0B-40DE-47CA-844D-19AC8ABE2813}" srcOrd="1" destOrd="0" presId="urn:microsoft.com/office/officeart/2008/layout/AlternatingHexagons"/>
    <dgm:cxn modelId="{1AF9FEC5-AD4E-48ED-A2B7-1A8CF2B9A3F0}" type="presParOf" srcId="{FDD7C489-06F3-4587-8776-F9D0FAC83113}" destId="{CF5D3B0F-F41D-46A1-8C8E-178677E5D1CD}" srcOrd="2" destOrd="0" presId="urn:microsoft.com/office/officeart/2008/layout/AlternatingHexagons"/>
    <dgm:cxn modelId="{191AC9F6-D780-41D0-86E2-40D46C932809}" type="presParOf" srcId="{FDD7C489-06F3-4587-8776-F9D0FAC83113}" destId="{55D52299-CE9D-48EC-A4EB-9763E72B0D1E}" srcOrd="3" destOrd="0" presId="urn:microsoft.com/office/officeart/2008/layout/AlternatingHexagons"/>
    <dgm:cxn modelId="{F25461D1-284A-4BA8-BFEE-BFBCC95CF455}" type="presParOf" srcId="{FDD7C489-06F3-4587-8776-F9D0FAC83113}" destId="{97441056-FFEF-489E-B0BB-9866C16D47E7}" srcOrd="4" destOrd="0" presId="urn:microsoft.com/office/officeart/2008/layout/AlternatingHexagons"/>
    <dgm:cxn modelId="{FAAEB079-BB06-453D-9E36-EA6FC635BE45}" type="presParOf" srcId="{AF33E304-48E1-4897-8509-EDCCCE9E7BDD}" destId="{60D27D4C-91B6-4714-A006-D124755A47FD}" srcOrd="1" destOrd="0" presId="urn:microsoft.com/office/officeart/2008/layout/AlternatingHexagons"/>
    <dgm:cxn modelId="{C390C355-DE82-4123-A924-DF87C9235A2A}" type="presParOf" srcId="{AF33E304-48E1-4897-8509-EDCCCE9E7BDD}" destId="{CF448CDE-BC26-45B3-BBA8-0EF6CC90081B}" srcOrd="2" destOrd="0" presId="urn:microsoft.com/office/officeart/2008/layout/AlternatingHexagons"/>
    <dgm:cxn modelId="{6DFEED59-601E-4659-9607-D7EE9C32AE50}" type="presParOf" srcId="{CF448CDE-BC26-45B3-BBA8-0EF6CC90081B}" destId="{FE999CE5-4631-499C-BE53-004B22FB42C5}" srcOrd="0" destOrd="0" presId="urn:microsoft.com/office/officeart/2008/layout/AlternatingHexagons"/>
    <dgm:cxn modelId="{4F3A3713-0998-4C34-A567-62179BD98D4D}" type="presParOf" srcId="{CF448CDE-BC26-45B3-BBA8-0EF6CC90081B}" destId="{E425C4C0-21D1-490B-9DCD-AEC7EDCAC238}" srcOrd="1" destOrd="0" presId="urn:microsoft.com/office/officeart/2008/layout/AlternatingHexagons"/>
    <dgm:cxn modelId="{3DF1F892-1443-4766-AE4A-CA83658ED157}" type="presParOf" srcId="{CF448CDE-BC26-45B3-BBA8-0EF6CC90081B}" destId="{8CCC4F32-4DE1-4942-A862-CEB1486F5FBB}" srcOrd="2" destOrd="0" presId="urn:microsoft.com/office/officeart/2008/layout/AlternatingHexagons"/>
    <dgm:cxn modelId="{B2EB9E45-95E8-476B-B7F1-162F32E07328}" type="presParOf" srcId="{CF448CDE-BC26-45B3-BBA8-0EF6CC90081B}" destId="{DF689E83-AAEC-43A8-8589-5616978A9601}" srcOrd="3" destOrd="0" presId="urn:microsoft.com/office/officeart/2008/layout/AlternatingHexagons"/>
    <dgm:cxn modelId="{BB75E743-2AA4-4A72-B1FE-70953343341C}" type="presParOf" srcId="{CF448CDE-BC26-45B3-BBA8-0EF6CC90081B}" destId="{26A26FA2-CD84-4FB8-B366-6F93C74F31E5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F58E1A-7C86-45D2-81FE-1BF55D7E661E}" type="doc">
      <dgm:prSet loTypeId="urn:microsoft.com/office/officeart/2005/8/layout/default" loCatId="list" qsTypeId="urn:microsoft.com/office/officeart/2005/8/quickstyle/simple2" qsCatId="simple" csTypeId="urn:microsoft.com/office/officeart/2005/8/colors/accent5_2" csCatId="accent5" phldr="1"/>
      <dgm:spPr/>
      <dgm:t>
        <a:bodyPr/>
        <a:lstStyle/>
        <a:p>
          <a:endParaRPr lang="pt-BR"/>
        </a:p>
      </dgm:t>
    </dgm:pt>
    <dgm:pt modelId="{D201F15D-9E00-4C5D-B62A-9B2041F2E921}">
      <dgm:prSet phldrT="[Texto]"/>
      <dgm:spPr/>
      <dgm:t>
        <a:bodyPr/>
        <a:lstStyle/>
        <a:p>
          <a:r>
            <a:rPr lang="pt-BR" dirty="0">
              <a:latin typeface="Roboto" pitchFamily="2" charset="0"/>
              <a:ea typeface="Roboto" pitchFamily="2" charset="0"/>
            </a:rPr>
            <a:t>Províncias passaram a ser chamadas de estado e o país, Estados Unidos do Brasil.</a:t>
          </a:r>
        </a:p>
      </dgm:t>
    </dgm:pt>
    <dgm:pt modelId="{1648EF05-AD76-40BF-AD08-77FEC7DAC9AE}" type="parTrans" cxnId="{7B97DEC2-3D81-43B5-9DB5-90AE97BE2E1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6A95FAF2-7F57-498C-8705-A3137E7CCC24}" type="sibTrans" cxnId="{7B97DEC2-3D81-43B5-9DB5-90AE97BE2E11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744F2539-B5CC-4EFB-BB24-663A1220DA99}">
      <dgm:prSet phldrT="[Texto]"/>
      <dgm:spPr/>
      <dgm:t>
        <a:bodyPr/>
        <a:lstStyle/>
        <a:p>
          <a:r>
            <a:rPr lang="pt-BR" dirty="0">
              <a:latin typeface="Roboto" pitchFamily="2" charset="0"/>
              <a:ea typeface="Roboto" pitchFamily="2" charset="0"/>
            </a:rPr>
            <a:t>Divisão do poder em Executivo, Legislativo e Judiciário.</a:t>
          </a:r>
        </a:p>
      </dgm:t>
    </dgm:pt>
    <dgm:pt modelId="{18BDA180-8D46-4413-BCA8-CC338F03B878}" type="parTrans" cxnId="{61056622-CD27-4166-9AEA-CBB84ECFBD9E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F69B4B6F-E7D7-4E12-BE34-219AE13E772A}" type="sibTrans" cxnId="{61056622-CD27-4166-9AEA-CBB84ECFBD9E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58C7C645-54EC-4EBB-B869-436ECD97B766}">
      <dgm:prSet phldrT="[Texto]"/>
      <dgm:spPr/>
      <dgm:t>
        <a:bodyPr/>
        <a:lstStyle/>
        <a:p>
          <a:r>
            <a:rPr lang="pt-BR">
              <a:latin typeface="Roboto" pitchFamily="2" charset="0"/>
              <a:ea typeface="Roboto" pitchFamily="2" charset="0"/>
            </a:rPr>
            <a:t>Mandato do presidente fixado em quatro anos. </a:t>
          </a:r>
        </a:p>
      </dgm:t>
    </dgm:pt>
    <dgm:pt modelId="{9CC9C893-9445-4FB2-8A39-A98FEAF7AD99}" type="parTrans" cxnId="{AAB871E0-5179-4A22-9FB7-E2782350774B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8C1C88B-277B-454F-AF65-FCE8B76E7CFF}" type="sibTrans" cxnId="{AAB871E0-5179-4A22-9FB7-E2782350774B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B5C43AF3-208B-4C93-A194-D2D11EA9C68C}">
      <dgm:prSet phldrT="[Texto]"/>
      <dgm:spPr/>
      <dgm:t>
        <a:bodyPr/>
        <a:lstStyle/>
        <a:p>
          <a:r>
            <a:rPr lang="pt-BR">
              <a:latin typeface="Roboto" pitchFamily="2" charset="0"/>
              <a:ea typeface="Roboto" pitchFamily="2" charset="0"/>
            </a:rPr>
            <a:t>Eleições diretas, voto não secreto.</a:t>
          </a:r>
        </a:p>
      </dgm:t>
    </dgm:pt>
    <dgm:pt modelId="{92F40FF7-E74B-4451-86F3-1F838ED6251D}" type="parTrans" cxnId="{2DCF6FBF-6D9F-4F40-8B34-CC24B06623D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F57B996-6FEA-437F-B80E-B1C0E6C651DE}" type="sibTrans" cxnId="{2DCF6FBF-6D9F-4F40-8B34-CC24B06623D8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53F423D3-DDB5-4A1C-B88B-A4636B16C1B7}">
      <dgm:prSet phldrT="[Texto]"/>
      <dgm:spPr/>
      <dgm:t>
        <a:bodyPr/>
        <a:lstStyle/>
        <a:p>
          <a:endParaRPr lang="pt-BR" dirty="0">
            <a:latin typeface="Roboto" pitchFamily="2" charset="0"/>
            <a:ea typeface="Roboto" pitchFamily="2" charset="0"/>
          </a:endParaRPr>
        </a:p>
        <a:p>
          <a:r>
            <a:rPr lang="pt-BR" dirty="0">
              <a:latin typeface="Roboto" pitchFamily="2" charset="0"/>
              <a:ea typeface="Roboto" pitchFamily="2" charset="0"/>
            </a:rPr>
            <a:t>Separação entre Estado e a Igreja.</a:t>
          </a:r>
        </a:p>
      </dgm:t>
    </dgm:pt>
    <dgm:pt modelId="{49848DDC-0C67-41B1-98B2-68D8962362E6}" type="parTrans" cxnId="{305DA423-F7E9-4615-AE80-92249BECBA2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01E7D43F-C0D2-404E-AD2B-D43C95139682}" type="sibTrans" cxnId="{305DA423-F7E9-4615-AE80-92249BECBA22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E18C23FD-9EEB-4AB4-978B-8AC3D7516590}" type="pres">
      <dgm:prSet presAssocID="{29F58E1A-7C86-45D2-81FE-1BF55D7E661E}" presName="diagram" presStyleCnt="0">
        <dgm:presLayoutVars>
          <dgm:dir/>
          <dgm:resizeHandles val="exact"/>
        </dgm:presLayoutVars>
      </dgm:prSet>
      <dgm:spPr/>
    </dgm:pt>
    <dgm:pt modelId="{BB28A507-EBC1-45AD-9AD0-E88B1BA33012}" type="pres">
      <dgm:prSet presAssocID="{D201F15D-9E00-4C5D-B62A-9B2041F2E921}" presName="node" presStyleLbl="node1" presStyleIdx="0" presStyleCnt="5">
        <dgm:presLayoutVars>
          <dgm:bulletEnabled val="1"/>
        </dgm:presLayoutVars>
      </dgm:prSet>
      <dgm:spPr/>
    </dgm:pt>
    <dgm:pt modelId="{2AF79E56-3B1B-4888-9726-B96D9A1D53CF}" type="pres">
      <dgm:prSet presAssocID="{6A95FAF2-7F57-498C-8705-A3137E7CCC24}" presName="sibTrans" presStyleCnt="0"/>
      <dgm:spPr/>
    </dgm:pt>
    <dgm:pt modelId="{42B5B6BF-EC66-4FF7-AD5D-A3134935B958}" type="pres">
      <dgm:prSet presAssocID="{744F2539-B5CC-4EFB-BB24-663A1220DA99}" presName="node" presStyleLbl="node1" presStyleIdx="1" presStyleCnt="5">
        <dgm:presLayoutVars>
          <dgm:bulletEnabled val="1"/>
        </dgm:presLayoutVars>
      </dgm:prSet>
      <dgm:spPr/>
    </dgm:pt>
    <dgm:pt modelId="{85EC547E-4DF2-4228-8AA8-C16D8CE97CA6}" type="pres">
      <dgm:prSet presAssocID="{F69B4B6F-E7D7-4E12-BE34-219AE13E772A}" presName="sibTrans" presStyleCnt="0"/>
      <dgm:spPr/>
    </dgm:pt>
    <dgm:pt modelId="{5BF3858E-8968-47E1-859F-6106E2B98738}" type="pres">
      <dgm:prSet presAssocID="{58C7C645-54EC-4EBB-B869-436ECD97B766}" presName="node" presStyleLbl="node1" presStyleIdx="2" presStyleCnt="5">
        <dgm:presLayoutVars>
          <dgm:bulletEnabled val="1"/>
        </dgm:presLayoutVars>
      </dgm:prSet>
      <dgm:spPr/>
    </dgm:pt>
    <dgm:pt modelId="{7B7B0FDD-6F6C-4111-B951-8BD136B24579}" type="pres">
      <dgm:prSet presAssocID="{B8C1C88B-277B-454F-AF65-FCE8B76E7CFF}" presName="sibTrans" presStyleCnt="0"/>
      <dgm:spPr/>
    </dgm:pt>
    <dgm:pt modelId="{3769BB2C-896D-4949-9FCF-E8E7931821B9}" type="pres">
      <dgm:prSet presAssocID="{B5C43AF3-208B-4C93-A194-D2D11EA9C68C}" presName="node" presStyleLbl="node1" presStyleIdx="3" presStyleCnt="5">
        <dgm:presLayoutVars>
          <dgm:bulletEnabled val="1"/>
        </dgm:presLayoutVars>
      </dgm:prSet>
      <dgm:spPr/>
    </dgm:pt>
    <dgm:pt modelId="{845F1C78-EF50-45CC-B3CC-618D70D82966}" type="pres">
      <dgm:prSet presAssocID="{7F57B996-6FEA-437F-B80E-B1C0E6C651DE}" presName="sibTrans" presStyleCnt="0"/>
      <dgm:spPr/>
    </dgm:pt>
    <dgm:pt modelId="{72502D97-C542-4FA2-8FE6-0DEABE179736}" type="pres">
      <dgm:prSet presAssocID="{53F423D3-DDB5-4A1C-B88B-A4636B16C1B7}" presName="node" presStyleLbl="node1" presStyleIdx="4" presStyleCnt="5">
        <dgm:presLayoutVars>
          <dgm:bulletEnabled val="1"/>
        </dgm:presLayoutVars>
      </dgm:prSet>
      <dgm:spPr/>
    </dgm:pt>
  </dgm:ptLst>
  <dgm:cxnLst>
    <dgm:cxn modelId="{61056622-CD27-4166-9AEA-CBB84ECFBD9E}" srcId="{29F58E1A-7C86-45D2-81FE-1BF55D7E661E}" destId="{744F2539-B5CC-4EFB-BB24-663A1220DA99}" srcOrd="1" destOrd="0" parTransId="{18BDA180-8D46-4413-BCA8-CC338F03B878}" sibTransId="{F69B4B6F-E7D7-4E12-BE34-219AE13E772A}"/>
    <dgm:cxn modelId="{305DA423-F7E9-4615-AE80-92249BECBA22}" srcId="{29F58E1A-7C86-45D2-81FE-1BF55D7E661E}" destId="{53F423D3-DDB5-4A1C-B88B-A4636B16C1B7}" srcOrd="4" destOrd="0" parTransId="{49848DDC-0C67-41B1-98B2-68D8962362E6}" sibTransId="{01E7D43F-C0D2-404E-AD2B-D43C95139682}"/>
    <dgm:cxn modelId="{F999ED38-90D0-4704-AC93-523BE360F2A9}" type="presOf" srcId="{D201F15D-9E00-4C5D-B62A-9B2041F2E921}" destId="{BB28A507-EBC1-45AD-9AD0-E88B1BA33012}" srcOrd="0" destOrd="0" presId="urn:microsoft.com/office/officeart/2005/8/layout/default"/>
    <dgm:cxn modelId="{17ACE640-4413-4566-A173-793743C418E4}" type="presOf" srcId="{53F423D3-DDB5-4A1C-B88B-A4636B16C1B7}" destId="{72502D97-C542-4FA2-8FE6-0DEABE179736}" srcOrd="0" destOrd="0" presId="urn:microsoft.com/office/officeart/2005/8/layout/default"/>
    <dgm:cxn modelId="{07089643-D945-46D6-8D69-095E49FF53E7}" type="presOf" srcId="{744F2539-B5CC-4EFB-BB24-663A1220DA99}" destId="{42B5B6BF-EC66-4FF7-AD5D-A3134935B958}" srcOrd="0" destOrd="0" presId="urn:microsoft.com/office/officeart/2005/8/layout/default"/>
    <dgm:cxn modelId="{D48A5557-3CA1-4CA7-9B1D-DAD30B4D081A}" type="presOf" srcId="{58C7C645-54EC-4EBB-B869-436ECD97B766}" destId="{5BF3858E-8968-47E1-859F-6106E2B98738}" srcOrd="0" destOrd="0" presId="urn:microsoft.com/office/officeart/2005/8/layout/default"/>
    <dgm:cxn modelId="{CEFA617B-95DB-4684-BCFD-F5F203D50FC4}" type="presOf" srcId="{29F58E1A-7C86-45D2-81FE-1BF55D7E661E}" destId="{E18C23FD-9EEB-4AB4-978B-8AC3D7516590}" srcOrd="0" destOrd="0" presId="urn:microsoft.com/office/officeart/2005/8/layout/default"/>
    <dgm:cxn modelId="{C264DA8B-0931-4B2A-BC18-72094D4BDB21}" type="presOf" srcId="{B5C43AF3-208B-4C93-A194-D2D11EA9C68C}" destId="{3769BB2C-896D-4949-9FCF-E8E7931821B9}" srcOrd="0" destOrd="0" presId="urn:microsoft.com/office/officeart/2005/8/layout/default"/>
    <dgm:cxn modelId="{2DCF6FBF-6D9F-4F40-8B34-CC24B06623D8}" srcId="{29F58E1A-7C86-45D2-81FE-1BF55D7E661E}" destId="{B5C43AF3-208B-4C93-A194-D2D11EA9C68C}" srcOrd="3" destOrd="0" parTransId="{92F40FF7-E74B-4451-86F3-1F838ED6251D}" sibTransId="{7F57B996-6FEA-437F-B80E-B1C0E6C651DE}"/>
    <dgm:cxn modelId="{7B97DEC2-3D81-43B5-9DB5-90AE97BE2E11}" srcId="{29F58E1A-7C86-45D2-81FE-1BF55D7E661E}" destId="{D201F15D-9E00-4C5D-B62A-9B2041F2E921}" srcOrd="0" destOrd="0" parTransId="{1648EF05-AD76-40BF-AD08-77FEC7DAC9AE}" sibTransId="{6A95FAF2-7F57-498C-8705-A3137E7CCC24}"/>
    <dgm:cxn modelId="{AAB871E0-5179-4A22-9FB7-E2782350774B}" srcId="{29F58E1A-7C86-45D2-81FE-1BF55D7E661E}" destId="{58C7C645-54EC-4EBB-B869-436ECD97B766}" srcOrd="2" destOrd="0" parTransId="{9CC9C893-9445-4FB2-8A39-A98FEAF7AD99}" sibTransId="{B8C1C88B-277B-454F-AF65-FCE8B76E7CFF}"/>
    <dgm:cxn modelId="{D9056FED-9FB3-4A38-81A3-696DE1D8C80B}" type="presParOf" srcId="{E18C23FD-9EEB-4AB4-978B-8AC3D7516590}" destId="{BB28A507-EBC1-45AD-9AD0-E88B1BA33012}" srcOrd="0" destOrd="0" presId="urn:microsoft.com/office/officeart/2005/8/layout/default"/>
    <dgm:cxn modelId="{FB748198-02C2-46F1-99B6-89A2B9380AE8}" type="presParOf" srcId="{E18C23FD-9EEB-4AB4-978B-8AC3D7516590}" destId="{2AF79E56-3B1B-4888-9726-B96D9A1D53CF}" srcOrd="1" destOrd="0" presId="urn:microsoft.com/office/officeart/2005/8/layout/default"/>
    <dgm:cxn modelId="{81E4A6D6-C529-43E5-A1C4-D6EA06749B49}" type="presParOf" srcId="{E18C23FD-9EEB-4AB4-978B-8AC3D7516590}" destId="{42B5B6BF-EC66-4FF7-AD5D-A3134935B958}" srcOrd="2" destOrd="0" presId="urn:microsoft.com/office/officeart/2005/8/layout/default"/>
    <dgm:cxn modelId="{804706E7-40CE-4A71-9FDC-9F2EB396B130}" type="presParOf" srcId="{E18C23FD-9EEB-4AB4-978B-8AC3D7516590}" destId="{85EC547E-4DF2-4228-8AA8-C16D8CE97CA6}" srcOrd="3" destOrd="0" presId="urn:microsoft.com/office/officeart/2005/8/layout/default"/>
    <dgm:cxn modelId="{08F09094-1B20-4FB8-812B-561D68A294B5}" type="presParOf" srcId="{E18C23FD-9EEB-4AB4-978B-8AC3D7516590}" destId="{5BF3858E-8968-47E1-859F-6106E2B98738}" srcOrd="4" destOrd="0" presId="urn:microsoft.com/office/officeart/2005/8/layout/default"/>
    <dgm:cxn modelId="{D80A27C0-D1C8-42B4-B7B3-B1F08C92AA9F}" type="presParOf" srcId="{E18C23FD-9EEB-4AB4-978B-8AC3D7516590}" destId="{7B7B0FDD-6F6C-4111-B951-8BD136B24579}" srcOrd="5" destOrd="0" presId="urn:microsoft.com/office/officeart/2005/8/layout/default"/>
    <dgm:cxn modelId="{CAF988E1-3F8F-4C74-A89B-999139272898}" type="presParOf" srcId="{E18C23FD-9EEB-4AB4-978B-8AC3D7516590}" destId="{3769BB2C-896D-4949-9FCF-E8E7931821B9}" srcOrd="6" destOrd="0" presId="urn:microsoft.com/office/officeart/2005/8/layout/default"/>
    <dgm:cxn modelId="{7DBF5571-B9D1-4369-A309-32E21B9433DF}" type="presParOf" srcId="{E18C23FD-9EEB-4AB4-978B-8AC3D7516590}" destId="{845F1C78-EF50-45CC-B3CC-618D70D82966}" srcOrd="7" destOrd="0" presId="urn:microsoft.com/office/officeart/2005/8/layout/default"/>
    <dgm:cxn modelId="{B427D854-4519-4E97-97C6-A95BF0AD6B1F}" type="presParOf" srcId="{E18C23FD-9EEB-4AB4-978B-8AC3D7516590}" destId="{72502D97-C542-4FA2-8FE6-0DEABE17973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B1D407-8176-443B-9741-22AF5C3A4790}" type="doc">
      <dgm:prSet loTypeId="urn:diagrams.loki3.com/BracketList+Icon" loCatId="officeonlin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40FFAA82-2969-4FFB-8D88-2AC8342BAC80}">
      <dgm:prSet phldrT="[Texto]" custT="1"/>
      <dgm:spPr/>
      <dgm:t>
        <a:bodyPr/>
        <a:lstStyle/>
        <a:p>
          <a:pPr algn="ctr"/>
          <a:r>
            <a:rPr lang="pt-BR" sz="1900" dirty="0">
              <a:latin typeface="Roboto" pitchFamily="2" charset="0"/>
              <a:ea typeface="Roboto" pitchFamily="2" charset="0"/>
            </a:rPr>
            <a:t>Marechal Deodoro da Fonseca</a:t>
          </a:r>
        </a:p>
      </dgm:t>
    </dgm:pt>
    <dgm:pt modelId="{6F484D1D-73A7-47D3-803A-28B1DB298E89}" type="parTrans" cxnId="{F58DE051-4AAC-4B6B-A3C9-D0A3B7B4DA7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F7B983ED-8DCC-4780-85E3-62C6676C2C6B}" type="sibTrans" cxnId="{F58DE051-4AAC-4B6B-A3C9-D0A3B7B4DA7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AFA9D899-003A-481A-8047-7FCF8D7708E9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Eleito indiretamente pelo Congresso Nacional em 1891. </a:t>
          </a:r>
        </a:p>
      </dgm:t>
    </dgm:pt>
    <dgm:pt modelId="{DD4F4302-282E-4C53-8FFD-B1B50FC778C0}" type="parTrans" cxnId="{B293A4C9-1DFA-45A3-89E2-E1FC669DF01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9A8A42AB-7064-4BFE-9E29-1FA218004D8A}" type="sibTrans" cxnId="{B293A4C9-1DFA-45A3-89E2-E1FC669DF01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22CF2D8-2287-4FF8-A65F-C9A127B5903C}">
      <dgm:prSet phldrT="[Texto]" custT="1"/>
      <dgm:spPr/>
      <dgm:t>
        <a:bodyPr/>
        <a:lstStyle/>
        <a:p>
          <a:pPr algn="ctr"/>
          <a:r>
            <a:rPr lang="pt-BR" sz="1900" dirty="0">
              <a:latin typeface="Roboto" pitchFamily="2" charset="0"/>
              <a:ea typeface="Roboto" pitchFamily="2" charset="0"/>
            </a:rPr>
            <a:t>Marechal Floriano Peixoto</a:t>
          </a:r>
        </a:p>
      </dgm:t>
    </dgm:pt>
    <dgm:pt modelId="{334C0E4E-402C-473F-B518-31913DFB7CF1}" type="parTrans" cxnId="{7B41E2EC-4067-4647-BF25-A9F4E1B2DDE5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A1D8D23F-0784-4BDE-80B3-F87C816A3116}" type="sibTrans" cxnId="{7B41E2EC-4067-4647-BF25-A9F4E1B2DDE5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25AF22E9-7232-438C-A189-3A179211B24A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Assumiu a presidência após a renúncia de Deodoro da Fonseca e permaneceu até 1895. </a:t>
          </a:r>
        </a:p>
      </dgm:t>
    </dgm:pt>
    <dgm:pt modelId="{C181AFBA-703F-43F7-939F-513ED6C4B520}" type="parTrans" cxnId="{E037D85F-B44A-4665-817C-34FBA1E3AAC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64571E44-FBA5-46FE-9729-2EE15B5C794B}" type="sibTrans" cxnId="{E037D85F-B44A-4665-817C-34FBA1E3AAC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D61AE04D-8E0D-43D6-B5B6-E22DCD86F457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Crise econômica: encilhamento.</a:t>
          </a:r>
        </a:p>
      </dgm:t>
    </dgm:pt>
    <dgm:pt modelId="{393D3CDC-13BC-45E0-B04D-678E59C49703}" type="parTrans" cxnId="{CB68B086-B8AD-490E-9DFF-03E54607C5D3}">
      <dgm:prSet/>
      <dgm:spPr/>
      <dgm:t>
        <a:bodyPr/>
        <a:lstStyle/>
        <a:p>
          <a:endParaRPr lang="pt-BR"/>
        </a:p>
      </dgm:t>
    </dgm:pt>
    <dgm:pt modelId="{B86172CF-C4C4-4F28-96F5-ADE31E2ACED0}" type="sibTrans" cxnId="{CB68B086-B8AD-490E-9DFF-03E54607C5D3}">
      <dgm:prSet/>
      <dgm:spPr/>
      <dgm:t>
        <a:bodyPr/>
        <a:lstStyle/>
        <a:p>
          <a:endParaRPr lang="pt-BR"/>
        </a:p>
      </dgm:t>
    </dgm:pt>
    <dgm:pt modelId="{CA922482-690C-4F33-AF92-085096DE73EF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Crise política: aprovação de leis que limitavam  o poder do presidente. Em resposta, Deodoro fecha o Congresso e declara Estado de sítio. </a:t>
          </a:r>
        </a:p>
      </dgm:t>
    </dgm:pt>
    <dgm:pt modelId="{AB1281FC-9305-4354-8C4D-650E0F4DD3A1}" type="parTrans" cxnId="{2CEA8A52-B653-4F83-85BC-08DF51848F55}">
      <dgm:prSet/>
      <dgm:spPr/>
      <dgm:t>
        <a:bodyPr/>
        <a:lstStyle/>
        <a:p>
          <a:endParaRPr lang="pt-BR"/>
        </a:p>
      </dgm:t>
    </dgm:pt>
    <dgm:pt modelId="{BBD7DBC5-CA0A-4C1D-B416-368DC2AD6154}" type="sibTrans" cxnId="{2CEA8A52-B653-4F83-85BC-08DF51848F55}">
      <dgm:prSet/>
      <dgm:spPr/>
      <dgm:t>
        <a:bodyPr/>
        <a:lstStyle/>
        <a:p>
          <a:endParaRPr lang="pt-BR"/>
        </a:p>
      </dgm:t>
    </dgm:pt>
    <dgm:pt modelId="{82DFA4A6-2DDF-4847-B546-B01C26001C75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Isolado, renuncia em novembro de 1891.</a:t>
          </a:r>
        </a:p>
      </dgm:t>
    </dgm:pt>
    <dgm:pt modelId="{07B32566-73AC-4521-BA6A-CC7F6853E2EF}" type="parTrans" cxnId="{91DA4CB6-EDAA-4B3F-8632-3A4C3427087F}">
      <dgm:prSet/>
      <dgm:spPr/>
      <dgm:t>
        <a:bodyPr/>
        <a:lstStyle/>
        <a:p>
          <a:endParaRPr lang="pt-BR"/>
        </a:p>
      </dgm:t>
    </dgm:pt>
    <dgm:pt modelId="{DB9AC8DE-0D64-4B34-A679-B2E43D3A1242}" type="sibTrans" cxnId="{91DA4CB6-EDAA-4B3F-8632-3A4C3427087F}">
      <dgm:prSet/>
      <dgm:spPr/>
      <dgm:t>
        <a:bodyPr/>
        <a:lstStyle/>
        <a:p>
          <a:endParaRPr lang="pt-BR"/>
        </a:p>
      </dgm:t>
    </dgm:pt>
    <dgm:pt modelId="{0E2398E2-E46B-49A3-BE9C-856C03B1C0E3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Seu governo foi marcado por grandes revoltas, como a Revolução Federalista no Rio Grande do Sul e a Revolta da Armada, no Rio de Janeiro. </a:t>
          </a:r>
        </a:p>
      </dgm:t>
    </dgm:pt>
    <dgm:pt modelId="{90BEF6BA-4D0B-482D-A401-01EE57CFDD86}" type="parTrans" cxnId="{917C22DD-38A1-4564-AEB1-5171AE99748F}">
      <dgm:prSet/>
      <dgm:spPr/>
      <dgm:t>
        <a:bodyPr/>
        <a:lstStyle/>
        <a:p>
          <a:endParaRPr lang="pt-BR"/>
        </a:p>
      </dgm:t>
    </dgm:pt>
    <dgm:pt modelId="{210492B6-4DB5-42CA-B6B1-A1D89FED0D73}" type="sibTrans" cxnId="{917C22DD-38A1-4564-AEB1-5171AE99748F}">
      <dgm:prSet/>
      <dgm:spPr/>
      <dgm:t>
        <a:bodyPr/>
        <a:lstStyle/>
        <a:p>
          <a:endParaRPr lang="pt-BR"/>
        </a:p>
      </dgm:t>
    </dgm:pt>
    <dgm:pt modelId="{D168A99A-B61B-448C-AD0C-69D4033CDF1B}" type="pres">
      <dgm:prSet presAssocID="{2DB1D407-8176-443B-9741-22AF5C3A4790}" presName="Name0" presStyleCnt="0">
        <dgm:presLayoutVars>
          <dgm:dir/>
          <dgm:animLvl val="lvl"/>
          <dgm:resizeHandles val="exact"/>
        </dgm:presLayoutVars>
      </dgm:prSet>
      <dgm:spPr/>
    </dgm:pt>
    <dgm:pt modelId="{A454444C-7722-46A7-BF32-5BBFC42C1239}" type="pres">
      <dgm:prSet presAssocID="{40FFAA82-2969-4FFB-8D88-2AC8342BAC80}" presName="linNode" presStyleCnt="0"/>
      <dgm:spPr/>
    </dgm:pt>
    <dgm:pt modelId="{C952973E-C005-4E3C-964E-535A2040E95B}" type="pres">
      <dgm:prSet presAssocID="{40FFAA82-2969-4FFB-8D88-2AC8342BAC80}" presName="parTx" presStyleLbl="revTx" presStyleIdx="0" presStyleCnt="2">
        <dgm:presLayoutVars>
          <dgm:chMax val="1"/>
          <dgm:bulletEnabled val="1"/>
        </dgm:presLayoutVars>
      </dgm:prSet>
      <dgm:spPr/>
    </dgm:pt>
    <dgm:pt modelId="{F7A96567-A58B-4EBF-9EA5-BAF5674903E8}" type="pres">
      <dgm:prSet presAssocID="{40FFAA82-2969-4FFB-8D88-2AC8342BAC80}" presName="bracket" presStyleLbl="parChTrans1D1" presStyleIdx="0" presStyleCnt="2"/>
      <dgm:spPr/>
    </dgm:pt>
    <dgm:pt modelId="{492FCBDC-0640-4112-A639-1AE354AC2FBB}" type="pres">
      <dgm:prSet presAssocID="{40FFAA82-2969-4FFB-8D88-2AC8342BAC80}" presName="spH" presStyleCnt="0"/>
      <dgm:spPr/>
    </dgm:pt>
    <dgm:pt modelId="{3023D152-8E51-481B-AA01-1D9F7E0B0F81}" type="pres">
      <dgm:prSet presAssocID="{40FFAA82-2969-4FFB-8D88-2AC8342BAC80}" presName="desTx" presStyleLbl="node1" presStyleIdx="0" presStyleCnt="2">
        <dgm:presLayoutVars>
          <dgm:bulletEnabled val="1"/>
        </dgm:presLayoutVars>
      </dgm:prSet>
      <dgm:spPr/>
    </dgm:pt>
    <dgm:pt modelId="{4108B6F5-86F2-48F4-85BE-BC0B9AC0F4D8}" type="pres">
      <dgm:prSet presAssocID="{F7B983ED-8DCC-4780-85E3-62C6676C2C6B}" presName="spV" presStyleCnt="0"/>
      <dgm:spPr/>
    </dgm:pt>
    <dgm:pt modelId="{E253E5ED-3469-4BD1-A2CC-25C1EBE62714}" type="pres">
      <dgm:prSet presAssocID="{C22CF2D8-2287-4FF8-A65F-C9A127B5903C}" presName="linNode" presStyleCnt="0"/>
      <dgm:spPr/>
    </dgm:pt>
    <dgm:pt modelId="{728E78F0-117D-4F6D-A3D3-4F4D0855CD5E}" type="pres">
      <dgm:prSet presAssocID="{C22CF2D8-2287-4FF8-A65F-C9A127B5903C}" presName="parTx" presStyleLbl="revTx" presStyleIdx="1" presStyleCnt="2">
        <dgm:presLayoutVars>
          <dgm:chMax val="1"/>
          <dgm:bulletEnabled val="1"/>
        </dgm:presLayoutVars>
      </dgm:prSet>
      <dgm:spPr/>
    </dgm:pt>
    <dgm:pt modelId="{3F4CCD10-6AD2-4349-8E2E-B128BBAC102A}" type="pres">
      <dgm:prSet presAssocID="{C22CF2D8-2287-4FF8-A65F-C9A127B5903C}" presName="bracket" presStyleLbl="parChTrans1D1" presStyleIdx="1" presStyleCnt="2"/>
      <dgm:spPr/>
    </dgm:pt>
    <dgm:pt modelId="{34903B97-19BE-4E6D-9B3D-55E74235188A}" type="pres">
      <dgm:prSet presAssocID="{C22CF2D8-2287-4FF8-A65F-C9A127B5903C}" presName="spH" presStyleCnt="0"/>
      <dgm:spPr/>
    </dgm:pt>
    <dgm:pt modelId="{4F038645-E2C6-42E1-BB62-72ECD15D56FF}" type="pres">
      <dgm:prSet presAssocID="{C22CF2D8-2287-4FF8-A65F-C9A127B5903C}" presName="desTx" presStyleLbl="node1" presStyleIdx="1" presStyleCnt="2">
        <dgm:presLayoutVars>
          <dgm:bulletEnabled val="1"/>
        </dgm:presLayoutVars>
      </dgm:prSet>
      <dgm:spPr/>
    </dgm:pt>
  </dgm:ptLst>
  <dgm:cxnLst>
    <dgm:cxn modelId="{9C5A420D-58DE-43F6-AABE-F7DD3811E7B7}" type="presOf" srcId="{40FFAA82-2969-4FFB-8D88-2AC8342BAC80}" destId="{C952973E-C005-4E3C-964E-535A2040E95B}" srcOrd="0" destOrd="0" presId="urn:diagrams.loki3.com/BracketList+Icon"/>
    <dgm:cxn modelId="{8179EA29-1451-4FB2-9CE0-25B245EE2612}" type="presOf" srcId="{C22CF2D8-2287-4FF8-A65F-C9A127B5903C}" destId="{728E78F0-117D-4F6D-A3D3-4F4D0855CD5E}" srcOrd="0" destOrd="0" presId="urn:diagrams.loki3.com/BracketList+Icon"/>
    <dgm:cxn modelId="{E037D85F-B44A-4665-817C-34FBA1E3AAC2}" srcId="{C22CF2D8-2287-4FF8-A65F-C9A127B5903C}" destId="{25AF22E9-7232-438C-A189-3A179211B24A}" srcOrd="0" destOrd="0" parTransId="{C181AFBA-703F-43F7-939F-513ED6C4B520}" sibTransId="{64571E44-FBA5-46FE-9729-2EE15B5C794B}"/>
    <dgm:cxn modelId="{BB7A4568-4296-4569-ABFE-208F296C7990}" type="presOf" srcId="{0E2398E2-E46B-49A3-BE9C-856C03B1C0E3}" destId="{4F038645-E2C6-42E1-BB62-72ECD15D56FF}" srcOrd="0" destOrd="1" presId="urn:diagrams.loki3.com/BracketList+Icon"/>
    <dgm:cxn modelId="{F58DE051-4AAC-4B6B-A3C9-D0A3B7B4DA72}" srcId="{2DB1D407-8176-443B-9741-22AF5C3A4790}" destId="{40FFAA82-2969-4FFB-8D88-2AC8342BAC80}" srcOrd="0" destOrd="0" parTransId="{6F484D1D-73A7-47D3-803A-28B1DB298E89}" sibTransId="{F7B983ED-8DCC-4780-85E3-62C6676C2C6B}"/>
    <dgm:cxn modelId="{A2E3F751-04E6-42CE-B79F-2310A73FACD5}" type="presOf" srcId="{AFA9D899-003A-481A-8047-7FCF8D7708E9}" destId="{3023D152-8E51-481B-AA01-1D9F7E0B0F81}" srcOrd="0" destOrd="0" presId="urn:diagrams.loki3.com/BracketList+Icon"/>
    <dgm:cxn modelId="{2CEA8A52-B653-4F83-85BC-08DF51848F55}" srcId="{40FFAA82-2969-4FFB-8D88-2AC8342BAC80}" destId="{CA922482-690C-4F33-AF92-085096DE73EF}" srcOrd="2" destOrd="0" parTransId="{AB1281FC-9305-4354-8C4D-650E0F4DD3A1}" sibTransId="{BBD7DBC5-CA0A-4C1D-B416-368DC2AD6154}"/>
    <dgm:cxn modelId="{CB68B086-B8AD-490E-9DFF-03E54607C5D3}" srcId="{40FFAA82-2969-4FFB-8D88-2AC8342BAC80}" destId="{D61AE04D-8E0D-43D6-B5B6-E22DCD86F457}" srcOrd="1" destOrd="0" parTransId="{393D3CDC-13BC-45E0-B04D-678E59C49703}" sibTransId="{B86172CF-C4C4-4F28-96F5-ADE31E2ACED0}"/>
    <dgm:cxn modelId="{8D95B08C-6FDC-47EC-AD06-43219BCF476F}" type="presOf" srcId="{CA922482-690C-4F33-AF92-085096DE73EF}" destId="{3023D152-8E51-481B-AA01-1D9F7E0B0F81}" srcOrd="0" destOrd="2" presId="urn:diagrams.loki3.com/BracketList+Icon"/>
    <dgm:cxn modelId="{91DA4CB6-EDAA-4B3F-8632-3A4C3427087F}" srcId="{40FFAA82-2969-4FFB-8D88-2AC8342BAC80}" destId="{82DFA4A6-2DDF-4847-B546-B01C26001C75}" srcOrd="3" destOrd="0" parTransId="{07B32566-73AC-4521-BA6A-CC7F6853E2EF}" sibTransId="{DB9AC8DE-0D64-4B34-A679-B2E43D3A1242}"/>
    <dgm:cxn modelId="{687A25C3-3F01-4522-8108-B75959677B51}" type="presOf" srcId="{2DB1D407-8176-443B-9741-22AF5C3A4790}" destId="{D168A99A-B61B-448C-AD0C-69D4033CDF1B}" srcOrd="0" destOrd="0" presId="urn:diagrams.loki3.com/BracketList+Icon"/>
    <dgm:cxn modelId="{B293A4C9-1DFA-45A3-89E2-E1FC669DF012}" srcId="{40FFAA82-2969-4FFB-8D88-2AC8342BAC80}" destId="{AFA9D899-003A-481A-8047-7FCF8D7708E9}" srcOrd="0" destOrd="0" parTransId="{DD4F4302-282E-4C53-8FFD-B1B50FC778C0}" sibTransId="{9A8A42AB-7064-4BFE-9E29-1FA218004D8A}"/>
    <dgm:cxn modelId="{5AAF04D1-2878-4137-BEB5-D049D84DD6F4}" type="presOf" srcId="{D61AE04D-8E0D-43D6-B5B6-E22DCD86F457}" destId="{3023D152-8E51-481B-AA01-1D9F7E0B0F81}" srcOrd="0" destOrd="1" presId="urn:diagrams.loki3.com/BracketList+Icon"/>
    <dgm:cxn modelId="{CB546FD5-E273-4C16-A2E0-4C95B9D758B0}" type="presOf" srcId="{82DFA4A6-2DDF-4847-B546-B01C26001C75}" destId="{3023D152-8E51-481B-AA01-1D9F7E0B0F81}" srcOrd="0" destOrd="3" presId="urn:diagrams.loki3.com/BracketList+Icon"/>
    <dgm:cxn modelId="{917C22DD-38A1-4564-AEB1-5171AE99748F}" srcId="{C22CF2D8-2287-4FF8-A65F-C9A127B5903C}" destId="{0E2398E2-E46B-49A3-BE9C-856C03B1C0E3}" srcOrd="1" destOrd="0" parTransId="{90BEF6BA-4D0B-482D-A401-01EE57CFDD86}" sibTransId="{210492B6-4DB5-42CA-B6B1-A1D89FED0D73}"/>
    <dgm:cxn modelId="{7B41E2EC-4067-4647-BF25-A9F4E1B2DDE5}" srcId="{2DB1D407-8176-443B-9741-22AF5C3A4790}" destId="{C22CF2D8-2287-4FF8-A65F-C9A127B5903C}" srcOrd="1" destOrd="0" parTransId="{334C0E4E-402C-473F-B518-31913DFB7CF1}" sibTransId="{A1D8D23F-0784-4BDE-80B3-F87C816A3116}"/>
    <dgm:cxn modelId="{5244FDFB-5E07-4C94-BAFA-1FA084683E18}" type="presOf" srcId="{25AF22E9-7232-438C-A189-3A179211B24A}" destId="{4F038645-E2C6-42E1-BB62-72ECD15D56FF}" srcOrd="0" destOrd="0" presId="urn:diagrams.loki3.com/BracketList+Icon"/>
    <dgm:cxn modelId="{586F349C-7B2B-4D00-AFEA-F6B98EDD1BF7}" type="presParOf" srcId="{D168A99A-B61B-448C-AD0C-69D4033CDF1B}" destId="{A454444C-7722-46A7-BF32-5BBFC42C1239}" srcOrd="0" destOrd="0" presId="urn:diagrams.loki3.com/BracketList+Icon"/>
    <dgm:cxn modelId="{9615126A-F334-40FD-A692-8D337A283E15}" type="presParOf" srcId="{A454444C-7722-46A7-BF32-5BBFC42C1239}" destId="{C952973E-C005-4E3C-964E-535A2040E95B}" srcOrd="0" destOrd="0" presId="urn:diagrams.loki3.com/BracketList+Icon"/>
    <dgm:cxn modelId="{9526614A-E26F-4E9E-A056-A2BFDD06C4B2}" type="presParOf" srcId="{A454444C-7722-46A7-BF32-5BBFC42C1239}" destId="{F7A96567-A58B-4EBF-9EA5-BAF5674903E8}" srcOrd="1" destOrd="0" presId="urn:diagrams.loki3.com/BracketList+Icon"/>
    <dgm:cxn modelId="{05523D72-1B79-4084-BE60-BED8B3232C79}" type="presParOf" srcId="{A454444C-7722-46A7-BF32-5BBFC42C1239}" destId="{492FCBDC-0640-4112-A639-1AE354AC2FBB}" srcOrd="2" destOrd="0" presId="urn:diagrams.loki3.com/BracketList+Icon"/>
    <dgm:cxn modelId="{177E9C19-6D6D-4484-912C-3E80130C7FE5}" type="presParOf" srcId="{A454444C-7722-46A7-BF32-5BBFC42C1239}" destId="{3023D152-8E51-481B-AA01-1D9F7E0B0F81}" srcOrd="3" destOrd="0" presId="urn:diagrams.loki3.com/BracketList+Icon"/>
    <dgm:cxn modelId="{68CED4B9-CAE4-473D-A1F2-94279B9AADA8}" type="presParOf" srcId="{D168A99A-B61B-448C-AD0C-69D4033CDF1B}" destId="{4108B6F5-86F2-48F4-85BE-BC0B9AC0F4D8}" srcOrd="1" destOrd="0" presId="urn:diagrams.loki3.com/BracketList+Icon"/>
    <dgm:cxn modelId="{1737F481-06FB-43A3-9746-77C15C456E68}" type="presParOf" srcId="{D168A99A-B61B-448C-AD0C-69D4033CDF1B}" destId="{E253E5ED-3469-4BD1-A2CC-25C1EBE62714}" srcOrd="2" destOrd="0" presId="urn:diagrams.loki3.com/BracketList+Icon"/>
    <dgm:cxn modelId="{D430E30F-B974-445F-84AA-F448E5BFFAAF}" type="presParOf" srcId="{E253E5ED-3469-4BD1-A2CC-25C1EBE62714}" destId="{728E78F0-117D-4F6D-A3D3-4F4D0855CD5E}" srcOrd="0" destOrd="0" presId="urn:diagrams.loki3.com/BracketList+Icon"/>
    <dgm:cxn modelId="{4B69797C-89F9-4B28-80D0-9590E679D225}" type="presParOf" srcId="{E253E5ED-3469-4BD1-A2CC-25C1EBE62714}" destId="{3F4CCD10-6AD2-4349-8E2E-B128BBAC102A}" srcOrd="1" destOrd="0" presId="urn:diagrams.loki3.com/BracketList+Icon"/>
    <dgm:cxn modelId="{57FF73D0-419B-4CC2-AE9A-6A34AAD88795}" type="presParOf" srcId="{E253E5ED-3469-4BD1-A2CC-25C1EBE62714}" destId="{34903B97-19BE-4E6D-9B3D-55E74235188A}" srcOrd="2" destOrd="0" presId="urn:diagrams.loki3.com/BracketList+Icon"/>
    <dgm:cxn modelId="{E932C35A-5ACD-4C5D-9324-2891B88B3739}" type="presParOf" srcId="{E253E5ED-3469-4BD1-A2CC-25C1EBE62714}" destId="{4F038645-E2C6-42E1-BB62-72ECD15D56FF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1D7C6E-5994-4361-9927-DA0F4C1A44CA}" type="doc">
      <dgm:prSet loTypeId="urn:microsoft.com/office/officeart/2005/8/layout/h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pt-BR"/>
        </a:p>
      </dgm:t>
    </dgm:pt>
    <dgm:pt modelId="{C7E510EE-9C36-41D7-A34B-8EBAB1E9CAAA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Política dos governadores</a:t>
          </a:r>
        </a:p>
      </dgm:t>
    </dgm:pt>
    <dgm:pt modelId="{1631072A-15C0-468A-B399-15D8352A586F}" type="parTrans" cxnId="{8C1A9730-9E32-447E-A400-9124D5397C5E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098CC209-BE64-40DA-8590-D5629C2F5F84}" type="sibTrans" cxnId="{8C1A9730-9E32-447E-A400-9124D5397C5E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33FEFFB-5F36-459C-949E-636DE2C8F308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Idealizada por Campos Salles.</a:t>
          </a:r>
        </a:p>
      </dgm:t>
    </dgm:pt>
    <dgm:pt modelId="{E564513B-CA60-4189-B492-259E5CD5D97E}" type="parTrans" cxnId="{C6CDFD7B-6225-4BBD-BC75-AA93C1679CB3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9254D35-3ED1-49A9-8695-0DA0008D5264}" type="sibTrans" cxnId="{C6CDFD7B-6225-4BBD-BC75-AA93C1679CB3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0092E91-61E0-4639-9D85-E3871D861D30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Presidente apoiava os governos dos estados, que apoiavam a presidência. </a:t>
          </a:r>
        </a:p>
      </dgm:t>
    </dgm:pt>
    <dgm:pt modelId="{AEF6CC74-AEC5-4FB0-8D75-BCBC4F7AE21F}" type="parTrans" cxnId="{CEEB95CC-C83B-46D9-91C0-AC6487CA95BE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86BA0590-26A4-4F32-B66D-12D1151C8B5B}" type="sibTrans" cxnId="{CEEB95CC-C83B-46D9-91C0-AC6487CA95BE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237D647D-70D6-4524-830C-3A658DA02C7B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Alianças entre o presidente e as elites regionais.</a:t>
          </a:r>
        </a:p>
      </dgm:t>
    </dgm:pt>
    <dgm:pt modelId="{6790BCE9-2B79-4DCA-B214-A9B810B50D29}" type="parTrans" cxnId="{77BCBD7B-240B-4AB2-86AA-D6092D23DE68}">
      <dgm:prSet/>
      <dgm:spPr/>
      <dgm:t>
        <a:bodyPr/>
        <a:lstStyle/>
        <a:p>
          <a:endParaRPr lang="pt-BR"/>
        </a:p>
      </dgm:t>
    </dgm:pt>
    <dgm:pt modelId="{715CBB3C-A695-49A5-AAC0-FDF434028203}" type="sibTrans" cxnId="{77BCBD7B-240B-4AB2-86AA-D6092D23DE68}">
      <dgm:prSet/>
      <dgm:spPr/>
      <dgm:t>
        <a:bodyPr/>
        <a:lstStyle/>
        <a:p>
          <a:endParaRPr lang="pt-BR"/>
        </a:p>
      </dgm:t>
    </dgm:pt>
    <dgm:pt modelId="{4CDCFD8B-749A-4D2E-B3FD-7C86FA39A0C0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Alternância entre os partidos republicanos paulista e mineiro.</a:t>
          </a:r>
        </a:p>
      </dgm:t>
    </dgm:pt>
    <dgm:pt modelId="{AC0D01BD-0EF7-4E76-99F2-C72E14982BAC}" type="parTrans" cxnId="{06D8F80B-814B-4A9F-8FC1-127443CBC755}">
      <dgm:prSet/>
      <dgm:spPr/>
      <dgm:t>
        <a:bodyPr/>
        <a:lstStyle/>
        <a:p>
          <a:endParaRPr lang="pt-BR"/>
        </a:p>
      </dgm:t>
    </dgm:pt>
    <dgm:pt modelId="{37531899-2895-4F60-9A5A-FC28A2F2C7B8}" type="sibTrans" cxnId="{06D8F80B-814B-4A9F-8FC1-127443CBC755}">
      <dgm:prSet/>
      <dgm:spPr/>
      <dgm:t>
        <a:bodyPr/>
        <a:lstStyle/>
        <a:p>
          <a:endParaRPr lang="pt-BR"/>
        </a:p>
      </dgm:t>
    </dgm:pt>
    <dgm:pt modelId="{32765F37-78F1-43B4-88D1-BE9A7F274FBF}" type="pres">
      <dgm:prSet presAssocID="{111D7C6E-5994-4361-9927-DA0F4C1A44CA}" presName="Name0" presStyleCnt="0">
        <dgm:presLayoutVars>
          <dgm:dir/>
          <dgm:animLvl val="lvl"/>
          <dgm:resizeHandles val="exact"/>
        </dgm:presLayoutVars>
      </dgm:prSet>
      <dgm:spPr/>
    </dgm:pt>
    <dgm:pt modelId="{B76344AA-48BB-4F2F-B1AF-9C4275CCFA83}" type="pres">
      <dgm:prSet presAssocID="{C7E510EE-9C36-41D7-A34B-8EBAB1E9CAAA}" presName="composite" presStyleCnt="0"/>
      <dgm:spPr/>
    </dgm:pt>
    <dgm:pt modelId="{AA1FFBBE-A1F7-41FC-9AC7-7664F0CDAC5F}" type="pres">
      <dgm:prSet presAssocID="{C7E510EE-9C36-41D7-A34B-8EBAB1E9CAAA}" presName="parTx" presStyleLbl="alignNode1" presStyleIdx="0" presStyleCnt="1" custScaleY="58261" custLinFactNeighborX="-446" custLinFactNeighborY="-20004">
        <dgm:presLayoutVars>
          <dgm:chMax val="0"/>
          <dgm:chPref val="0"/>
          <dgm:bulletEnabled val="1"/>
        </dgm:presLayoutVars>
      </dgm:prSet>
      <dgm:spPr/>
    </dgm:pt>
    <dgm:pt modelId="{A7A3F05C-4297-44B8-9A0F-A5BDC56CDA45}" type="pres">
      <dgm:prSet presAssocID="{C7E510EE-9C36-41D7-A34B-8EBAB1E9CAAA}" presName="desTx" presStyleLbl="alignAccFollowNode1" presStyleIdx="0" presStyleCnt="1" custScaleY="100000">
        <dgm:presLayoutVars>
          <dgm:bulletEnabled val="1"/>
        </dgm:presLayoutVars>
      </dgm:prSet>
      <dgm:spPr/>
    </dgm:pt>
  </dgm:ptLst>
  <dgm:cxnLst>
    <dgm:cxn modelId="{06D8F80B-814B-4A9F-8FC1-127443CBC755}" srcId="{C7E510EE-9C36-41D7-A34B-8EBAB1E9CAAA}" destId="{4CDCFD8B-749A-4D2E-B3FD-7C86FA39A0C0}" srcOrd="3" destOrd="0" parTransId="{AC0D01BD-0EF7-4E76-99F2-C72E14982BAC}" sibTransId="{37531899-2895-4F60-9A5A-FC28A2F2C7B8}"/>
    <dgm:cxn modelId="{91157E0C-70B9-4477-97CB-351380D2A3A9}" type="presOf" srcId="{C7E510EE-9C36-41D7-A34B-8EBAB1E9CAAA}" destId="{AA1FFBBE-A1F7-41FC-9AC7-7664F0CDAC5F}" srcOrd="0" destOrd="0" presId="urn:microsoft.com/office/officeart/2005/8/layout/hList1"/>
    <dgm:cxn modelId="{EEA0FC23-DF99-4FAB-85E0-A05F15FC4A58}" type="presOf" srcId="{4CDCFD8B-749A-4D2E-B3FD-7C86FA39A0C0}" destId="{A7A3F05C-4297-44B8-9A0F-A5BDC56CDA45}" srcOrd="0" destOrd="3" presId="urn:microsoft.com/office/officeart/2005/8/layout/hList1"/>
    <dgm:cxn modelId="{45EF2426-D9B5-4CB0-BF3B-271F18A74904}" type="presOf" srcId="{237D647D-70D6-4524-830C-3A658DA02C7B}" destId="{A7A3F05C-4297-44B8-9A0F-A5BDC56CDA45}" srcOrd="0" destOrd="1" presId="urn:microsoft.com/office/officeart/2005/8/layout/hList1"/>
    <dgm:cxn modelId="{8C1A9730-9E32-447E-A400-9124D5397C5E}" srcId="{111D7C6E-5994-4361-9927-DA0F4C1A44CA}" destId="{C7E510EE-9C36-41D7-A34B-8EBAB1E9CAAA}" srcOrd="0" destOrd="0" parTransId="{1631072A-15C0-468A-B399-15D8352A586F}" sibTransId="{098CC209-BE64-40DA-8590-D5629C2F5F84}"/>
    <dgm:cxn modelId="{AAF73943-94AA-4089-95A5-1665F47E05AE}" type="presOf" srcId="{111D7C6E-5994-4361-9927-DA0F4C1A44CA}" destId="{32765F37-78F1-43B4-88D1-BE9A7F274FBF}" srcOrd="0" destOrd="0" presId="urn:microsoft.com/office/officeart/2005/8/layout/hList1"/>
    <dgm:cxn modelId="{77BCBD7B-240B-4AB2-86AA-D6092D23DE68}" srcId="{C7E510EE-9C36-41D7-A34B-8EBAB1E9CAAA}" destId="{237D647D-70D6-4524-830C-3A658DA02C7B}" srcOrd="1" destOrd="0" parTransId="{6790BCE9-2B79-4DCA-B214-A9B810B50D29}" sibTransId="{715CBB3C-A695-49A5-AAC0-FDF434028203}"/>
    <dgm:cxn modelId="{C6CDFD7B-6225-4BBD-BC75-AA93C1679CB3}" srcId="{C7E510EE-9C36-41D7-A34B-8EBAB1E9CAAA}" destId="{733FEFFB-5F36-459C-949E-636DE2C8F308}" srcOrd="0" destOrd="0" parTransId="{E564513B-CA60-4189-B492-259E5CD5D97E}" sibTransId="{B9254D35-3ED1-49A9-8695-0DA0008D5264}"/>
    <dgm:cxn modelId="{32EA559F-E71F-4B92-831B-DE7B52FF240A}" type="presOf" srcId="{C0092E91-61E0-4639-9D85-E3871D861D30}" destId="{A7A3F05C-4297-44B8-9A0F-A5BDC56CDA45}" srcOrd="0" destOrd="2" presId="urn:microsoft.com/office/officeart/2005/8/layout/hList1"/>
    <dgm:cxn modelId="{558043B0-8376-4B79-9B8A-1CCCC213ACF4}" type="presOf" srcId="{733FEFFB-5F36-459C-949E-636DE2C8F308}" destId="{A7A3F05C-4297-44B8-9A0F-A5BDC56CDA45}" srcOrd="0" destOrd="0" presId="urn:microsoft.com/office/officeart/2005/8/layout/hList1"/>
    <dgm:cxn modelId="{CEEB95CC-C83B-46D9-91C0-AC6487CA95BE}" srcId="{C7E510EE-9C36-41D7-A34B-8EBAB1E9CAAA}" destId="{C0092E91-61E0-4639-9D85-E3871D861D30}" srcOrd="2" destOrd="0" parTransId="{AEF6CC74-AEC5-4FB0-8D75-BCBC4F7AE21F}" sibTransId="{86BA0590-26A4-4F32-B66D-12D1151C8B5B}"/>
    <dgm:cxn modelId="{84966B1A-420F-4A4A-A408-DD49D9FBB53E}" type="presParOf" srcId="{32765F37-78F1-43B4-88D1-BE9A7F274FBF}" destId="{B76344AA-48BB-4F2F-B1AF-9C4275CCFA83}" srcOrd="0" destOrd="0" presId="urn:microsoft.com/office/officeart/2005/8/layout/hList1"/>
    <dgm:cxn modelId="{BA79F365-18E0-41FE-BA99-5CB73F72DBC2}" type="presParOf" srcId="{B76344AA-48BB-4F2F-B1AF-9C4275CCFA83}" destId="{AA1FFBBE-A1F7-41FC-9AC7-7664F0CDAC5F}" srcOrd="0" destOrd="0" presId="urn:microsoft.com/office/officeart/2005/8/layout/hList1"/>
    <dgm:cxn modelId="{4249B24A-49AA-4319-AE0F-51F1E8D0E287}" type="presParOf" srcId="{B76344AA-48BB-4F2F-B1AF-9C4275CCFA83}" destId="{A7A3F05C-4297-44B8-9A0F-A5BDC56CDA4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C99F6AF-7E4F-4DA6-A161-970C8D46E1E9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498CFC9B-0E14-49AB-9EAB-D80480632F22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Vantagens para os governadores</a:t>
          </a:r>
        </a:p>
      </dgm:t>
    </dgm:pt>
    <dgm:pt modelId="{AFA048B4-9AA3-4A7A-A2F3-6F38E2B5E387}" type="parTrans" cxnId="{A1226314-5B5C-4219-8934-CE3C317829DE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E6D0B618-6B72-43ED-BD5F-B4BCDB66F144}" type="sibTrans" cxnId="{A1226314-5B5C-4219-8934-CE3C317829DE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00F8267-BE90-4AF2-AAD1-2FA92DA6EB6E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Seus apoiadores ganhavam ministérios, recebiam ajuda econômica e liberdade para instituírem impostos. </a:t>
          </a:r>
        </a:p>
      </dgm:t>
    </dgm:pt>
    <dgm:pt modelId="{C6F3778D-26D7-45EF-A0BA-97CCC3A6DA07}" type="parTrans" cxnId="{937572B7-6EB1-4372-8A90-6EDD76D78C15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E64DABA9-A489-4A10-8251-F3C67BDC3A26}" type="sibTrans" cxnId="{937572B7-6EB1-4372-8A90-6EDD76D78C15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8940A51-2152-4786-99FF-E1C137BB9E9B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Vantagens para o presidente</a:t>
          </a:r>
        </a:p>
      </dgm:t>
    </dgm:pt>
    <dgm:pt modelId="{21CEA0D3-6097-423B-BBD8-CA68CCFD7213}" type="parTrans" cxnId="{33E5AA5E-CCC6-41F2-8DFC-865698B80BB3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DE93C02A-6DD6-42C3-AC29-D9B520CFEE38}" type="sibTrans" cxnId="{33E5AA5E-CCC6-41F2-8DFC-865698B80BB3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A1496E01-2ADA-46EF-9B45-D820B8B098A9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Os governadores defenderiam as políticas federais e garantiriam a eleição de deputados com orientação política do governo.</a:t>
          </a:r>
        </a:p>
      </dgm:t>
    </dgm:pt>
    <dgm:pt modelId="{279E6D30-B9FC-4CE8-90CC-4E3B2EDA2110}" type="parTrans" cxnId="{269C6157-28CC-4A52-AF88-79530C83BAF7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30B4AAD9-0C94-4D8B-8A08-F17FB9A1F1D0}" type="sibTrans" cxnId="{269C6157-28CC-4A52-AF88-79530C83BAF7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14472D10-D766-405F-B1E4-26BC5ABBC730}" type="pres">
      <dgm:prSet presAssocID="{EC99F6AF-7E4F-4DA6-A161-970C8D46E1E9}" presName="Name0" presStyleCnt="0">
        <dgm:presLayoutVars>
          <dgm:dir/>
          <dgm:animLvl val="lvl"/>
          <dgm:resizeHandles val="exact"/>
        </dgm:presLayoutVars>
      </dgm:prSet>
      <dgm:spPr/>
    </dgm:pt>
    <dgm:pt modelId="{E44EA363-B4A5-4D02-B848-50200BC2216A}" type="pres">
      <dgm:prSet presAssocID="{498CFC9B-0E14-49AB-9EAB-D80480632F22}" presName="composite" presStyleCnt="0"/>
      <dgm:spPr/>
    </dgm:pt>
    <dgm:pt modelId="{31E30A34-2DB8-425D-B203-A63B6F1ECBA7}" type="pres">
      <dgm:prSet presAssocID="{498CFC9B-0E14-49AB-9EAB-D80480632F22}" presName="parTx" presStyleLbl="alignNode1" presStyleIdx="0" presStyleCnt="2" custScaleX="96212" custScaleY="56741" custLinFactNeighborX="-410" custLinFactNeighborY="-30103">
        <dgm:presLayoutVars>
          <dgm:chMax val="0"/>
          <dgm:chPref val="0"/>
          <dgm:bulletEnabled val="1"/>
        </dgm:presLayoutVars>
      </dgm:prSet>
      <dgm:spPr/>
    </dgm:pt>
    <dgm:pt modelId="{9E24BB2B-B27C-4C0A-8272-DEE5835DF489}" type="pres">
      <dgm:prSet presAssocID="{498CFC9B-0E14-49AB-9EAB-D80480632F22}" presName="desTx" presStyleLbl="alignAccFollowNode1" presStyleIdx="0" presStyleCnt="2" custScaleX="96214" custScaleY="100000">
        <dgm:presLayoutVars>
          <dgm:bulletEnabled val="1"/>
        </dgm:presLayoutVars>
      </dgm:prSet>
      <dgm:spPr/>
    </dgm:pt>
    <dgm:pt modelId="{B2E7BA38-6524-4768-8069-1B11B5304F51}" type="pres">
      <dgm:prSet presAssocID="{E6D0B618-6B72-43ED-BD5F-B4BCDB66F144}" presName="space" presStyleCnt="0"/>
      <dgm:spPr/>
    </dgm:pt>
    <dgm:pt modelId="{CBE4E587-5841-43B8-9C05-CC4328A5C79A}" type="pres">
      <dgm:prSet presAssocID="{C8940A51-2152-4786-99FF-E1C137BB9E9B}" presName="composite" presStyleCnt="0"/>
      <dgm:spPr/>
    </dgm:pt>
    <dgm:pt modelId="{5364794B-F42A-4D69-B00C-85A667AB4ABB}" type="pres">
      <dgm:prSet presAssocID="{C8940A51-2152-4786-99FF-E1C137BB9E9B}" presName="parTx" presStyleLbl="alignNode1" presStyleIdx="1" presStyleCnt="2" custScaleX="100873" custScaleY="56741" custLinFactNeighborX="-410" custLinFactNeighborY="-30103">
        <dgm:presLayoutVars>
          <dgm:chMax val="0"/>
          <dgm:chPref val="0"/>
          <dgm:bulletEnabled val="1"/>
        </dgm:presLayoutVars>
      </dgm:prSet>
      <dgm:spPr/>
    </dgm:pt>
    <dgm:pt modelId="{18A8BAE6-9737-4A11-BA86-42EB3C505BC4}" type="pres">
      <dgm:prSet presAssocID="{C8940A51-2152-4786-99FF-E1C137BB9E9B}" presName="desTx" presStyleLbl="alignAccFollowNode1" presStyleIdx="1" presStyleCnt="2" custScaleY="100000">
        <dgm:presLayoutVars>
          <dgm:bulletEnabled val="1"/>
        </dgm:presLayoutVars>
      </dgm:prSet>
      <dgm:spPr/>
    </dgm:pt>
  </dgm:ptLst>
  <dgm:cxnLst>
    <dgm:cxn modelId="{A1226314-5B5C-4219-8934-CE3C317829DE}" srcId="{EC99F6AF-7E4F-4DA6-A161-970C8D46E1E9}" destId="{498CFC9B-0E14-49AB-9EAB-D80480632F22}" srcOrd="0" destOrd="0" parTransId="{AFA048B4-9AA3-4A7A-A2F3-6F38E2B5E387}" sibTransId="{E6D0B618-6B72-43ED-BD5F-B4BCDB66F144}"/>
    <dgm:cxn modelId="{59A4DA1A-27CE-4325-A862-F93DB0634CC6}" type="presOf" srcId="{A1496E01-2ADA-46EF-9B45-D820B8B098A9}" destId="{18A8BAE6-9737-4A11-BA86-42EB3C505BC4}" srcOrd="0" destOrd="0" presId="urn:microsoft.com/office/officeart/2005/8/layout/hList1"/>
    <dgm:cxn modelId="{33E5AA5E-CCC6-41F2-8DFC-865698B80BB3}" srcId="{EC99F6AF-7E4F-4DA6-A161-970C8D46E1E9}" destId="{C8940A51-2152-4786-99FF-E1C137BB9E9B}" srcOrd="1" destOrd="0" parTransId="{21CEA0D3-6097-423B-BBD8-CA68CCFD7213}" sibTransId="{DE93C02A-6DD6-42C3-AC29-D9B520CFEE38}"/>
    <dgm:cxn modelId="{28BEB150-FE0B-49E7-93BD-069F5272C22D}" type="presOf" srcId="{498CFC9B-0E14-49AB-9EAB-D80480632F22}" destId="{31E30A34-2DB8-425D-B203-A63B6F1ECBA7}" srcOrd="0" destOrd="0" presId="urn:microsoft.com/office/officeart/2005/8/layout/hList1"/>
    <dgm:cxn modelId="{269C6157-28CC-4A52-AF88-79530C83BAF7}" srcId="{C8940A51-2152-4786-99FF-E1C137BB9E9B}" destId="{A1496E01-2ADA-46EF-9B45-D820B8B098A9}" srcOrd="0" destOrd="0" parTransId="{279E6D30-B9FC-4CE8-90CC-4E3B2EDA2110}" sibTransId="{30B4AAD9-0C94-4D8B-8A08-F17FB9A1F1D0}"/>
    <dgm:cxn modelId="{D3B71B7C-EA0A-4F1A-BCFD-5A703B893207}" type="presOf" srcId="{EC99F6AF-7E4F-4DA6-A161-970C8D46E1E9}" destId="{14472D10-D766-405F-B1E4-26BC5ABBC730}" srcOrd="0" destOrd="0" presId="urn:microsoft.com/office/officeart/2005/8/layout/hList1"/>
    <dgm:cxn modelId="{937572B7-6EB1-4372-8A90-6EDD76D78C15}" srcId="{498CFC9B-0E14-49AB-9EAB-D80480632F22}" destId="{500F8267-BE90-4AF2-AAD1-2FA92DA6EB6E}" srcOrd="0" destOrd="0" parTransId="{C6F3778D-26D7-45EF-A0BA-97CCC3A6DA07}" sibTransId="{E64DABA9-A489-4A10-8251-F3C67BDC3A26}"/>
    <dgm:cxn modelId="{EDFF55BF-B9EF-492F-8F30-A49976469EF4}" type="presOf" srcId="{500F8267-BE90-4AF2-AAD1-2FA92DA6EB6E}" destId="{9E24BB2B-B27C-4C0A-8272-DEE5835DF489}" srcOrd="0" destOrd="0" presId="urn:microsoft.com/office/officeart/2005/8/layout/hList1"/>
    <dgm:cxn modelId="{1DBC42F8-96FF-4B1C-A1B8-8E3C89ACA060}" type="presOf" srcId="{C8940A51-2152-4786-99FF-E1C137BB9E9B}" destId="{5364794B-F42A-4D69-B00C-85A667AB4ABB}" srcOrd="0" destOrd="0" presId="urn:microsoft.com/office/officeart/2005/8/layout/hList1"/>
    <dgm:cxn modelId="{074EF6F8-DA6F-46E0-B78A-E4021A6C429A}" type="presParOf" srcId="{14472D10-D766-405F-B1E4-26BC5ABBC730}" destId="{E44EA363-B4A5-4D02-B848-50200BC2216A}" srcOrd="0" destOrd="0" presId="urn:microsoft.com/office/officeart/2005/8/layout/hList1"/>
    <dgm:cxn modelId="{53F59B2F-7BCC-47F4-898B-4E529FEB44BB}" type="presParOf" srcId="{E44EA363-B4A5-4D02-B848-50200BC2216A}" destId="{31E30A34-2DB8-425D-B203-A63B6F1ECBA7}" srcOrd="0" destOrd="0" presId="urn:microsoft.com/office/officeart/2005/8/layout/hList1"/>
    <dgm:cxn modelId="{B6F1D1D8-54D7-45B3-B965-1A22D3574102}" type="presParOf" srcId="{E44EA363-B4A5-4D02-B848-50200BC2216A}" destId="{9E24BB2B-B27C-4C0A-8272-DEE5835DF489}" srcOrd="1" destOrd="0" presId="urn:microsoft.com/office/officeart/2005/8/layout/hList1"/>
    <dgm:cxn modelId="{CFC3AFA9-C16D-43AE-8F7A-3171C6CC8ED1}" type="presParOf" srcId="{14472D10-D766-405F-B1E4-26BC5ABBC730}" destId="{B2E7BA38-6524-4768-8069-1B11B5304F51}" srcOrd="1" destOrd="0" presId="urn:microsoft.com/office/officeart/2005/8/layout/hList1"/>
    <dgm:cxn modelId="{BF424F4B-777F-4753-9A53-F042EDB2831D}" type="presParOf" srcId="{14472D10-D766-405F-B1E4-26BC5ABBC730}" destId="{CBE4E587-5841-43B8-9C05-CC4328A5C79A}" srcOrd="2" destOrd="0" presId="urn:microsoft.com/office/officeart/2005/8/layout/hList1"/>
    <dgm:cxn modelId="{8CC76E72-C382-4617-8776-8AA0356E8B14}" type="presParOf" srcId="{CBE4E587-5841-43B8-9C05-CC4328A5C79A}" destId="{5364794B-F42A-4D69-B00C-85A667AB4ABB}" srcOrd="0" destOrd="0" presId="urn:microsoft.com/office/officeart/2005/8/layout/hList1"/>
    <dgm:cxn modelId="{09AED396-9238-4317-B750-9D507C87AE5B}" type="presParOf" srcId="{CBE4E587-5841-43B8-9C05-CC4328A5C79A}" destId="{18A8BAE6-9737-4A11-BA86-42EB3C505BC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A38BE4F-6DE3-482D-B846-CA634E8CA185}" type="doc">
      <dgm:prSet loTypeId="urn:microsoft.com/office/officeart/2005/8/layout/process1" loCatId="process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pt-BR"/>
        </a:p>
      </dgm:t>
    </dgm:pt>
    <dgm:pt modelId="{6DC66F2A-AAE8-4781-A37B-DDFFD0D9B191}">
      <dgm:prSet phldrT="[Texto]"/>
      <dgm:spPr/>
      <dgm:t>
        <a:bodyPr/>
        <a:lstStyle/>
        <a:p>
          <a:r>
            <a:rPr lang="pt-BR" dirty="0">
              <a:latin typeface="Roboto" pitchFamily="2" charset="0"/>
              <a:ea typeface="Roboto" pitchFamily="2" charset="0"/>
            </a:rPr>
            <a:t>A expansão industrial no Brasil foi particularmente forte em São Paulo, onde as fazendas de café haviam gerado grandes riquezas. Acumuladas, essas riquezas foram investidas em outras atividades, entre elas a abertura de novas indústrias.</a:t>
          </a:r>
        </a:p>
      </dgm:t>
    </dgm:pt>
    <dgm:pt modelId="{A3E4ADAE-18C3-474B-9242-381784217857}" type="parTrans" cxnId="{1893D23E-519C-4ECF-8BDB-A2FEDE63F06E}">
      <dgm:prSet/>
      <dgm:spPr/>
      <dgm:t>
        <a:bodyPr/>
        <a:lstStyle/>
        <a:p>
          <a:pPr algn="l"/>
          <a:endParaRPr lang="pt-BR" sz="1900">
            <a:latin typeface="Roboto" pitchFamily="2" charset="0"/>
            <a:ea typeface="Roboto" pitchFamily="2" charset="0"/>
          </a:endParaRPr>
        </a:p>
      </dgm:t>
    </dgm:pt>
    <dgm:pt modelId="{EFB42516-FE6E-40D7-9F07-155ECE98D271}" type="sibTrans" cxnId="{1893D23E-519C-4ECF-8BDB-A2FEDE63F06E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1DC3A396-54CF-410F-BDD0-2075FE3CB0EB}">
      <dgm:prSet phldrT="[Texto]"/>
      <dgm:spPr/>
      <dgm:t>
        <a:bodyPr/>
        <a:lstStyle/>
        <a:p>
          <a:r>
            <a:rPr lang="pt-BR" dirty="0">
              <a:latin typeface="Roboto" pitchFamily="2" charset="0"/>
              <a:ea typeface="Roboto" pitchFamily="2" charset="0"/>
            </a:rPr>
            <a:t>As fábricas que surgiram nesse período produziam tecidos, roupas, calçados, chapéus, alimentos e outros produtos. Em 1907, havia no país pouco mais de 3 200 fábricas, a maior parte delas nas cidades do Rio de Janeiro e de São Paulo.</a:t>
          </a:r>
        </a:p>
      </dgm:t>
    </dgm:pt>
    <dgm:pt modelId="{ED65CBA0-522D-407F-A384-113812A5B40E}" type="parTrans" cxnId="{7702E79A-4732-4BF8-B636-8142FD0BBF90}">
      <dgm:prSet/>
      <dgm:spPr/>
      <dgm:t>
        <a:bodyPr/>
        <a:lstStyle/>
        <a:p>
          <a:pPr algn="l"/>
          <a:endParaRPr lang="pt-BR" sz="1900">
            <a:latin typeface="Roboto" pitchFamily="2" charset="0"/>
            <a:ea typeface="Roboto" pitchFamily="2" charset="0"/>
          </a:endParaRPr>
        </a:p>
      </dgm:t>
    </dgm:pt>
    <dgm:pt modelId="{99ED0F19-BACF-46EF-B64C-5F5776A864EC}" type="sibTrans" cxnId="{7702E79A-4732-4BF8-B636-8142FD0BBF90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55878A4A-5B16-43A7-871C-3FF6DC4E19E9}">
      <dgm:prSet/>
      <dgm:spPr/>
      <dgm:t>
        <a:bodyPr/>
        <a:lstStyle/>
        <a:p>
          <a:r>
            <a:rPr lang="pt-BR" dirty="0">
              <a:latin typeface="Roboto" pitchFamily="2" charset="0"/>
              <a:ea typeface="Roboto" pitchFamily="2" charset="0"/>
            </a:rPr>
            <a:t>As transformações econômicas foram acompanhadas de mudanças na sociedade brasileira. O período foi marcado por um grande crescimento populacional, principalmente nos centro urbanos.</a:t>
          </a:r>
        </a:p>
      </dgm:t>
    </dgm:pt>
    <dgm:pt modelId="{FAD52C00-BECC-4203-9E3C-DCD99A002E48}" type="parTrans" cxnId="{EF698C15-F200-49DF-B6A3-CD93BC061B12}">
      <dgm:prSet/>
      <dgm:spPr/>
      <dgm:t>
        <a:bodyPr/>
        <a:lstStyle/>
        <a:p>
          <a:pPr algn="l"/>
          <a:endParaRPr lang="pt-BR" sz="1900">
            <a:latin typeface="Roboto" pitchFamily="2" charset="0"/>
            <a:ea typeface="Roboto" pitchFamily="2" charset="0"/>
          </a:endParaRPr>
        </a:p>
      </dgm:t>
    </dgm:pt>
    <dgm:pt modelId="{D623AFAE-A8BC-4375-AA9B-54BFBA303F41}" type="sibTrans" cxnId="{EF698C15-F200-49DF-B6A3-CD93BC061B12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25C85D54-1323-4091-879D-5D7227F183FE}" type="pres">
      <dgm:prSet presAssocID="{5A38BE4F-6DE3-482D-B846-CA634E8CA185}" presName="Name0" presStyleCnt="0">
        <dgm:presLayoutVars>
          <dgm:dir/>
          <dgm:resizeHandles val="exact"/>
        </dgm:presLayoutVars>
      </dgm:prSet>
      <dgm:spPr/>
    </dgm:pt>
    <dgm:pt modelId="{8647DA5A-A2F2-499D-91E4-F63233D99CFE}" type="pres">
      <dgm:prSet presAssocID="{6DC66F2A-AAE8-4781-A37B-DDFFD0D9B191}" presName="node" presStyleLbl="node1" presStyleIdx="0" presStyleCnt="3">
        <dgm:presLayoutVars>
          <dgm:bulletEnabled val="1"/>
        </dgm:presLayoutVars>
      </dgm:prSet>
      <dgm:spPr/>
    </dgm:pt>
    <dgm:pt modelId="{2E916766-D6E2-4D16-AA74-63CB10B40FF1}" type="pres">
      <dgm:prSet presAssocID="{EFB42516-FE6E-40D7-9F07-155ECE98D271}" presName="sibTrans" presStyleLbl="sibTrans2D1" presStyleIdx="0" presStyleCnt="2"/>
      <dgm:spPr/>
    </dgm:pt>
    <dgm:pt modelId="{25D4AF00-F239-43DC-A802-0DBCB5AB63D7}" type="pres">
      <dgm:prSet presAssocID="{EFB42516-FE6E-40D7-9F07-155ECE98D271}" presName="connectorText" presStyleLbl="sibTrans2D1" presStyleIdx="0" presStyleCnt="2"/>
      <dgm:spPr/>
    </dgm:pt>
    <dgm:pt modelId="{7CAC3C6C-1BBA-4D24-BB86-E3F85ACF067A}" type="pres">
      <dgm:prSet presAssocID="{1DC3A396-54CF-410F-BDD0-2075FE3CB0EB}" presName="node" presStyleLbl="node1" presStyleIdx="1" presStyleCnt="3">
        <dgm:presLayoutVars>
          <dgm:bulletEnabled val="1"/>
        </dgm:presLayoutVars>
      </dgm:prSet>
      <dgm:spPr/>
    </dgm:pt>
    <dgm:pt modelId="{3CF00762-FF99-492A-AEEE-882285E6DA4B}" type="pres">
      <dgm:prSet presAssocID="{99ED0F19-BACF-46EF-B64C-5F5776A864EC}" presName="sibTrans" presStyleLbl="sibTrans2D1" presStyleIdx="1" presStyleCnt="2"/>
      <dgm:spPr/>
    </dgm:pt>
    <dgm:pt modelId="{CE45A562-B54B-49DE-A762-2A7C268AF75E}" type="pres">
      <dgm:prSet presAssocID="{99ED0F19-BACF-46EF-B64C-5F5776A864EC}" presName="connectorText" presStyleLbl="sibTrans2D1" presStyleIdx="1" presStyleCnt="2"/>
      <dgm:spPr/>
    </dgm:pt>
    <dgm:pt modelId="{A40DFE1C-4844-4C14-8CE2-6FFD42F0745B}" type="pres">
      <dgm:prSet presAssocID="{55878A4A-5B16-43A7-871C-3FF6DC4E19E9}" presName="node" presStyleLbl="node1" presStyleIdx="2" presStyleCnt="3">
        <dgm:presLayoutVars>
          <dgm:bulletEnabled val="1"/>
        </dgm:presLayoutVars>
      </dgm:prSet>
      <dgm:spPr/>
    </dgm:pt>
  </dgm:ptLst>
  <dgm:cxnLst>
    <dgm:cxn modelId="{29A2DA0E-EA40-4823-995F-D8984911F81C}" type="presOf" srcId="{EFB42516-FE6E-40D7-9F07-155ECE98D271}" destId="{25D4AF00-F239-43DC-A802-0DBCB5AB63D7}" srcOrd="1" destOrd="0" presId="urn:microsoft.com/office/officeart/2005/8/layout/process1"/>
    <dgm:cxn modelId="{EF698C15-F200-49DF-B6A3-CD93BC061B12}" srcId="{5A38BE4F-6DE3-482D-B846-CA634E8CA185}" destId="{55878A4A-5B16-43A7-871C-3FF6DC4E19E9}" srcOrd="2" destOrd="0" parTransId="{FAD52C00-BECC-4203-9E3C-DCD99A002E48}" sibTransId="{D623AFAE-A8BC-4375-AA9B-54BFBA303F41}"/>
    <dgm:cxn modelId="{B555511D-145A-4B65-A467-30120BA8A1B8}" type="presOf" srcId="{5A38BE4F-6DE3-482D-B846-CA634E8CA185}" destId="{25C85D54-1323-4091-879D-5D7227F183FE}" srcOrd="0" destOrd="0" presId="urn:microsoft.com/office/officeart/2005/8/layout/process1"/>
    <dgm:cxn modelId="{686A4C3E-D36B-4D09-8CF2-B64701E6DA87}" type="presOf" srcId="{99ED0F19-BACF-46EF-B64C-5F5776A864EC}" destId="{3CF00762-FF99-492A-AEEE-882285E6DA4B}" srcOrd="0" destOrd="0" presId="urn:microsoft.com/office/officeart/2005/8/layout/process1"/>
    <dgm:cxn modelId="{1893D23E-519C-4ECF-8BDB-A2FEDE63F06E}" srcId="{5A38BE4F-6DE3-482D-B846-CA634E8CA185}" destId="{6DC66F2A-AAE8-4781-A37B-DDFFD0D9B191}" srcOrd="0" destOrd="0" parTransId="{A3E4ADAE-18C3-474B-9242-381784217857}" sibTransId="{EFB42516-FE6E-40D7-9F07-155ECE98D271}"/>
    <dgm:cxn modelId="{274AD876-572B-498F-9AD2-165E547E094C}" type="presOf" srcId="{99ED0F19-BACF-46EF-B64C-5F5776A864EC}" destId="{CE45A562-B54B-49DE-A762-2A7C268AF75E}" srcOrd="1" destOrd="0" presId="urn:microsoft.com/office/officeart/2005/8/layout/process1"/>
    <dgm:cxn modelId="{50546E7C-4EB9-4F6E-BA7C-5878B481901D}" type="presOf" srcId="{6DC66F2A-AAE8-4781-A37B-DDFFD0D9B191}" destId="{8647DA5A-A2F2-499D-91E4-F63233D99CFE}" srcOrd="0" destOrd="0" presId="urn:microsoft.com/office/officeart/2005/8/layout/process1"/>
    <dgm:cxn modelId="{896FA57C-F97B-4604-839C-BB5B36D474FE}" type="presOf" srcId="{55878A4A-5B16-43A7-871C-3FF6DC4E19E9}" destId="{A40DFE1C-4844-4C14-8CE2-6FFD42F0745B}" srcOrd="0" destOrd="0" presId="urn:microsoft.com/office/officeart/2005/8/layout/process1"/>
    <dgm:cxn modelId="{3066C699-E144-4545-BF97-600A5FEB6117}" type="presOf" srcId="{EFB42516-FE6E-40D7-9F07-155ECE98D271}" destId="{2E916766-D6E2-4D16-AA74-63CB10B40FF1}" srcOrd="0" destOrd="0" presId="urn:microsoft.com/office/officeart/2005/8/layout/process1"/>
    <dgm:cxn modelId="{7702E79A-4732-4BF8-B636-8142FD0BBF90}" srcId="{5A38BE4F-6DE3-482D-B846-CA634E8CA185}" destId="{1DC3A396-54CF-410F-BDD0-2075FE3CB0EB}" srcOrd="1" destOrd="0" parTransId="{ED65CBA0-522D-407F-A384-113812A5B40E}" sibTransId="{99ED0F19-BACF-46EF-B64C-5F5776A864EC}"/>
    <dgm:cxn modelId="{374B25F8-AE38-41EE-A61C-851D1AF0283C}" type="presOf" srcId="{1DC3A396-54CF-410F-BDD0-2075FE3CB0EB}" destId="{7CAC3C6C-1BBA-4D24-BB86-E3F85ACF067A}" srcOrd="0" destOrd="0" presId="urn:microsoft.com/office/officeart/2005/8/layout/process1"/>
    <dgm:cxn modelId="{4D34CE88-F662-4E7C-97E9-2434C6E46D3E}" type="presParOf" srcId="{25C85D54-1323-4091-879D-5D7227F183FE}" destId="{8647DA5A-A2F2-499D-91E4-F63233D99CFE}" srcOrd="0" destOrd="0" presId="urn:microsoft.com/office/officeart/2005/8/layout/process1"/>
    <dgm:cxn modelId="{0F2F7FF6-ABE7-45FF-A87A-419FB1331ACE}" type="presParOf" srcId="{25C85D54-1323-4091-879D-5D7227F183FE}" destId="{2E916766-D6E2-4D16-AA74-63CB10B40FF1}" srcOrd="1" destOrd="0" presId="urn:microsoft.com/office/officeart/2005/8/layout/process1"/>
    <dgm:cxn modelId="{05B1CBE3-0157-457B-B663-4DC8FB516D52}" type="presParOf" srcId="{2E916766-D6E2-4D16-AA74-63CB10B40FF1}" destId="{25D4AF00-F239-43DC-A802-0DBCB5AB63D7}" srcOrd="0" destOrd="0" presId="urn:microsoft.com/office/officeart/2005/8/layout/process1"/>
    <dgm:cxn modelId="{AB0DCFE5-6367-4E33-8F30-34A0895FC8A4}" type="presParOf" srcId="{25C85D54-1323-4091-879D-5D7227F183FE}" destId="{7CAC3C6C-1BBA-4D24-BB86-E3F85ACF067A}" srcOrd="2" destOrd="0" presId="urn:microsoft.com/office/officeart/2005/8/layout/process1"/>
    <dgm:cxn modelId="{6EBC0694-16F9-4E01-9E11-39E6C59AA252}" type="presParOf" srcId="{25C85D54-1323-4091-879D-5D7227F183FE}" destId="{3CF00762-FF99-492A-AEEE-882285E6DA4B}" srcOrd="3" destOrd="0" presId="urn:microsoft.com/office/officeart/2005/8/layout/process1"/>
    <dgm:cxn modelId="{3A887B35-4FDA-4618-8333-A2CCFA371E87}" type="presParOf" srcId="{3CF00762-FF99-492A-AEEE-882285E6DA4B}" destId="{CE45A562-B54B-49DE-A762-2A7C268AF75E}" srcOrd="0" destOrd="0" presId="urn:microsoft.com/office/officeart/2005/8/layout/process1"/>
    <dgm:cxn modelId="{2ED4DF04-FF46-4762-8D06-77C7C1895501}" type="presParOf" srcId="{25C85D54-1323-4091-879D-5D7227F183FE}" destId="{A40DFE1C-4844-4C14-8CE2-6FFD42F0745B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D7B6080-09A7-4315-8DBE-D3EF5A51A83B}" type="doc">
      <dgm:prSet loTypeId="urn:microsoft.com/office/officeart/2011/layout/InterconnectedBlockProcess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F6E14F7A-DEB9-49F3-88CC-82728C8D96FD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Canudos</a:t>
          </a:r>
        </a:p>
      </dgm:t>
    </dgm:pt>
    <dgm:pt modelId="{06C00209-EEA3-4928-80B7-A035B38532C2}" type="parTrans" cxnId="{8E5D94D8-6557-477F-A645-073D2ADE8AFD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912DDC6F-1D2C-43DD-BFB9-698CD20CE0C4}" type="sibTrans" cxnId="{8E5D94D8-6557-477F-A645-073D2ADE8AFD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4539FC36-D0CA-458F-92CD-3C738E3AD6C8}">
      <dgm:prSet phldrT="[Texto]" custT="1"/>
      <dgm:spPr/>
      <dgm:t>
        <a:bodyPr/>
        <a:lstStyle/>
        <a:p>
          <a:pPr algn="r"/>
          <a:r>
            <a:rPr lang="pt-BR" sz="1900" dirty="0">
              <a:latin typeface="Roboto" pitchFamily="2" charset="0"/>
              <a:ea typeface="Roboto" pitchFamily="2" charset="0"/>
            </a:rPr>
            <a:t>- Comunidade fundada na Bahia em 1893. </a:t>
          </a:r>
        </a:p>
        <a:p>
          <a:pPr algn="r"/>
          <a:r>
            <a:rPr lang="pt-BR" sz="1900" dirty="0">
              <a:latin typeface="Roboto" pitchFamily="2" charset="0"/>
              <a:ea typeface="Roboto" pitchFamily="2" charset="0"/>
            </a:rPr>
            <a:t>- Foi destruída após três expedições do Exército.  </a:t>
          </a:r>
        </a:p>
      </dgm:t>
    </dgm:pt>
    <dgm:pt modelId="{9B6B9CAE-9AC2-4B8F-A742-B1D3942FBA41}" type="parTrans" cxnId="{41F0E1A4-9FD2-4D82-A788-7CA10151B13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0458996B-F5DA-471D-908B-7D1C18A40E9C}" type="sibTrans" cxnId="{41F0E1A4-9FD2-4D82-A788-7CA10151B13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AC2FAC63-4D14-4713-B80F-524C8E7E0A07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Revolta </a:t>
          </a:r>
        </a:p>
        <a:p>
          <a:r>
            <a:rPr lang="pt-BR" sz="1900" dirty="0">
              <a:latin typeface="Roboto" pitchFamily="2" charset="0"/>
              <a:ea typeface="Roboto" pitchFamily="2" charset="0"/>
            </a:rPr>
            <a:t>da Chibata</a:t>
          </a:r>
        </a:p>
      </dgm:t>
    </dgm:pt>
    <dgm:pt modelId="{06EBEF4B-C4AF-41FE-929A-6F6F4430EB30}" type="parTrans" cxnId="{B8D5A700-382E-41B9-AC28-412D4968BEA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822A000E-D28C-4BA8-82C7-D02C381D66A9}" type="sibTrans" cxnId="{B8D5A700-382E-41B9-AC28-412D4968BEA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B4E4454-F07F-4593-894B-994A5BB17FCD}">
      <dgm:prSet phldrT="[Texto]" custT="1"/>
      <dgm:spPr/>
      <dgm:t>
        <a:bodyPr/>
        <a:lstStyle/>
        <a:p>
          <a:pPr algn="r"/>
          <a:r>
            <a:rPr lang="pt-BR" sz="1900" dirty="0">
              <a:latin typeface="Roboto" pitchFamily="2" charset="0"/>
              <a:ea typeface="Roboto" pitchFamily="2" charset="0"/>
            </a:rPr>
            <a:t>- Início do século XX, os marinheiros ainda sofriam castigos físicos. </a:t>
          </a:r>
        </a:p>
        <a:p>
          <a:pPr algn="r"/>
          <a:r>
            <a:rPr lang="pt-BR" sz="1900" dirty="0">
              <a:latin typeface="Roboto" pitchFamily="2" charset="0"/>
              <a:ea typeface="Roboto" pitchFamily="2" charset="0"/>
            </a:rPr>
            <a:t>- Levante organizado em 1910 pelos marinheiros.  </a:t>
          </a:r>
        </a:p>
      </dgm:t>
    </dgm:pt>
    <dgm:pt modelId="{2257B721-B12D-4082-A489-D0FA4AC763D1}" type="parTrans" cxnId="{BE1AE207-EEC6-41D5-95D4-08181030E5A9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319B2C9-C18B-4CF1-8139-3E04BDDD0438}" type="sibTrans" cxnId="{BE1AE207-EEC6-41D5-95D4-08181030E5A9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365446F0-3A97-4039-ABB9-4F9EF6635677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    Contestado</a:t>
          </a:r>
        </a:p>
      </dgm:t>
    </dgm:pt>
    <dgm:pt modelId="{F44216C8-C6B1-44AF-A4FD-9776073EAC10}" type="parTrans" cxnId="{BCACDA85-F2F4-4AC2-AEAC-D287F82D1433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D37C3CB9-B194-467E-9808-EC18A026A9E0}" type="sibTrans" cxnId="{BCACDA85-F2F4-4AC2-AEAC-D287F82D1433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9982D3F-340F-4F5B-A2D5-BC1967116E43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- Comunidade localizada entre os estados do Paraná e Santa Catarina.</a:t>
          </a:r>
        </a:p>
        <a:p>
          <a:r>
            <a:rPr lang="pt-BR" sz="1900" dirty="0">
              <a:latin typeface="Roboto" pitchFamily="2" charset="0"/>
              <a:ea typeface="Roboto" pitchFamily="2" charset="0"/>
            </a:rPr>
            <a:t>- Movimento ocorreu entre 1912 e 1916.</a:t>
          </a:r>
        </a:p>
        <a:p>
          <a:r>
            <a:rPr lang="pt-BR" sz="1900" dirty="0">
              <a:latin typeface="Roboto" pitchFamily="2" charset="0"/>
              <a:ea typeface="Roboto" pitchFamily="2" charset="0"/>
            </a:rPr>
            <a:t>Houve 20 mil mortes.  </a:t>
          </a:r>
        </a:p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9DD4C368-226B-4EFA-9918-C286EF792DBB}" type="parTrans" cxnId="{DE0BA0E2-BBFF-4FB1-9FDE-AA14220C567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2932D715-2E0D-4BAD-829E-91328D51FE4B}" type="sibTrans" cxnId="{DE0BA0E2-BBFF-4FB1-9FDE-AA14220C567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46275E3F-7D37-4C7D-BDF3-DD4144D05C78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Greve </a:t>
          </a:r>
        </a:p>
        <a:p>
          <a:r>
            <a:rPr lang="pt-BR" sz="1900" dirty="0">
              <a:latin typeface="Roboto" pitchFamily="2" charset="0"/>
              <a:ea typeface="Roboto" pitchFamily="2" charset="0"/>
            </a:rPr>
            <a:t>de 1917</a:t>
          </a:r>
        </a:p>
      </dgm:t>
    </dgm:pt>
    <dgm:pt modelId="{E87FAB31-FCEE-4D40-A067-6A00B552222B}" type="parTrans" cxnId="{69D39A16-49D8-4F76-8076-CB9E6A2774D6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9D06C5AD-A5B0-4485-810E-7B62B98B18E0}" type="sibTrans" cxnId="{69D39A16-49D8-4F76-8076-CB9E6A2774D6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E274BA99-84D6-4011-BFBB-FCCD2B67F34B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        Revolta da Vacina</a:t>
          </a:r>
        </a:p>
      </dgm:t>
    </dgm:pt>
    <dgm:pt modelId="{020934CE-D97F-4228-B15C-304041708647}" type="parTrans" cxnId="{E529EB5F-9653-40B1-BAD6-E8DE35F2D609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FE8277B-EF5A-446D-B5EA-8EE72C5AE40B}" type="sibTrans" cxnId="{E529EB5F-9653-40B1-BAD6-E8DE35F2D609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EFD2747-0261-4BB4-81EB-BB4DA84D013B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- Greve promovida por trabalhadores em luta por melhores condições de vida. </a:t>
          </a:r>
        </a:p>
        <a:p>
          <a:r>
            <a:rPr lang="pt-BR" sz="1900" dirty="0">
              <a:latin typeface="Roboto" pitchFamily="2" charset="0"/>
              <a:ea typeface="Roboto" pitchFamily="2" charset="0"/>
            </a:rPr>
            <a:t>- Espalhou-se por diversas cidades brasileiras.  </a:t>
          </a:r>
        </a:p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C5A1B9D4-32B6-4C0F-BC02-27FC3E5B9B8E}" type="parTrans" cxnId="{013254C0-44DF-490A-BCD1-0E119A4BC9E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E191B79F-E680-4C7E-9D82-98981F287520}" type="sibTrans" cxnId="{013254C0-44DF-490A-BCD1-0E119A4BC9E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F769CAE-BCE9-4940-976C-9ABCA4DCFF8F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- Revolta promovida contra a Lei da Vacina Obrigatória de 1904.</a:t>
          </a:r>
        </a:p>
        <a:p>
          <a:r>
            <a:rPr lang="pt-BR" sz="1900" dirty="0">
              <a:latin typeface="Roboto" pitchFamily="2" charset="0"/>
              <a:ea typeface="Roboto" pitchFamily="2" charset="0"/>
            </a:rPr>
            <a:t>- A Revolta da Vacina terminou com 23 mortes e 900 pessoas feridas. </a:t>
          </a:r>
        </a:p>
      </dgm:t>
    </dgm:pt>
    <dgm:pt modelId="{C6E951F3-2D19-4D80-AB6C-CD33FEA9A7D9}" type="parTrans" cxnId="{138AB303-1FB1-4593-BA0D-F8E3B6BA33CF}">
      <dgm:prSet/>
      <dgm:spPr/>
      <dgm:t>
        <a:bodyPr/>
        <a:lstStyle/>
        <a:p>
          <a:endParaRPr lang="pt-BR"/>
        </a:p>
      </dgm:t>
    </dgm:pt>
    <dgm:pt modelId="{E03E477D-A8AE-4ADC-BCA3-5514DBECCBE4}" type="sibTrans" cxnId="{138AB303-1FB1-4593-BA0D-F8E3B6BA33CF}">
      <dgm:prSet/>
      <dgm:spPr/>
      <dgm:t>
        <a:bodyPr/>
        <a:lstStyle/>
        <a:p>
          <a:endParaRPr lang="pt-BR"/>
        </a:p>
      </dgm:t>
    </dgm:pt>
    <dgm:pt modelId="{94AAB24E-0292-41A6-8C01-0053686C7089}" type="pres">
      <dgm:prSet presAssocID="{5D7B6080-09A7-4315-8DBE-D3EF5A51A83B}" presName="Name0" presStyleCnt="0">
        <dgm:presLayoutVars>
          <dgm:chMax val="7"/>
          <dgm:chPref val="5"/>
          <dgm:dir/>
          <dgm:animOne val="branch"/>
          <dgm:animLvl val="lvl"/>
        </dgm:presLayoutVars>
      </dgm:prSet>
      <dgm:spPr/>
    </dgm:pt>
    <dgm:pt modelId="{E63C12A5-2397-4E8B-A5C8-3F099CCF3548}" type="pres">
      <dgm:prSet presAssocID="{E274BA99-84D6-4011-BFBB-FCCD2B67F34B}" presName="ChildAccent5" presStyleCnt="0"/>
      <dgm:spPr/>
    </dgm:pt>
    <dgm:pt modelId="{923C1762-9E90-4E4F-9824-3C5C83EF0E1A}" type="pres">
      <dgm:prSet presAssocID="{E274BA99-84D6-4011-BFBB-FCCD2B67F34B}" presName="ChildAccent" presStyleLbl="alignImgPlace1" presStyleIdx="0" presStyleCnt="5" custScaleX="138452" custLinFactNeighborX="49491" custLinFactNeighborY="0"/>
      <dgm:spPr/>
    </dgm:pt>
    <dgm:pt modelId="{80CE0570-73D0-4DD6-9BEB-0EAADA595C1D}" type="pres">
      <dgm:prSet presAssocID="{E274BA99-84D6-4011-BFBB-FCCD2B67F34B}" presName="Child5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7859833-8232-421C-9AAB-CAC1B221619F}" type="pres">
      <dgm:prSet presAssocID="{E274BA99-84D6-4011-BFBB-FCCD2B67F34B}" presName="Parent5" presStyleLbl="node1" presStyleIdx="0" presStyleCnt="5" custScaleX="133642" custLinFactNeighborX="51755" custLinFactNeighborY="7385">
        <dgm:presLayoutVars>
          <dgm:chMax val="2"/>
          <dgm:chPref val="1"/>
          <dgm:bulletEnabled val="1"/>
        </dgm:presLayoutVars>
      </dgm:prSet>
      <dgm:spPr/>
    </dgm:pt>
    <dgm:pt modelId="{07BE6004-8357-4684-9265-CB24EAF29EEB}" type="pres">
      <dgm:prSet presAssocID="{46275E3F-7D37-4C7D-BDF3-DD4144D05C78}" presName="ChildAccent4" presStyleCnt="0"/>
      <dgm:spPr/>
    </dgm:pt>
    <dgm:pt modelId="{D8B249E2-EACB-4E8D-9C19-4804C7F70DBE}" type="pres">
      <dgm:prSet presAssocID="{46275E3F-7D37-4C7D-BDF3-DD4144D05C78}" presName="ChildAccent" presStyleLbl="alignImgPlace1" presStyleIdx="1" presStyleCnt="5" custScaleX="132609" custLinFactNeighborX="22719" custLinFactNeighborY="784"/>
      <dgm:spPr/>
    </dgm:pt>
    <dgm:pt modelId="{907AC009-C6E3-4770-888F-D2C438A48F73}" type="pres">
      <dgm:prSet presAssocID="{46275E3F-7D37-4C7D-BDF3-DD4144D05C78}" presName="Child4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446C86C-3D9D-453B-AD1E-3FFA4A58E11C}" type="pres">
      <dgm:prSet presAssocID="{46275E3F-7D37-4C7D-BDF3-DD4144D05C78}" presName="Parent4" presStyleLbl="node1" presStyleIdx="1" presStyleCnt="5" custScaleX="132609" custLinFactNeighborX="22719" custLinFactNeighborY="2521">
        <dgm:presLayoutVars>
          <dgm:chMax val="2"/>
          <dgm:chPref val="1"/>
          <dgm:bulletEnabled val="1"/>
        </dgm:presLayoutVars>
      </dgm:prSet>
      <dgm:spPr/>
    </dgm:pt>
    <dgm:pt modelId="{2AD9678E-059D-4CE2-A341-32C87374563C}" type="pres">
      <dgm:prSet presAssocID="{365446F0-3A97-4039-ABB9-4F9EF6635677}" presName="ChildAccent3" presStyleCnt="0"/>
      <dgm:spPr/>
    </dgm:pt>
    <dgm:pt modelId="{9F612B7A-5315-4A9D-8B78-12C9186393B8}" type="pres">
      <dgm:prSet presAssocID="{365446F0-3A97-4039-ABB9-4F9EF6635677}" presName="ChildAccent" presStyleLbl="alignImgPlace1" presStyleIdx="2" presStyleCnt="5" custScaleX="130470" custLinFactNeighborX="9087"/>
      <dgm:spPr/>
    </dgm:pt>
    <dgm:pt modelId="{17C878B4-752C-4BD6-9FDA-523FB8F39320}" type="pres">
      <dgm:prSet presAssocID="{365446F0-3A97-4039-ABB9-4F9EF6635677}" presName="Child3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E9D99AD-DC10-49C1-BDCE-F92EB22BCFB8}" type="pres">
      <dgm:prSet presAssocID="{365446F0-3A97-4039-ABB9-4F9EF6635677}" presName="Parent3" presStyleLbl="node1" presStyleIdx="2" presStyleCnt="5" custScaleX="130470" custScaleY="108909" custLinFactNeighborX="9087">
        <dgm:presLayoutVars>
          <dgm:chMax val="2"/>
          <dgm:chPref val="1"/>
          <dgm:bulletEnabled val="1"/>
        </dgm:presLayoutVars>
      </dgm:prSet>
      <dgm:spPr/>
    </dgm:pt>
    <dgm:pt modelId="{CB2F36F6-141C-4D6B-973F-AFE8032D076A}" type="pres">
      <dgm:prSet presAssocID="{AC2FAC63-4D14-4713-B80F-524C8E7E0A07}" presName="ChildAccent2" presStyleCnt="0"/>
      <dgm:spPr/>
    </dgm:pt>
    <dgm:pt modelId="{66BDEB32-33CE-493D-AF3E-5BE08C25ECCE}" type="pres">
      <dgm:prSet presAssocID="{AC2FAC63-4D14-4713-B80F-524C8E7E0A07}" presName="ChildAccent" presStyleLbl="alignImgPlace1" presStyleIdx="3" presStyleCnt="5" custScaleX="142979" custScaleY="103620" custLinFactNeighborX="-8963" custLinFactNeighborY="3167"/>
      <dgm:spPr/>
    </dgm:pt>
    <dgm:pt modelId="{435A1738-0620-4341-8F86-36C7E1F6ED2D}" type="pres">
      <dgm:prSet presAssocID="{AC2FAC63-4D14-4713-B80F-524C8E7E0A07}" presName="Child2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6E020CD-908F-4C4A-8405-F2420AE0B900}" type="pres">
      <dgm:prSet presAssocID="{AC2FAC63-4D14-4713-B80F-524C8E7E0A07}" presName="Parent2" presStyleLbl="node1" presStyleIdx="3" presStyleCnt="5" custScaleX="142979" custScaleY="108909" custLinFactNeighborX="-8963" custLinFactNeighborY="4706">
        <dgm:presLayoutVars>
          <dgm:chMax val="2"/>
          <dgm:chPref val="1"/>
          <dgm:bulletEnabled val="1"/>
        </dgm:presLayoutVars>
      </dgm:prSet>
      <dgm:spPr/>
    </dgm:pt>
    <dgm:pt modelId="{6383FB6C-A5E0-43F7-93EE-B8E6C02D3697}" type="pres">
      <dgm:prSet presAssocID="{F6E14F7A-DEB9-49F3-88CC-82728C8D96FD}" presName="ChildAccent1" presStyleCnt="0"/>
      <dgm:spPr/>
    </dgm:pt>
    <dgm:pt modelId="{5A8D94D8-6A92-4240-ADF2-D6C2428F4128}" type="pres">
      <dgm:prSet presAssocID="{F6E14F7A-DEB9-49F3-88CC-82728C8D96FD}" presName="ChildAccent" presStyleLbl="alignImgPlace1" presStyleIdx="4" presStyleCnt="5" custScaleX="127513" custLinFactNeighborX="-21009" custLinFactNeighborY="980"/>
      <dgm:spPr/>
    </dgm:pt>
    <dgm:pt modelId="{202898B9-2F05-44ED-B3BC-D958335EBD07}" type="pres">
      <dgm:prSet presAssocID="{F6E14F7A-DEB9-49F3-88CC-82728C8D96FD}" presName="Child1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32BB2A7-6C33-4150-80A4-A1BDE06AA810}" type="pres">
      <dgm:prSet presAssocID="{F6E14F7A-DEB9-49F3-88CC-82728C8D96FD}" presName="Parent1" presStyleLbl="node1" presStyleIdx="4" presStyleCnt="5" custScaleX="127513" custLinFactNeighborX="-21009" custLinFactNeighborY="5889">
        <dgm:presLayoutVars>
          <dgm:chMax val="2"/>
          <dgm:chPref val="1"/>
          <dgm:bulletEnabled val="1"/>
        </dgm:presLayoutVars>
      </dgm:prSet>
      <dgm:spPr/>
    </dgm:pt>
  </dgm:ptLst>
  <dgm:cxnLst>
    <dgm:cxn modelId="{B8D5A700-382E-41B9-AC28-412D4968BEA2}" srcId="{5D7B6080-09A7-4315-8DBE-D3EF5A51A83B}" destId="{AC2FAC63-4D14-4713-B80F-524C8E7E0A07}" srcOrd="1" destOrd="0" parTransId="{06EBEF4B-C4AF-41FE-929A-6F6F4430EB30}" sibTransId="{822A000E-D28C-4BA8-82C7-D02C381D66A9}"/>
    <dgm:cxn modelId="{138AB303-1FB1-4593-BA0D-F8E3B6BA33CF}" srcId="{E274BA99-84D6-4011-BFBB-FCCD2B67F34B}" destId="{5F769CAE-BCE9-4940-976C-9ABCA4DCFF8F}" srcOrd="0" destOrd="0" parTransId="{C6E951F3-2D19-4D80-AB6C-CD33FEA9A7D9}" sibTransId="{E03E477D-A8AE-4ADC-BCA3-5514DBECCBE4}"/>
    <dgm:cxn modelId="{BE1AE207-EEC6-41D5-95D4-08181030E5A9}" srcId="{AC2FAC63-4D14-4713-B80F-524C8E7E0A07}" destId="{5B4E4454-F07F-4593-894B-994A5BB17FCD}" srcOrd="0" destOrd="0" parTransId="{2257B721-B12D-4082-A489-D0FA4AC763D1}" sibTransId="{C319B2C9-C18B-4CF1-8139-3E04BDDD0438}"/>
    <dgm:cxn modelId="{69D39A16-49D8-4F76-8076-CB9E6A2774D6}" srcId="{5D7B6080-09A7-4315-8DBE-D3EF5A51A83B}" destId="{46275E3F-7D37-4C7D-BDF3-DD4144D05C78}" srcOrd="3" destOrd="0" parTransId="{E87FAB31-FCEE-4D40-A067-6A00B552222B}" sibTransId="{9D06C5AD-A5B0-4485-810E-7B62B98B18E0}"/>
    <dgm:cxn modelId="{ED967D37-BA25-4BDC-8DB3-DE94D69183DB}" type="presOf" srcId="{4539FC36-D0CA-458F-92CD-3C738E3AD6C8}" destId="{202898B9-2F05-44ED-B3BC-D958335EBD07}" srcOrd="1" destOrd="0" presId="urn:microsoft.com/office/officeart/2011/layout/InterconnectedBlockProcess"/>
    <dgm:cxn modelId="{8EEAA83A-9D97-4837-925D-697DCE7469B5}" type="presOf" srcId="{C9982D3F-340F-4F5B-A2D5-BC1967116E43}" destId="{17C878B4-752C-4BD6-9FDA-523FB8F39320}" srcOrd="1" destOrd="0" presId="urn:microsoft.com/office/officeart/2011/layout/InterconnectedBlockProcess"/>
    <dgm:cxn modelId="{D5EE163D-033C-46B5-9596-181AE158CC9E}" type="presOf" srcId="{CEFD2747-0261-4BB4-81EB-BB4DA84D013B}" destId="{D8B249E2-EACB-4E8D-9C19-4804C7F70DBE}" srcOrd="0" destOrd="0" presId="urn:microsoft.com/office/officeart/2011/layout/InterconnectedBlockProcess"/>
    <dgm:cxn modelId="{E529EB5F-9653-40B1-BAD6-E8DE35F2D609}" srcId="{5D7B6080-09A7-4315-8DBE-D3EF5A51A83B}" destId="{E274BA99-84D6-4011-BFBB-FCCD2B67F34B}" srcOrd="4" destOrd="0" parTransId="{020934CE-D97F-4228-B15C-304041708647}" sibTransId="{7FE8277B-EF5A-446D-B5EA-8EE72C5AE40B}"/>
    <dgm:cxn modelId="{75E75F62-36EF-4B0D-B4DF-8094AF4446AD}" type="presOf" srcId="{AC2FAC63-4D14-4713-B80F-524C8E7E0A07}" destId="{C6E020CD-908F-4C4A-8405-F2420AE0B900}" srcOrd="0" destOrd="0" presId="urn:microsoft.com/office/officeart/2011/layout/InterconnectedBlockProcess"/>
    <dgm:cxn modelId="{AFF9A749-7E03-4635-BB7E-5ECA8C94C49E}" type="presOf" srcId="{CEFD2747-0261-4BB4-81EB-BB4DA84D013B}" destId="{907AC009-C6E3-4770-888F-D2C438A48F73}" srcOrd="1" destOrd="0" presId="urn:microsoft.com/office/officeart/2011/layout/InterconnectedBlockProcess"/>
    <dgm:cxn modelId="{62F7E27F-0B83-4F3D-8338-393CD00A8736}" type="presOf" srcId="{5B4E4454-F07F-4593-894B-994A5BB17FCD}" destId="{435A1738-0620-4341-8F86-36C7E1F6ED2D}" srcOrd="1" destOrd="0" presId="urn:microsoft.com/office/officeart/2011/layout/InterconnectedBlockProcess"/>
    <dgm:cxn modelId="{37828B85-9BC7-4591-9758-6BA0EAFF20D1}" type="presOf" srcId="{5B4E4454-F07F-4593-894B-994A5BB17FCD}" destId="{66BDEB32-33CE-493D-AF3E-5BE08C25ECCE}" srcOrd="0" destOrd="0" presId="urn:microsoft.com/office/officeart/2011/layout/InterconnectedBlockProcess"/>
    <dgm:cxn modelId="{BCACDA85-F2F4-4AC2-AEAC-D287F82D1433}" srcId="{5D7B6080-09A7-4315-8DBE-D3EF5A51A83B}" destId="{365446F0-3A97-4039-ABB9-4F9EF6635677}" srcOrd="2" destOrd="0" parTransId="{F44216C8-C6B1-44AF-A4FD-9776073EAC10}" sibTransId="{D37C3CB9-B194-467E-9808-EC18A026A9E0}"/>
    <dgm:cxn modelId="{EC5A7F8B-6CF6-47E7-94E5-172F5F92444D}" type="presOf" srcId="{5D7B6080-09A7-4315-8DBE-D3EF5A51A83B}" destId="{94AAB24E-0292-41A6-8C01-0053686C7089}" srcOrd="0" destOrd="0" presId="urn:microsoft.com/office/officeart/2011/layout/InterconnectedBlockProcess"/>
    <dgm:cxn modelId="{89046CA3-E720-4A59-8E67-A1E43CD28E14}" type="presOf" srcId="{46275E3F-7D37-4C7D-BDF3-DD4144D05C78}" destId="{F446C86C-3D9D-453B-AD1E-3FFA4A58E11C}" srcOrd="0" destOrd="0" presId="urn:microsoft.com/office/officeart/2011/layout/InterconnectedBlockProcess"/>
    <dgm:cxn modelId="{41F0E1A4-9FD2-4D82-A788-7CA10151B131}" srcId="{F6E14F7A-DEB9-49F3-88CC-82728C8D96FD}" destId="{4539FC36-D0CA-458F-92CD-3C738E3AD6C8}" srcOrd="0" destOrd="0" parTransId="{9B6B9CAE-9AC2-4B8F-A742-B1D3942FBA41}" sibTransId="{0458996B-F5DA-471D-908B-7D1C18A40E9C}"/>
    <dgm:cxn modelId="{3BF8E7A7-02DC-4624-8A13-B4B5CFA46BCC}" type="presOf" srcId="{5F769CAE-BCE9-4940-976C-9ABCA4DCFF8F}" destId="{80CE0570-73D0-4DD6-9BEB-0EAADA595C1D}" srcOrd="1" destOrd="0" presId="urn:microsoft.com/office/officeart/2011/layout/InterconnectedBlockProcess"/>
    <dgm:cxn modelId="{90DB66AA-EA0E-4170-95D7-4A588891C59B}" type="presOf" srcId="{365446F0-3A97-4039-ABB9-4F9EF6635677}" destId="{3E9D99AD-DC10-49C1-BDCE-F92EB22BCFB8}" srcOrd="0" destOrd="0" presId="urn:microsoft.com/office/officeart/2011/layout/InterconnectedBlockProcess"/>
    <dgm:cxn modelId="{5E442EAC-A672-4CA5-8F5A-EFE5057590AB}" type="presOf" srcId="{E274BA99-84D6-4011-BFBB-FCCD2B67F34B}" destId="{E7859833-8232-421C-9AAB-CAC1B221619F}" srcOrd="0" destOrd="0" presId="urn:microsoft.com/office/officeart/2011/layout/InterconnectedBlockProcess"/>
    <dgm:cxn modelId="{CF2E86B4-2AA7-41BF-B4BF-566D159407D1}" type="presOf" srcId="{5F769CAE-BCE9-4940-976C-9ABCA4DCFF8F}" destId="{923C1762-9E90-4E4F-9824-3C5C83EF0E1A}" srcOrd="0" destOrd="0" presId="urn:microsoft.com/office/officeart/2011/layout/InterconnectedBlockProcess"/>
    <dgm:cxn modelId="{57E16DBD-889F-434B-85F5-BFF8734BFDAD}" type="presOf" srcId="{F6E14F7A-DEB9-49F3-88CC-82728C8D96FD}" destId="{E32BB2A7-6C33-4150-80A4-A1BDE06AA810}" srcOrd="0" destOrd="0" presId="urn:microsoft.com/office/officeart/2011/layout/InterconnectedBlockProcess"/>
    <dgm:cxn modelId="{013254C0-44DF-490A-BCD1-0E119A4BC9E8}" srcId="{46275E3F-7D37-4C7D-BDF3-DD4144D05C78}" destId="{CEFD2747-0261-4BB4-81EB-BB4DA84D013B}" srcOrd="0" destOrd="0" parTransId="{C5A1B9D4-32B6-4C0F-BC02-27FC3E5B9B8E}" sibTransId="{E191B79F-E680-4C7E-9D82-98981F287520}"/>
    <dgm:cxn modelId="{8E5D94D8-6557-477F-A645-073D2ADE8AFD}" srcId="{5D7B6080-09A7-4315-8DBE-D3EF5A51A83B}" destId="{F6E14F7A-DEB9-49F3-88CC-82728C8D96FD}" srcOrd="0" destOrd="0" parTransId="{06C00209-EEA3-4928-80B7-A035B38532C2}" sibTransId="{912DDC6F-1D2C-43DD-BFB9-698CD20CE0C4}"/>
    <dgm:cxn modelId="{1D4310DE-727A-4D99-BE92-F5774A4ACEB3}" type="presOf" srcId="{C9982D3F-340F-4F5B-A2D5-BC1967116E43}" destId="{9F612B7A-5315-4A9D-8B78-12C9186393B8}" srcOrd="0" destOrd="0" presId="urn:microsoft.com/office/officeart/2011/layout/InterconnectedBlockProcess"/>
    <dgm:cxn modelId="{DE0BA0E2-BBFF-4FB1-9FDE-AA14220C5671}" srcId="{365446F0-3A97-4039-ABB9-4F9EF6635677}" destId="{C9982D3F-340F-4F5B-A2D5-BC1967116E43}" srcOrd="0" destOrd="0" parTransId="{9DD4C368-226B-4EFA-9918-C286EF792DBB}" sibTransId="{2932D715-2E0D-4BAD-829E-91328D51FE4B}"/>
    <dgm:cxn modelId="{BEC1EAFA-3DB5-4D19-81D5-FEFB6AF47FFB}" type="presOf" srcId="{4539FC36-D0CA-458F-92CD-3C738E3AD6C8}" destId="{5A8D94D8-6A92-4240-ADF2-D6C2428F4128}" srcOrd="0" destOrd="0" presId="urn:microsoft.com/office/officeart/2011/layout/InterconnectedBlockProcess"/>
    <dgm:cxn modelId="{46B928F7-7E00-46DB-8E95-FFD4B5B3A9F0}" type="presParOf" srcId="{94AAB24E-0292-41A6-8C01-0053686C7089}" destId="{E63C12A5-2397-4E8B-A5C8-3F099CCF3548}" srcOrd="0" destOrd="0" presId="urn:microsoft.com/office/officeart/2011/layout/InterconnectedBlockProcess"/>
    <dgm:cxn modelId="{DBCE4768-B180-44D3-A37E-3B2F0FADAB84}" type="presParOf" srcId="{E63C12A5-2397-4E8B-A5C8-3F099CCF3548}" destId="{923C1762-9E90-4E4F-9824-3C5C83EF0E1A}" srcOrd="0" destOrd="0" presId="urn:microsoft.com/office/officeart/2011/layout/InterconnectedBlockProcess"/>
    <dgm:cxn modelId="{5C3C9173-D5ED-4A8F-9BAA-F28A2FF7B91A}" type="presParOf" srcId="{94AAB24E-0292-41A6-8C01-0053686C7089}" destId="{80CE0570-73D0-4DD6-9BEB-0EAADA595C1D}" srcOrd="1" destOrd="0" presId="urn:microsoft.com/office/officeart/2011/layout/InterconnectedBlockProcess"/>
    <dgm:cxn modelId="{E53003F7-7CD2-4C5A-9B03-EBEF6E5D7EEC}" type="presParOf" srcId="{94AAB24E-0292-41A6-8C01-0053686C7089}" destId="{E7859833-8232-421C-9AAB-CAC1B221619F}" srcOrd="2" destOrd="0" presId="urn:microsoft.com/office/officeart/2011/layout/InterconnectedBlockProcess"/>
    <dgm:cxn modelId="{478946F4-8F0E-4FDE-A6C6-F6A607CC4EDC}" type="presParOf" srcId="{94AAB24E-0292-41A6-8C01-0053686C7089}" destId="{07BE6004-8357-4684-9265-CB24EAF29EEB}" srcOrd="3" destOrd="0" presId="urn:microsoft.com/office/officeart/2011/layout/InterconnectedBlockProcess"/>
    <dgm:cxn modelId="{F65A044C-8421-4198-AFA4-769ABA7A473C}" type="presParOf" srcId="{07BE6004-8357-4684-9265-CB24EAF29EEB}" destId="{D8B249E2-EACB-4E8D-9C19-4804C7F70DBE}" srcOrd="0" destOrd="0" presId="urn:microsoft.com/office/officeart/2011/layout/InterconnectedBlockProcess"/>
    <dgm:cxn modelId="{59CE6D62-612B-424E-A1FA-7370601948F9}" type="presParOf" srcId="{94AAB24E-0292-41A6-8C01-0053686C7089}" destId="{907AC009-C6E3-4770-888F-D2C438A48F73}" srcOrd="4" destOrd="0" presId="urn:microsoft.com/office/officeart/2011/layout/InterconnectedBlockProcess"/>
    <dgm:cxn modelId="{E681FFB9-2A2D-4448-98AF-8AFB4C5E1F90}" type="presParOf" srcId="{94AAB24E-0292-41A6-8C01-0053686C7089}" destId="{F446C86C-3D9D-453B-AD1E-3FFA4A58E11C}" srcOrd="5" destOrd="0" presId="urn:microsoft.com/office/officeart/2011/layout/InterconnectedBlockProcess"/>
    <dgm:cxn modelId="{EA19B515-AA40-4F12-A782-415B075166C0}" type="presParOf" srcId="{94AAB24E-0292-41A6-8C01-0053686C7089}" destId="{2AD9678E-059D-4CE2-A341-32C87374563C}" srcOrd="6" destOrd="0" presId="urn:microsoft.com/office/officeart/2011/layout/InterconnectedBlockProcess"/>
    <dgm:cxn modelId="{36A4625B-B48F-4A07-8D62-6871CAB486DA}" type="presParOf" srcId="{2AD9678E-059D-4CE2-A341-32C87374563C}" destId="{9F612B7A-5315-4A9D-8B78-12C9186393B8}" srcOrd="0" destOrd="0" presId="urn:microsoft.com/office/officeart/2011/layout/InterconnectedBlockProcess"/>
    <dgm:cxn modelId="{1DD24358-BE77-49B4-94EF-D26FF2034036}" type="presParOf" srcId="{94AAB24E-0292-41A6-8C01-0053686C7089}" destId="{17C878B4-752C-4BD6-9FDA-523FB8F39320}" srcOrd="7" destOrd="0" presId="urn:microsoft.com/office/officeart/2011/layout/InterconnectedBlockProcess"/>
    <dgm:cxn modelId="{EE5AB5A6-E92D-49C2-848C-089EED12A598}" type="presParOf" srcId="{94AAB24E-0292-41A6-8C01-0053686C7089}" destId="{3E9D99AD-DC10-49C1-BDCE-F92EB22BCFB8}" srcOrd="8" destOrd="0" presId="urn:microsoft.com/office/officeart/2011/layout/InterconnectedBlockProcess"/>
    <dgm:cxn modelId="{1D2125AF-82D7-4FE6-8058-1C58008E7D0F}" type="presParOf" srcId="{94AAB24E-0292-41A6-8C01-0053686C7089}" destId="{CB2F36F6-141C-4D6B-973F-AFE8032D076A}" srcOrd="9" destOrd="0" presId="urn:microsoft.com/office/officeart/2011/layout/InterconnectedBlockProcess"/>
    <dgm:cxn modelId="{92550F32-6431-4BB4-8800-8D3DBA10B027}" type="presParOf" srcId="{CB2F36F6-141C-4D6B-973F-AFE8032D076A}" destId="{66BDEB32-33CE-493D-AF3E-5BE08C25ECCE}" srcOrd="0" destOrd="0" presId="urn:microsoft.com/office/officeart/2011/layout/InterconnectedBlockProcess"/>
    <dgm:cxn modelId="{A9FBA753-B1AC-490B-A5F7-74AB5E6BC55F}" type="presParOf" srcId="{94AAB24E-0292-41A6-8C01-0053686C7089}" destId="{435A1738-0620-4341-8F86-36C7E1F6ED2D}" srcOrd="10" destOrd="0" presId="urn:microsoft.com/office/officeart/2011/layout/InterconnectedBlockProcess"/>
    <dgm:cxn modelId="{DD60EF7E-100A-46C8-B1ED-DBDD83E8A458}" type="presParOf" srcId="{94AAB24E-0292-41A6-8C01-0053686C7089}" destId="{C6E020CD-908F-4C4A-8405-F2420AE0B900}" srcOrd="11" destOrd="0" presId="urn:microsoft.com/office/officeart/2011/layout/InterconnectedBlockProcess"/>
    <dgm:cxn modelId="{D5A298F9-7297-4C4B-B067-39F02F477620}" type="presParOf" srcId="{94AAB24E-0292-41A6-8C01-0053686C7089}" destId="{6383FB6C-A5E0-43F7-93EE-B8E6C02D3697}" srcOrd="12" destOrd="0" presId="urn:microsoft.com/office/officeart/2011/layout/InterconnectedBlockProcess"/>
    <dgm:cxn modelId="{250C6F14-5C11-4D23-8220-4F95EE0463B2}" type="presParOf" srcId="{6383FB6C-A5E0-43F7-93EE-B8E6C02D3697}" destId="{5A8D94D8-6A92-4240-ADF2-D6C2428F4128}" srcOrd="0" destOrd="0" presId="urn:microsoft.com/office/officeart/2011/layout/InterconnectedBlockProcess"/>
    <dgm:cxn modelId="{A2FE149C-10CE-4030-9DFA-CBEF793BFE8F}" type="presParOf" srcId="{94AAB24E-0292-41A6-8C01-0053686C7089}" destId="{202898B9-2F05-44ED-B3BC-D958335EBD07}" srcOrd="13" destOrd="0" presId="urn:microsoft.com/office/officeart/2011/layout/InterconnectedBlockProcess"/>
    <dgm:cxn modelId="{6BA16042-8283-4B10-8291-D2B132FC04E6}" type="presParOf" srcId="{94AAB24E-0292-41A6-8C01-0053686C7089}" destId="{E32BB2A7-6C33-4150-80A4-A1BDE06AA810}" srcOrd="14" destOrd="0" presId="urn:microsoft.com/office/officeart/2011/layout/InterconnectedBlock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FE5F166-4CA6-4057-B6BD-59C8BC7CC0E4}" type="doc">
      <dgm:prSet loTypeId="urn:microsoft.com/office/officeart/2005/8/layout/radial4" loCatId="relationship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pt-BR"/>
        </a:p>
      </dgm:t>
    </dgm:pt>
    <dgm:pt modelId="{EFAFC9B8-650A-45F5-9B69-175A27B180F4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Movimento tenentista </a:t>
          </a:r>
        </a:p>
      </dgm:t>
    </dgm:pt>
    <dgm:pt modelId="{E399EB97-2E4B-4373-B781-2557DEF83BCD}" type="parTrans" cxnId="{45CDAF7C-1E5F-41DB-83BC-8BF9F0DFD966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FD1C6273-F132-480B-B3AA-CE31EFA7D0E9}" type="sibTrans" cxnId="{45CDAF7C-1E5F-41DB-83BC-8BF9F0DFD966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63D3F377-3DDD-4FA4-B76D-B9BDE5F944BB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Série de levantes ocorridos entre 1922 e 1924, no Brasil.</a:t>
          </a:r>
        </a:p>
      </dgm:t>
    </dgm:pt>
    <dgm:pt modelId="{9A29A422-0A3E-40D8-916F-297AA140F7E1}" type="parTrans" cxnId="{E168A8B9-81DF-401B-AF00-B643238D087A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E8D4877-8569-4251-803D-45A0178EDE23}" type="sibTrans" cxnId="{E168A8B9-81DF-401B-AF00-B643238D087A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9541F297-6E43-485F-9838-A3A6BD62B733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Realizados por jovens oficiais do Exército, os tenentes.</a:t>
          </a:r>
        </a:p>
      </dgm:t>
    </dgm:pt>
    <dgm:pt modelId="{22C69300-3B6D-45D1-80DB-E3B2E47EDA3C}" type="parTrans" cxnId="{00B0B9E2-C613-4183-B1B0-F391BA2BBFC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D1C659B3-B157-46F8-86A5-09B14F9861AE}" type="sibTrans" cxnId="{00B0B9E2-C613-4183-B1B0-F391BA2BBFC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09D48F22-9E59-4B76-9F2B-564B25AAC465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Os tenentes tinham por objetivo destituir o poder oligárquico.</a:t>
          </a:r>
        </a:p>
      </dgm:t>
    </dgm:pt>
    <dgm:pt modelId="{A6725273-1F7B-4BAE-B650-D847CFA374EC}" type="parTrans" cxnId="{1B03F0CE-9F9E-45A9-8DF5-38F55BE5EBAE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2AFDAE5-1B91-403E-A94D-BC6416D0E4F3}" type="sibTrans" cxnId="{1B03F0CE-9F9E-45A9-8DF5-38F55BE5EBAE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BE2FBF2-9E84-46B9-9BA2-86B6CB67E12D}" type="pres">
      <dgm:prSet presAssocID="{CFE5F166-4CA6-4057-B6BD-59C8BC7CC0E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656CF06-A99B-4893-94C6-464B641DE270}" type="pres">
      <dgm:prSet presAssocID="{EFAFC9B8-650A-45F5-9B69-175A27B180F4}" presName="centerShape" presStyleLbl="node0" presStyleIdx="0" presStyleCnt="1" custScaleX="140023"/>
      <dgm:spPr/>
    </dgm:pt>
    <dgm:pt modelId="{DDFEAB2E-7365-406C-997F-2BCB32E6160C}" type="pres">
      <dgm:prSet presAssocID="{9A29A422-0A3E-40D8-916F-297AA140F7E1}" presName="parTrans" presStyleLbl="bgSibTrans2D1" presStyleIdx="0" presStyleCnt="3"/>
      <dgm:spPr/>
    </dgm:pt>
    <dgm:pt modelId="{D7E5AD98-519A-422C-9310-B9346FE19DB3}" type="pres">
      <dgm:prSet presAssocID="{63D3F377-3DDD-4FA4-B76D-B9BDE5F944BB}" presName="node" presStyleLbl="node1" presStyleIdx="0" presStyleCnt="3" custScaleX="192646" custRadScaleRad="169389" custRadScaleInc="4598">
        <dgm:presLayoutVars>
          <dgm:bulletEnabled val="1"/>
        </dgm:presLayoutVars>
      </dgm:prSet>
      <dgm:spPr/>
    </dgm:pt>
    <dgm:pt modelId="{74D1A7B5-627D-4F83-BCAC-800CAC79FFD6}" type="pres">
      <dgm:prSet presAssocID="{22C69300-3B6D-45D1-80DB-E3B2E47EDA3C}" presName="parTrans" presStyleLbl="bgSibTrans2D1" presStyleIdx="1" presStyleCnt="3" custLinFactNeighborX="1954" custLinFactNeighborY="28830"/>
      <dgm:spPr/>
    </dgm:pt>
    <dgm:pt modelId="{709F3981-7E43-44DC-B02D-84CCCEC2A510}" type="pres">
      <dgm:prSet presAssocID="{9541F297-6E43-485F-9838-A3A6BD62B733}" presName="node" presStyleLbl="node1" presStyleIdx="1" presStyleCnt="3" custScaleX="178839" custRadScaleRad="100331" custRadScaleInc="7758">
        <dgm:presLayoutVars>
          <dgm:bulletEnabled val="1"/>
        </dgm:presLayoutVars>
      </dgm:prSet>
      <dgm:spPr/>
    </dgm:pt>
    <dgm:pt modelId="{D6D4DEDF-EE6D-44DA-A1AB-06B5475DA435}" type="pres">
      <dgm:prSet presAssocID="{A6725273-1F7B-4BAE-B650-D847CFA374EC}" presName="parTrans" presStyleLbl="bgSibTrans2D1" presStyleIdx="2" presStyleCnt="3"/>
      <dgm:spPr/>
    </dgm:pt>
    <dgm:pt modelId="{39A85D12-B823-4880-A81E-CA43166DF95A}" type="pres">
      <dgm:prSet presAssocID="{09D48F22-9E59-4B76-9F2B-564B25AAC465}" presName="node" presStyleLbl="node1" presStyleIdx="2" presStyleCnt="3" custScaleX="178839" custRadScaleRad="175875" custRadScaleInc="575">
        <dgm:presLayoutVars>
          <dgm:bulletEnabled val="1"/>
        </dgm:presLayoutVars>
      </dgm:prSet>
      <dgm:spPr/>
    </dgm:pt>
  </dgm:ptLst>
  <dgm:cxnLst>
    <dgm:cxn modelId="{4BECCB31-5549-416A-B83A-D3D884C9B237}" type="presOf" srcId="{63D3F377-3DDD-4FA4-B76D-B9BDE5F944BB}" destId="{D7E5AD98-519A-422C-9310-B9346FE19DB3}" srcOrd="0" destOrd="0" presId="urn:microsoft.com/office/officeart/2005/8/layout/radial4"/>
    <dgm:cxn modelId="{B561A03E-662D-4ED7-B142-13DD01519466}" type="presOf" srcId="{CFE5F166-4CA6-4057-B6BD-59C8BC7CC0E4}" destId="{5BE2FBF2-9E84-46B9-9BA2-86B6CB67E12D}" srcOrd="0" destOrd="0" presId="urn:microsoft.com/office/officeart/2005/8/layout/radial4"/>
    <dgm:cxn modelId="{A426794E-D2FE-4223-93F7-18AB781192C2}" type="presOf" srcId="{9A29A422-0A3E-40D8-916F-297AA140F7E1}" destId="{DDFEAB2E-7365-406C-997F-2BCB32E6160C}" srcOrd="0" destOrd="0" presId="urn:microsoft.com/office/officeart/2005/8/layout/radial4"/>
    <dgm:cxn modelId="{45CDAF7C-1E5F-41DB-83BC-8BF9F0DFD966}" srcId="{CFE5F166-4CA6-4057-B6BD-59C8BC7CC0E4}" destId="{EFAFC9B8-650A-45F5-9B69-175A27B180F4}" srcOrd="0" destOrd="0" parTransId="{E399EB97-2E4B-4373-B781-2557DEF83BCD}" sibTransId="{FD1C6273-F132-480B-B3AA-CE31EFA7D0E9}"/>
    <dgm:cxn modelId="{6ADCDD84-0B75-41B4-989F-C84C46BCCC45}" type="presOf" srcId="{22C69300-3B6D-45D1-80DB-E3B2E47EDA3C}" destId="{74D1A7B5-627D-4F83-BCAC-800CAC79FFD6}" srcOrd="0" destOrd="0" presId="urn:microsoft.com/office/officeart/2005/8/layout/radial4"/>
    <dgm:cxn modelId="{AA6ECCA7-F524-4033-A4E7-D65F1BEAF838}" type="presOf" srcId="{EFAFC9B8-650A-45F5-9B69-175A27B180F4}" destId="{4656CF06-A99B-4893-94C6-464B641DE270}" srcOrd="0" destOrd="0" presId="urn:microsoft.com/office/officeart/2005/8/layout/radial4"/>
    <dgm:cxn modelId="{E168A8B9-81DF-401B-AF00-B643238D087A}" srcId="{EFAFC9B8-650A-45F5-9B69-175A27B180F4}" destId="{63D3F377-3DDD-4FA4-B76D-B9BDE5F944BB}" srcOrd="0" destOrd="0" parTransId="{9A29A422-0A3E-40D8-916F-297AA140F7E1}" sibTransId="{5E8D4877-8569-4251-803D-45A0178EDE23}"/>
    <dgm:cxn modelId="{1B03F0CE-9F9E-45A9-8DF5-38F55BE5EBAE}" srcId="{EFAFC9B8-650A-45F5-9B69-175A27B180F4}" destId="{09D48F22-9E59-4B76-9F2B-564B25AAC465}" srcOrd="2" destOrd="0" parTransId="{A6725273-1F7B-4BAE-B650-D847CFA374EC}" sibTransId="{B2AFDAE5-1B91-403E-A94D-BC6416D0E4F3}"/>
    <dgm:cxn modelId="{391CB6DC-9189-4A4F-B0BB-AF494661E982}" type="presOf" srcId="{9541F297-6E43-485F-9838-A3A6BD62B733}" destId="{709F3981-7E43-44DC-B02D-84CCCEC2A510}" srcOrd="0" destOrd="0" presId="urn:microsoft.com/office/officeart/2005/8/layout/radial4"/>
    <dgm:cxn modelId="{00B0B9E2-C613-4183-B1B0-F391BA2BBFC1}" srcId="{EFAFC9B8-650A-45F5-9B69-175A27B180F4}" destId="{9541F297-6E43-485F-9838-A3A6BD62B733}" srcOrd="1" destOrd="0" parTransId="{22C69300-3B6D-45D1-80DB-E3B2E47EDA3C}" sibTransId="{D1C659B3-B157-46F8-86A5-09B14F9861AE}"/>
    <dgm:cxn modelId="{0BF719E4-8CEE-4253-9BB4-ECD66EC76C51}" type="presOf" srcId="{A6725273-1F7B-4BAE-B650-D847CFA374EC}" destId="{D6D4DEDF-EE6D-44DA-A1AB-06B5475DA435}" srcOrd="0" destOrd="0" presId="urn:microsoft.com/office/officeart/2005/8/layout/radial4"/>
    <dgm:cxn modelId="{6BCD0BF4-66BD-4FD2-ACF3-2A10A0A032E1}" type="presOf" srcId="{09D48F22-9E59-4B76-9F2B-564B25AAC465}" destId="{39A85D12-B823-4880-A81E-CA43166DF95A}" srcOrd="0" destOrd="0" presId="urn:microsoft.com/office/officeart/2005/8/layout/radial4"/>
    <dgm:cxn modelId="{A46B47E2-07D2-4601-8F16-8F2BA08FA328}" type="presParOf" srcId="{5BE2FBF2-9E84-46B9-9BA2-86B6CB67E12D}" destId="{4656CF06-A99B-4893-94C6-464B641DE270}" srcOrd="0" destOrd="0" presId="urn:microsoft.com/office/officeart/2005/8/layout/radial4"/>
    <dgm:cxn modelId="{23F92F64-0062-4442-95D3-E9979BFC6E3B}" type="presParOf" srcId="{5BE2FBF2-9E84-46B9-9BA2-86B6CB67E12D}" destId="{DDFEAB2E-7365-406C-997F-2BCB32E6160C}" srcOrd="1" destOrd="0" presId="urn:microsoft.com/office/officeart/2005/8/layout/radial4"/>
    <dgm:cxn modelId="{0D329B33-4959-4215-9EA9-8D18C74CAD41}" type="presParOf" srcId="{5BE2FBF2-9E84-46B9-9BA2-86B6CB67E12D}" destId="{D7E5AD98-519A-422C-9310-B9346FE19DB3}" srcOrd="2" destOrd="0" presId="urn:microsoft.com/office/officeart/2005/8/layout/radial4"/>
    <dgm:cxn modelId="{8799CE57-9DE0-456F-9E08-E5CC207A42C4}" type="presParOf" srcId="{5BE2FBF2-9E84-46B9-9BA2-86B6CB67E12D}" destId="{74D1A7B5-627D-4F83-BCAC-800CAC79FFD6}" srcOrd="3" destOrd="0" presId="urn:microsoft.com/office/officeart/2005/8/layout/radial4"/>
    <dgm:cxn modelId="{7B3F7B7E-76D3-4ADE-BF58-885F99EC61B6}" type="presParOf" srcId="{5BE2FBF2-9E84-46B9-9BA2-86B6CB67E12D}" destId="{709F3981-7E43-44DC-B02D-84CCCEC2A510}" srcOrd="4" destOrd="0" presId="urn:microsoft.com/office/officeart/2005/8/layout/radial4"/>
    <dgm:cxn modelId="{4A7EB84D-3AB8-4800-B80E-49E33C75A93B}" type="presParOf" srcId="{5BE2FBF2-9E84-46B9-9BA2-86B6CB67E12D}" destId="{D6D4DEDF-EE6D-44DA-A1AB-06B5475DA435}" srcOrd="5" destOrd="0" presId="urn:microsoft.com/office/officeart/2005/8/layout/radial4"/>
    <dgm:cxn modelId="{10631CB8-A9B7-4786-83EF-1CFA0F7463B0}" type="presParOf" srcId="{5BE2FBF2-9E84-46B9-9BA2-86B6CB67E12D}" destId="{39A85D12-B823-4880-A81E-CA43166DF95A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0AC410B-1BD2-44C1-9EFF-09A0CA5E100B}" type="doc">
      <dgm:prSet loTypeId="urn:microsoft.com/office/officeart/2005/8/layout/hierarchy3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D6117256-D7B5-4602-943D-C786F46F4EA1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Coluna Prestes</a:t>
          </a:r>
        </a:p>
      </dgm:t>
    </dgm:pt>
    <dgm:pt modelId="{ADF7E678-14AA-4A52-AB8C-7862ACD479CF}" type="parTrans" cxnId="{3688FFB6-2016-4054-BE4F-5626D9F4DB45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165D5FBA-B908-484F-8B27-9A564E4312F1}" type="sibTrans" cxnId="{3688FFB6-2016-4054-BE4F-5626D9F4DB45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F01B5DD-89F0-4F42-A946-AFDB24B5142A}">
      <dgm:prSet phldrT="[Texto]" custT="1"/>
      <dgm:spPr/>
      <dgm:t>
        <a:bodyPr/>
        <a:lstStyle/>
        <a:p>
          <a:pPr algn="l"/>
          <a:r>
            <a:rPr lang="pt-BR" sz="1900" dirty="0">
              <a:latin typeface="Roboto" pitchFamily="2" charset="0"/>
              <a:ea typeface="Roboto" pitchFamily="2" charset="0"/>
            </a:rPr>
            <a:t>Revolta ocorrida no Rio de Janeiro, em julho 1922. </a:t>
          </a:r>
        </a:p>
      </dgm:t>
    </dgm:pt>
    <dgm:pt modelId="{49BC72BE-0B6B-4945-8D61-BA7F89C282BF}" type="sibTrans" cxnId="{5B59201F-AA01-43D3-84FA-73634C8A502A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DCC6F336-1CB8-48B0-BBA6-E467437DC515}" type="parTrans" cxnId="{5B59201F-AA01-43D3-84FA-73634C8A502A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5200827-0B8A-4860-9CC1-4847541B46E9}">
      <dgm:prSet phldrT="[Texto]" custT="1"/>
      <dgm:spPr/>
      <dgm:t>
        <a:bodyPr/>
        <a:lstStyle/>
        <a:p>
          <a:pPr algn="l"/>
          <a:r>
            <a:rPr lang="pt-BR" sz="1900" dirty="0">
              <a:latin typeface="Roboto" pitchFamily="2" charset="0"/>
              <a:ea typeface="Roboto" pitchFamily="2" charset="0"/>
            </a:rPr>
            <a:t>Em 1924, tenentes de São Paulo se reuniram no Paraná a outro grupo de tenentes liderados por Luís Carlos Prestes. Em três anos, a Coluna Prestes percorreu mais de 25 km do território brasileiro. </a:t>
          </a:r>
        </a:p>
      </dgm:t>
    </dgm:pt>
    <dgm:pt modelId="{39D0C4FF-6CB1-4BD0-81F3-32650BCB70D4}" type="sibTrans" cxnId="{418064FE-3A4A-49BE-8070-7522434E2BF9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56C0F85-DF5D-4841-86D5-845EE46A4B3E}" type="parTrans" cxnId="{418064FE-3A4A-49BE-8070-7522434E2BF9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BE5AFA1-1A6B-4808-8D52-F0751D959735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Os 18 do Forte</a:t>
          </a:r>
        </a:p>
      </dgm:t>
    </dgm:pt>
    <dgm:pt modelId="{E5152F07-3F22-44ED-943B-83E835DE5C5F}" type="sibTrans" cxnId="{BD68E1FD-C30D-48CF-9B73-20B6767C811F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86C76CF2-884E-4E22-B6C0-A27AD6FFCB0A}" type="parTrans" cxnId="{BD68E1FD-C30D-48CF-9B73-20B6767C811F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3756F7FD-A153-4F6C-9A42-321217F86931}" type="pres">
      <dgm:prSet presAssocID="{70AC410B-1BD2-44C1-9EFF-09A0CA5E100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F6E573F-14D2-48A2-B1B2-0FC528A930D7}" type="pres">
      <dgm:prSet presAssocID="{7BE5AFA1-1A6B-4808-8D52-F0751D959735}" presName="root" presStyleCnt="0"/>
      <dgm:spPr/>
    </dgm:pt>
    <dgm:pt modelId="{51EE31D9-90D2-4074-8897-42672EC07F98}" type="pres">
      <dgm:prSet presAssocID="{7BE5AFA1-1A6B-4808-8D52-F0751D959735}" presName="rootComposite" presStyleCnt="0"/>
      <dgm:spPr/>
    </dgm:pt>
    <dgm:pt modelId="{A0EAA668-8666-4583-9B9E-942BB990498B}" type="pres">
      <dgm:prSet presAssocID="{7BE5AFA1-1A6B-4808-8D52-F0751D959735}" presName="rootText" presStyleLbl="node1" presStyleIdx="0" presStyleCnt="2" custScaleX="182584" custScaleY="50445" custLinFactNeighborX="-19351"/>
      <dgm:spPr/>
    </dgm:pt>
    <dgm:pt modelId="{BC078300-6AD6-46B5-9995-901F64B69819}" type="pres">
      <dgm:prSet presAssocID="{7BE5AFA1-1A6B-4808-8D52-F0751D959735}" presName="rootConnector" presStyleLbl="node1" presStyleIdx="0" presStyleCnt="2"/>
      <dgm:spPr/>
    </dgm:pt>
    <dgm:pt modelId="{A3E4D010-C053-404E-BB53-574B28B1D7AA}" type="pres">
      <dgm:prSet presAssocID="{7BE5AFA1-1A6B-4808-8D52-F0751D959735}" presName="childShape" presStyleCnt="0"/>
      <dgm:spPr/>
    </dgm:pt>
    <dgm:pt modelId="{5B4B4726-22E3-41E6-B1A5-B369435C1DF9}" type="pres">
      <dgm:prSet presAssocID="{DCC6F336-1CB8-48B0-BBA6-E467437DC515}" presName="Name13" presStyleLbl="parChTrans1D2" presStyleIdx="0" presStyleCnt="2"/>
      <dgm:spPr/>
    </dgm:pt>
    <dgm:pt modelId="{A2CBE780-E875-41B8-835B-F37A08427AEC}" type="pres">
      <dgm:prSet presAssocID="{7F01B5DD-89F0-4F42-A946-AFDB24B5142A}" presName="childText" presStyleLbl="bgAcc1" presStyleIdx="0" presStyleCnt="2" custScaleX="158075" custScaleY="192312" custLinFactNeighborX="-18124" custLinFactNeighborY="2903">
        <dgm:presLayoutVars>
          <dgm:bulletEnabled val="1"/>
        </dgm:presLayoutVars>
      </dgm:prSet>
      <dgm:spPr/>
    </dgm:pt>
    <dgm:pt modelId="{5179BAC7-253E-4603-B0AC-B06BD9A61DDE}" type="pres">
      <dgm:prSet presAssocID="{D6117256-D7B5-4602-943D-C786F46F4EA1}" presName="root" presStyleCnt="0"/>
      <dgm:spPr/>
    </dgm:pt>
    <dgm:pt modelId="{C18E597C-1F1F-472D-BA56-D2903F5F3BA1}" type="pres">
      <dgm:prSet presAssocID="{D6117256-D7B5-4602-943D-C786F46F4EA1}" presName="rootComposite" presStyleCnt="0"/>
      <dgm:spPr/>
    </dgm:pt>
    <dgm:pt modelId="{6C0F31DC-A665-49F2-9A9A-9C693FB8595D}" type="pres">
      <dgm:prSet presAssocID="{D6117256-D7B5-4602-943D-C786F46F4EA1}" presName="rootText" presStyleLbl="node1" presStyleIdx="1" presStyleCnt="2" custScaleX="182584" custScaleY="50445" custLinFactNeighborX="14808" custLinFactNeighborY="-1802"/>
      <dgm:spPr/>
    </dgm:pt>
    <dgm:pt modelId="{89C93E0D-3433-4858-B0FE-9D2366CE034E}" type="pres">
      <dgm:prSet presAssocID="{D6117256-D7B5-4602-943D-C786F46F4EA1}" presName="rootConnector" presStyleLbl="node1" presStyleIdx="1" presStyleCnt="2"/>
      <dgm:spPr/>
    </dgm:pt>
    <dgm:pt modelId="{7DC3CDC1-E005-4E85-841B-62D0C2AF43CB}" type="pres">
      <dgm:prSet presAssocID="{D6117256-D7B5-4602-943D-C786F46F4EA1}" presName="childShape" presStyleCnt="0"/>
      <dgm:spPr/>
    </dgm:pt>
    <dgm:pt modelId="{BEACEDC6-9067-4032-B712-3ABDCB0263E7}" type="pres">
      <dgm:prSet presAssocID="{556C0F85-DF5D-4841-86D5-845EE46A4B3E}" presName="Name13" presStyleLbl="parChTrans1D2" presStyleIdx="1" presStyleCnt="2"/>
      <dgm:spPr/>
    </dgm:pt>
    <dgm:pt modelId="{95CA7723-BFF3-4CEE-989F-2A0D521D7003}" type="pres">
      <dgm:prSet presAssocID="{75200827-0B8A-4860-9CC1-4847541B46E9}" presName="childText" presStyleLbl="bgAcc1" presStyleIdx="1" presStyleCnt="2" custScaleX="339908" custScaleY="197022" custLinFactNeighborX="76832">
        <dgm:presLayoutVars>
          <dgm:bulletEnabled val="1"/>
        </dgm:presLayoutVars>
      </dgm:prSet>
      <dgm:spPr/>
    </dgm:pt>
  </dgm:ptLst>
  <dgm:cxnLst>
    <dgm:cxn modelId="{103D6705-AB64-438D-8D8A-3FF6E7B94877}" type="presOf" srcId="{D6117256-D7B5-4602-943D-C786F46F4EA1}" destId="{89C93E0D-3433-4858-B0FE-9D2366CE034E}" srcOrd="1" destOrd="0" presId="urn:microsoft.com/office/officeart/2005/8/layout/hierarchy3"/>
    <dgm:cxn modelId="{5B59201F-AA01-43D3-84FA-73634C8A502A}" srcId="{7BE5AFA1-1A6B-4808-8D52-F0751D959735}" destId="{7F01B5DD-89F0-4F42-A946-AFDB24B5142A}" srcOrd="0" destOrd="0" parTransId="{DCC6F336-1CB8-48B0-BBA6-E467437DC515}" sibTransId="{49BC72BE-0B6B-4945-8D61-BA7F89C282BF}"/>
    <dgm:cxn modelId="{2531E220-5176-4669-8434-8368D37BAA96}" type="presOf" srcId="{7BE5AFA1-1A6B-4808-8D52-F0751D959735}" destId="{BC078300-6AD6-46B5-9995-901F64B69819}" srcOrd="1" destOrd="0" presId="urn:microsoft.com/office/officeart/2005/8/layout/hierarchy3"/>
    <dgm:cxn modelId="{C36EF058-164C-4CFA-9DCC-B08E783653A5}" type="presOf" srcId="{7BE5AFA1-1A6B-4808-8D52-F0751D959735}" destId="{A0EAA668-8666-4583-9B9E-942BB990498B}" srcOrd="0" destOrd="0" presId="urn:microsoft.com/office/officeart/2005/8/layout/hierarchy3"/>
    <dgm:cxn modelId="{3688FFB6-2016-4054-BE4F-5626D9F4DB45}" srcId="{70AC410B-1BD2-44C1-9EFF-09A0CA5E100B}" destId="{D6117256-D7B5-4602-943D-C786F46F4EA1}" srcOrd="1" destOrd="0" parTransId="{ADF7E678-14AA-4A52-AB8C-7862ACD479CF}" sibTransId="{165D5FBA-B908-484F-8B27-9A564E4312F1}"/>
    <dgm:cxn modelId="{740940CA-E481-421A-A302-F26EBBC7F17F}" type="presOf" srcId="{70AC410B-1BD2-44C1-9EFF-09A0CA5E100B}" destId="{3756F7FD-A153-4F6C-9A42-321217F86931}" srcOrd="0" destOrd="0" presId="urn:microsoft.com/office/officeart/2005/8/layout/hierarchy3"/>
    <dgm:cxn modelId="{21BE04D6-A1D2-4C4B-871C-E048CE2B3134}" type="presOf" srcId="{75200827-0B8A-4860-9CC1-4847541B46E9}" destId="{95CA7723-BFF3-4CEE-989F-2A0D521D7003}" srcOrd="0" destOrd="0" presId="urn:microsoft.com/office/officeart/2005/8/layout/hierarchy3"/>
    <dgm:cxn modelId="{6FAD93DB-92DE-4090-BA43-14140926C03F}" type="presOf" srcId="{D6117256-D7B5-4602-943D-C786F46F4EA1}" destId="{6C0F31DC-A665-49F2-9A9A-9C693FB8595D}" srcOrd="0" destOrd="0" presId="urn:microsoft.com/office/officeart/2005/8/layout/hierarchy3"/>
    <dgm:cxn modelId="{77E36BDE-A972-4E7C-83A5-4CC134AAD248}" type="presOf" srcId="{DCC6F336-1CB8-48B0-BBA6-E467437DC515}" destId="{5B4B4726-22E3-41E6-B1A5-B369435C1DF9}" srcOrd="0" destOrd="0" presId="urn:microsoft.com/office/officeart/2005/8/layout/hierarchy3"/>
    <dgm:cxn modelId="{DB0521F7-D8FB-4111-9019-042BAD1A3B85}" type="presOf" srcId="{556C0F85-DF5D-4841-86D5-845EE46A4B3E}" destId="{BEACEDC6-9067-4032-B712-3ABDCB0263E7}" srcOrd="0" destOrd="0" presId="urn:microsoft.com/office/officeart/2005/8/layout/hierarchy3"/>
    <dgm:cxn modelId="{88F052F7-8614-4322-936E-C1A3C6E5278D}" type="presOf" srcId="{7F01B5DD-89F0-4F42-A946-AFDB24B5142A}" destId="{A2CBE780-E875-41B8-835B-F37A08427AEC}" srcOrd="0" destOrd="0" presId="urn:microsoft.com/office/officeart/2005/8/layout/hierarchy3"/>
    <dgm:cxn modelId="{BD68E1FD-C30D-48CF-9B73-20B6767C811F}" srcId="{70AC410B-1BD2-44C1-9EFF-09A0CA5E100B}" destId="{7BE5AFA1-1A6B-4808-8D52-F0751D959735}" srcOrd="0" destOrd="0" parTransId="{86C76CF2-884E-4E22-B6C0-A27AD6FFCB0A}" sibTransId="{E5152F07-3F22-44ED-943B-83E835DE5C5F}"/>
    <dgm:cxn modelId="{418064FE-3A4A-49BE-8070-7522434E2BF9}" srcId="{D6117256-D7B5-4602-943D-C786F46F4EA1}" destId="{75200827-0B8A-4860-9CC1-4847541B46E9}" srcOrd="0" destOrd="0" parTransId="{556C0F85-DF5D-4841-86D5-845EE46A4B3E}" sibTransId="{39D0C4FF-6CB1-4BD0-81F3-32650BCB70D4}"/>
    <dgm:cxn modelId="{FBBA1675-8C42-4ABA-88E2-1F7019A829F2}" type="presParOf" srcId="{3756F7FD-A153-4F6C-9A42-321217F86931}" destId="{EF6E573F-14D2-48A2-B1B2-0FC528A930D7}" srcOrd="0" destOrd="0" presId="urn:microsoft.com/office/officeart/2005/8/layout/hierarchy3"/>
    <dgm:cxn modelId="{1667C4C7-8067-46DF-8B1E-AEA054F7E4CE}" type="presParOf" srcId="{EF6E573F-14D2-48A2-B1B2-0FC528A930D7}" destId="{51EE31D9-90D2-4074-8897-42672EC07F98}" srcOrd="0" destOrd="0" presId="urn:microsoft.com/office/officeart/2005/8/layout/hierarchy3"/>
    <dgm:cxn modelId="{945903CD-0829-4C9A-A265-AC6A39039CE1}" type="presParOf" srcId="{51EE31D9-90D2-4074-8897-42672EC07F98}" destId="{A0EAA668-8666-4583-9B9E-942BB990498B}" srcOrd="0" destOrd="0" presId="urn:microsoft.com/office/officeart/2005/8/layout/hierarchy3"/>
    <dgm:cxn modelId="{910A410E-43D3-4821-A6C5-B0DC98E52001}" type="presParOf" srcId="{51EE31D9-90D2-4074-8897-42672EC07F98}" destId="{BC078300-6AD6-46B5-9995-901F64B69819}" srcOrd="1" destOrd="0" presId="urn:microsoft.com/office/officeart/2005/8/layout/hierarchy3"/>
    <dgm:cxn modelId="{823EAE7E-BB02-46B5-8DA3-7AD9E1E837B9}" type="presParOf" srcId="{EF6E573F-14D2-48A2-B1B2-0FC528A930D7}" destId="{A3E4D010-C053-404E-BB53-574B28B1D7AA}" srcOrd="1" destOrd="0" presId="urn:microsoft.com/office/officeart/2005/8/layout/hierarchy3"/>
    <dgm:cxn modelId="{76E3A99D-EE45-4A3D-B0C4-0258B2FEBF51}" type="presParOf" srcId="{A3E4D010-C053-404E-BB53-574B28B1D7AA}" destId="{5B4B4726-22E3-41E6-B1A5-B369435C1DF9}" srcOrd="0" destOrd="0" presId="urn:microsoft.com/office/officeart/2005/8/layout/hierarchy3"/>
    <dgm:cxn modelId="{BC3E8DD4-67AD-4C77-B0BB-B2982745B40F}" type="presParOf" srcId="{A3E4D010-C053-404E-BB53-574B28B1D7AA}" destId="{A2CBE780-E875-41B8-835B-F37A08427AEC}" srcOrd="1" destOrd="0" presId="urn:microsoft.com/office/officeart/2005/8/layout/hierarchy3"/>
    <dgm:cxn modelId="{6EBDBDBC-7602-46C9-B0A8-21FCE92E64D3}" type="presParOf" srcId="{3756F7FD-A153-4F6C-9A42-321217F86931}" destId="{5179BAC7-253E-4603-B0AC-B06BD9A61DDE}" srcOrd="1" destOrd="0" presId="urn:microsoft.com/office/officeart/2005/8/layout/hierarchy3"/>
    <dgm:cxn modelId="{AAC9E1FB-49EF-4EE4-B46F-4B90B156BC08}" type="presParOf" srcId="{5179BAC7-253E-4603-B0AC-B06BD9A61DDE}" destId="{C18E597C-1F1F-472D-BA56-D2903F5F3BA1}" srcOrd="0" destOrd="0" presId="urn:microsoft.com/office/officeart/2005/8/layout/hierarchy3"/>
    <dgm:cxn modelId="{EB47882C-1E90-4AB5-A020-930C4CEC0B64}" type="presParOf" srcId="{C18E597C-1F1F-472D-BA56-D2903F5F3BA1}" destId="{6C0F31DC-A665-49F2-9A9A-9C693FB8595D}" srcOrd="0" destOrd="0" presId="urn:microsoft.com/office/officeart/2005/8/layout/hierarchy3"/>
    <dgm:cxn modelId="{3CD0C839-39BD-4025-890F-E21BA7033A04}" type="presParOf" srcId="{C18E597C-1F1F-472D-BA56-D2903F5F3BA1}" destId="{89C93E0D-3433-4858-B0FE-9D2366CE034E}" srcOrd="1" destOrd="0" presId="urn:microsoft.com/office/officeart/2005/8/layout/hierarchy3"/>
    <dgm:cxn modelId="{A87BD172-3410-47D6-82E1-7049A460DEEE}" type="presParOf" srcId="{5179BAC7-253E-4603-B0AC-B06BD9A61DDE}" destId="{7DC3CDC1-E005-4E85-841B-62D0C2AF43CB}" srcOrd="1" destOrd="0" presId="urn:microsoft.com/office/officeart/2005/8/layout/hierarchy3"/>
    <dgm:cxn modelId="{A0979AA5-0DCE-473D-8023-FEB8771B7EC2}" type="presParOf" srcId="{7DC3CDC1-E005-4E85-841B-62D0C2AF43CB}" destId="{BEACEDC6-9067-4032-B712-3ABDCB0263E7}" srcOrd="0" destOrd="0" presId="urn:microsoft.com/office/officeart/2005/8/layout/hierarchy3"/>
    <dgm:cxn modelId="{04761593-FA7B-46B0-A06C-7564567DED3B}" type="presParOf" srcId="{7DC3CDC1-E005-4E85-841B-62D0C2AF43CB}" destId="{95CA7723-BFF3-4CEE-989F-2A0D521D700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5D55D9-03C5-4ED0-9394-7FDB9CE5C108}">
      <dsp:nvSpPr>
        <dsp:cNvPr id="0" name=""/>
        <dsp:cNvSpPr/>
      </dsp:nvSpPr>
      <dsp:spPr>
        <a:xfrm>
          <a:off x="0" y="765568"/>
          <a:ext cx="10558423" cy="5040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528A2C-B004-4241-B14F-129C582E84D9}">
      <dsp:nvSpPr>
        <dsp:cNvPr id="0" name=""/>
        <dsp:cNvSpPr/>
      </dsp:nvSpPr>
      <dsp:spPr>
        <a:xfrm>
          <a:off x="527921" y="100961"/>
          <a:ext cx="9908013" cy="95980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358" tIns="0" rIns="279358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Os primeiros anos do novo regime foram marcados pela intensa participação de militares nas decisões políticas, dada a sua liderança na derrubada da monarquia.</a:t>
          </a:r>
        </a:p>
      </dsp:txBody>
      <dsp:txXfrm>
        <a:off x="574775" y="147815"/>
        <a:ext cx="9814305" cy="866099"/>
      </dsp:txXfrm>
    </dsp:sp>
    <dsp:sp modelId="{48686821-E41D-4CA8-8A9E-0EDFAEF8FE20}">
      <dsp:nvSpPr>
        <dsp:cNvPr id="0" name=""/>
        <dsp:cNvSpPr/>
      </dsp:nvSpPr>
      <dsp:spPr>
        <a:xfrm>
          <a:off x="0" y="2042176"/>
          <a:ext cx="10558423" cy="5040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C6AE35-21F7-427F-833A-075F3256FF46}">
      <dsp:nvSpPr>
        <dsp:cNvPr id="0" name=""/>
        <dsp:cNvSpPr/>
      </dsp:nvSpPr>
      <dsp:spPr>
        <a:xfrm>
          <a:off x="527921" y="1377568"/>
          <a:ext cx="9908013" cy="95980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358" tIns="0" rIns="279358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Organizaram um governo provisório presidido por Deodoro da Fonseca e, em seguida, convocaram uma Assembleia Constituinte. 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574775" y="1424422"/>
        <a:ext cx="9814305" cy="866099"/>
      </dsp:txXfrm>
    </dsp:sp>
    <dsp:sp modelId="{6283A607-ADDF-4A66-A555-80E69920C998}">
      <dsp:nvSpPr>
        <dsp:cNvPr id="0" name=""/>
        <dsp:cNvSpPr/>
      </dsp:nvSpPr>
      <dsp:spPr>
        <a:xfrm>
          <a:off x="0" y="3318783"/>
          <a:ext cx="10558423" cy="5040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F97002-760E-4A69-8B6B-8CD23330BDE6}">
      <dsp:nvSpPr>
        <dsp:cNvPr id="0" name=""/>
        <dsp:cNvSpPr/>
      </dsp:nvSpPr>
      <dsp:spPr>
        <a:xfrm>
          <a:off x="527921" y="2654176"/>
          <a:ext cx="9908013" cy="95980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358" tIns="0" rIns="279358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O objetivo era promulgar uma nova Constituição, que ficou pronta em 1891.</a:t>
          </a:r>
        </a:p>
      </dsp:txBody>
      <dsp:txXfrm>
        <a:off x="574775" y="2701030"/>
        <a:ext cx="9814305" cy="866099"/>
      </dsp:txXfrm>
    </dsp:sp>
    <dsp:sp modelId="{84F249B1-DD3C-4B9B-9ADF-7B52423E0A1E}">
      <dsp:nvSpPr>
        <dsp:cNvPr id="0" name=""/>
        <dsp:cNvSpPr/>
      </dsp:nvSpPr>
      <dsp:spPr>
        <a:xfrm>
          <a:off x="0" y="4595390"/>
          <a:ext cx="10558423" cy="5040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20EBD2-F4D5-442E-82C7-1F46F56A02C2}">
      <dsp:nvSpPr>
        <dsp:cNvPr id="0" name=""/>
        <dsp:cNvSpPr/>
      </dsp:nvSpPr>
      <dsp:spPr>
        <a:xfrm>
          <a:off x="527921" y="3930783"/>
          <a:ext cx="9930112" cy="95980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358" tIns="0" rIns="279358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Em 1891, Deodoro da Fonseca foi eleito indiretamente para a Presidência da República e Floriano Peixoto, para a vice-Presidência. </a:t>
          </a:r>
        </a:p>
      </dsp:txBody>
      <dsp:txXfrm>
        <a:off x="574775" y="3977637"/>
        <a:ext cx="9836404" cy="86609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AF4DEB-6AB1-4F02-A841-8AEDCB01F500}">
      <dsp:nvSpPr>
        <dsp:cNvPr id="0" name=""/>
        <dsp:cNvSpPr/>
      </dsp:nvSpPr>
      <dsp:spPr>
        <a:xfrm rot="5400000">
          <a:off x="4435332" y="-104709"/>
          <a:ext cx="2659399" cy="2868818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Reuniu representantes das artes visuais, músicos, escritores e intelectuais.</a:t>
          </a:r>
        </a:p>
      </dsp:txBody>
      <dsp:txXfrm rot="-5400000">
        <a:off x="4808759" y="443233"/>
        <a:ext cx="1912546" cy="1772933"/>
      </dsp:txXfrm>
    </dsp:sp>
    <dsp:sp modelId="{14AD4A0B-40DE-47CA-844D-19AC8ABE2813}">
      <dsp:nvSpPr>
        <dsp:cNvPr id="0" name=""/>
        <dsp:cNvSpPr/>
      </dsp:nvSpPr>
      <dsp:spPr>
        <a:xfrm>
          <a:off x="6659755" y="662313"/>
          <a:ext cx="2487378" cy="1337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441056-FFEF-489E-B0BB-9866C16D47E7}">
      <dsp:nvSpPr>
        <dsp:cNvPr id="0" name=""/>
        <dsp:cNvSpPr/>
      </dsp:nvSpPr>
      <dsp:spPr>
        <a:xfrm rot="5400000">
          <a:off x="2207459" y="-11920"/>
          <a:ext cx="2659399" cy="2685768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shade val="80000"/>
            <a:hueOff val="68407"/>
            <a:satOff val="-746"/>
            <a:lumOff val="85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Realizada no Teatro Municipal de São Paulo, entre 13 e 17 de fevereiro de 1922.</a:t>
          </a:r>
        </a:p>
      </dsp:txBody>
      <dsp:txXfrm rot="-5400000">
        <a:off x="2641903" y="444497"/>
        <a:ext cx="1790512" cy="1772933"/>
      </dsp:txXfrm>
    </dsp:sp>
    <dsp:sp modelId="{FE999CE5-4631-499C-BE53-004B22FB42C5}">
      <dsp:nvSpPr>
        <dsp:cNvPr id="0" name=""/>
        <dsp:cNvSpPr/>
      </dsp:nvSpPr>
      <dsp:spPr>
        <a:xfrm rot="5400000">
          <a:off x="3009156" y="2311743"/>
          <a:ext cx="2659399" cy="2685768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shade val="80000"/>
            <a:hueOff val="136814"/>
            <a:satOff val="-1492"/>
            <a:lumOff val="170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Objetivo era propor novas formas de expressão artística e cultural. </a:t>
          </a:r>
        </a:p>
      </dsp:txBody>
      <dsp:txXfrm rot="-5400000">
        <a:off x="3443600" y="2768160"/>
        <a:ext cx="1790512" cy="1772933"/>
      </dsp:txXfrm>
    </dsp:sp>
    <dsp:sp modelId="{E425C4C0-21D1-490B-9DCD-AEC7EDCAC238}">
      <dsp:nvSpPr>
        <dsp:cNvPr id="0" name=""/>
        <dsp:cNvSpPr/>
      </dsp:nvSpPr>
      <dsp:spPr>
        <a:xfrm>
          <a:off x="1123332" y="2984713"/>
          <a:ext cx="2407140" cy="1337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A26FA2-CD84-4FB8-B366-6F93C74F31E5}">
      <dsp:nvSpPr>
        <dsp:cNvPr id="0" name=""/>
        <dsp:cNvSpPr/>
      </dsp:nvSpPr>
      <dsp:spPr>
        <a:xfrm rot="5400000">
          <a:off x="5336078" y="2311743"/>
          <a:ext cx="2659399" cy="2685768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shade val="80000"/>
            <a:hueOff val="205221"/>
            <a:satOff val="-2238"/>
            <a:lumOff val="255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Além disso, rompia-se com os antigos conceitos de Arte do século XIX.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 rot="-5400000">
        <a:off x="5770522" y="2768160"/>
        <a:ext cx="1790512" cy="17729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28A507-EBC1-45AD-9AD0-E88B1BA33012}">
      <dsp:nvSpPr>
        <dsp:cNvPr id="0" name=""/>
        <dsp:cNvSpPr/>
      </dsp:nvSpPr>
      <dsp:spPr>
        <a:xfrm>
          <a:off x="0" y="97565"/>
          <a:ext cx="3122592" cy="187355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latin typeface="Roboto" pitchFamily="2" charset="0"/>
              <a:ea typeface="Roboto" pitchFamily="2" charset="0"/>
            </a:rPr>
            <a:t>Províncias passaram a ser chamadas de estado e o país, Estados Unidos do Brasil.</a:t>
          </a:r>
        </a:p>
      </dsp:txBody>
      <dsp:txXfrm>
        <a:off x="0" y="97565"/>
        <a:ext cx="3122592" cy="1873555"/>
      </dsp:txXfrm>
    </dsp:sp>
    <dsp:sp modelId="{42B5B6BF-EC66-4FF7-AD5D-A3134935B958}">
      <dsp:nvSpPr>
        <dsp:cNvPr id="0" name=""/>
        <dsp:cNvSpPr/>
      </dsp:nvSpPr>
      <dsp:spPr>
        <a:xfrm>
          <a:off x="3434852" y="97565"/>
          <a:ext cx="3122592" cy="187355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latin typeface="Roboto" pitchFamily="2" charset="0"/>
              <a:ea typeface="Roboto" pitchFamily="2" charset="0"/>
            </a:rPr>
            <a:t>Divisão do poder em Executivo, Legislativo e Judiciário.</a:t>
          </a:r>
        </a:p>
      </dsp:txBody>
      <dsp:txXfrm>
        <a:off x="3434852" y="97565"/>
        <a:ext cx="3122592" cy="1873555"/>
      </dsp:txXfrm>
    </dsp:sp>
    <dsp:sp modelId="{5BF3858E-8968-47E1-859F-6106E2B98738}">
      <dsp:nvSpPr>
        <dsp:cNvPr id="0" name=""/>
        <dsp:cNvSpPr/>
      </dsp:nvSpPr>
      <dsp:spPr>
        <a:xfrm>
          <a:off x="6869704" y="97565"/>
          <a:ext cx="3122592" cy="187355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>
              <a:latin typeface="Roboto" pitchFamily="2" charset="0"/>
              <a:ea typeface="Roboto" pitchFamily="2" charset="0"/>
            </a:rPr>
            <a:t>Mandato do presidente fixado em quatro anos. </a:t>
          </a:r>
        </a:p>
      </dsp:txBody>
      <dsp:txXfrm>
        <a:off x="6869704" y="97565"/>
        <a:ext cx="3122592" cy="1873555"/>
      </dsp:txXfrm>
    </dsp:sp>
    <dsp:sp modelId="{3769BB2C-896D-4949-9FCF-E8E7931821B9}">
      <dsp:nvSpPr>
        <dsp:cNvPr id="0" name=""/>
        <dsp:cNvSpPr/>
      </dsp:nvSpPr>
      <dsp:spPr>
        <a:xfrm>
          <a:off x="1717426" y="2283380"/>
          <a:ext cx="3122592" cy="187355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>
              <a:latin typeface="Roboto" pitchFamily="2" charset="0"/>
              <a:ea typeface="Roboto" pitchFamily="2" charset="0"/>
            </a:rPr>
            <a:t>Eleições diretas, voto não secreto.</a:t>
          </a:r>
        </a:p>
      </dsp:txBody>
      <dsp:txXfrm>
        <a:off x="1717426" y="2283380"/>
        <a:ext cx="3122592" cy="1873555"/>
      </dsp:txXfrm>
    </dsp:sp>
    <dsp:sp modelId="{72502D97-C542-4FA2-8FE6-0DEABE179736}">
      <dsp:nvSpPr>
        <dsp:cNvPr id="0" name=""/>
        <dsp:cNvSpPr/>
      </dsp:nvSpPr>
      <dsp:spPr>
        <a:xfrm>
          <a:off x="5152278" y="2283380"/>
          <a:ext cx="3122592" cy="187355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400" kern="1200" dirty="0">
            <a:latin typeface="Roboto" pitchFamily="2" charset="0"/>
            <a:ea typeface="Roboto" pitchFamily="2" charset="0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latin typeface="Roboto" pitchFamily="2" charset="0"/>
              <a:ea typeface="Roboto" pitchFamily="2" charset="0"/>
            </a:rPr>
            <a:t>Separação entre Estado e a Igreja.</a:t>
          </a:r>
        </a:p>
      </dsp:txBody>
      <dsp:txXfrm>
        <a:off x="5152278" y="2283380"/>
        <a:ext cx="3122592" cy="18735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52973E-C005-4E3C-964E-535A2040E95B}">
      <dsp:nvSpPr>
        <dsp:cNvPr id="0" name=""/>
        <dsp:cNvSpPr/>
      </dsp:nvSpPr>
      <dsp:spPr>
        <a:xfrm>
          <a:off x="0" y="507343"/>
          <a:ext cx="2591613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48260" rIns="135128" bIns="4826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Marechal Deodoro da Fonseca</a:t>
          </a:r>
        </a:p>
      </dsp:txBody>
      <dsp:txXfrm>
        <a:off x="0" y="507343"/>
        <a:ext cx="2591613" cy="1287000"/>
      </dsp:txXfrm>
    </dsp:sp>
    <dsp:sp modelId="{F7A96567-A58B-4EBF-9EA5-BAF5674903E8}">
      <dsp:nvSpPr>
        <dsp:cNvPr id="0" name=""/>
        <dsp:cNvSpPr/>
      </dsp:nvSpPr>
      <dsp:spPr>
        <a:xfrm>
          <a:off x="2591612" y="225812"/>
          <a:ext cx="518322" cy="1850062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23D152-8E51-481B-AA01-1D9F7E0B0F81}">
      <dsp:nvSpPr>
        <dsp:cNvPr id="0" name=""/>
        <dsp:cNvSpPr/>
      </dsp:nvSpPr>
      <dsp:spPr>
        <a:xfrm>
          <a:off x="3317264" y="225812"/>
          <a:ext cx="7049187" cy="185006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Eleito indiretamente pelo Congresso Nacional em 1891.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Crise econômica: encilhamento.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Crise política: aprovação de leis que limitavam  o poder do presidente. Em resposta, Deodoro fecha o Congresso e declara Estado de sítio.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Isolado, renuncia em novembro de 1891.</a:t>
          </a:r>
        </a:p>
      </dsp:txBody>
      <dsp:txXfrm>
        <a:off x="3317264" y="225812"/>
        <a:ext cx="7049187" cy="1850062"/>
      </dsp:txXfrm>
    </dsp:sp>
    <dsp:sp modelId="{728E78F0-117D-4F6D-A3D3-4F4D0855CD5E}">
      <dsp:nvSpPr>
        <dsp:cNvPr id="0" name=""/>
        <dsp:cNvSpPr/>
      </dsp:nvSpPr>
      <dsp:spPr>
        <a:xfrm>
          <a:off x="0" y="2430531"/>
          <a:ext cx="2591613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48260" rIns="135128" bIns="4826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Marechal Floriano Peixoto</a:t>
          </a:r>
        </a:p>
      </dsp:txBody>
      <dsp:txXfrm>
        <a:off x="0" y="2430531"/>
        <a:ext cx="2591613" cy="1287000"/>
      </dsp:txXfrm>
    </dsp:sp>
    <dsp:sp modelId="{3F4CCD10-6AD2-4349-8E2E-B128BBAC102A}">
      <dsp:nvSpPr>
        <dsp:cNvPr id="0" name=""/>
        <dsp:cNvSpPr/>
      </dsp:nvSpPr>
      <dsp:spPr>
        <a:xfrm>
          <a:off x="2591612" y="2309875"/>
          <a:ext cx="518322" cy="1528312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038645-E2C6-42E1-BB62-72ECD15D56FF}">
      <dsp:nvSpPr>
        <dsp:cNvPr id="0" name=""/>
        <dsp:cNvSpPr/>
      </dsp:nvSpPr>
      <dsp:spPr>
        <a:xfrm>
          <a:off x="3317264" y="2309875"/>
          <a:ext cx="7049187" cy="1528312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Assumiu a presidência após a renúncia de Deodoro da Fonseca e permaneceu até 1895.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Seu governo foi marcado por grandes revoltas, como a Revolução Federalista no Rio Grande do Sul e a Revolta da Armada, no Rio de Janeiro. </a:t>
          </a:r>
        </a:p>
      </dsp:txBody>
      <dsp:txXfrm>
        <a:off x="3317264" y="2309875"/>
        <a:ext cx="7049187" cy="15283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1FFBBE-A1F7-41FC-9AC7-7664F0CDAC5F}">
      <dsp:nvSpPr>
        <dsp:cNvPr id="0" name=""/>
        <dsp:cNvSpPr/>
      </dsp:nvSpPr>
      <dsp:spPr>
        <a:xfrm>
          <a:off x="0" y="32336"/>
          <a:ext cx="10846380" cy="6040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Política dos governadores</a:t>
          </a:r>
        </a:p>
      </dsp:txBody>
      <dsp:txXfrm>
        <a:off x="0" y="32336"/>
        <a:ext cx="10846380" cy="604050"/>
      </dsp:txXfrm>
    </dsp:sp>
    <dsp:sp modelId="{A7A3F05C-4297-44B8-9A0F-A5BDC56CDA45}">
      <dsp:nvSpPr>
        <dsp:cNvPr id="0" name=""/>
        <dsp:cNvSpPr/>
      </dsp:nvSpPr>
      <dsp:spPr>
        <a:xfrm>
          <a:off x="0" y="627413"/>
          <a:ext cx="10846380" cy="158112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Idealizada por Campos Salles.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Alianças entre o presidente e as elites regionais.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Presidente apoiava os governos dos estados, que apoiavam a presidência.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Alternância entre os partidos republicanos paulista e mineiro.</a:t>
          </a:r>
        </a:p>
      </dsp:txBody>
      <dsp:txXfrm>
        <a:off x="0" y="627413"/>
        <a:ext cx="10846380" cy="15811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E30A34-2DB8-425D-B203-A63B6F1ECBA7}">
      <dsp:nvSpPr>
        <dsp:cNvPr id="0" name=""/>
        <dsp:cNvSpPr/>
      </dsp:nvSpPr>
      <dsp:spPr>
        <a:xfrm>
          <a:off x="0" y="0"/>
          <a:ext cx="4942604" cy="55560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Vantagens para os governadores</a:t>
          </a:r>
        </a:p>
      </dsp:txBody>
      <dsp:txXfrm>
        <a:off x="0" y="0"/>
        <a:ext cx="4942604" cy="555607"/>
      </dsp:txXfrm>
    </dsp:sp>
    <dsp:sp modelId="{9E24BB2B-B27C-4C0A-8272-DEE5835DF489}">
      <dsp:nvSpPr>
        <dsp:cNvPr id="0" name=""/>
        <dsp:cNvSpPr/>
      </dsp:nvSpPr>
      <dsp:spPr>
        <a:xfrm>
          <a:off x="1207" y="577393"/>
          <a:ext cx="4942707" cy="149327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Seus apoiadores ganhavam ministérios, recebiam ajuda econômica e liberdade para instituírem impostos. </a:t>
          </a:r>
        </a:p>
      </dsp:txBody>
      <dsp:txXfrm>
        <a:off x="1207" y="577393"/>
        <a:ext cx="4942707" cy="1493279"/>
      </dsp:txXfrm>
    </dsp:sp>
    <dsp:sp modelId="{5364794B-F42A-4D69-B00C-85A667AB4ABB}">
      <dsp:nvSpPr>
        <dsp:cNvPr id="0" name=""/>
        <dsp:cNvSpPr/>
      </dsp:nvSpPr>
      <dsp:spPr>
        <a:xfrm>
          <a:off x="5642060" y="0"/>
          <a:ext cx="5182049" cy="555607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Vantagens para o presidente</a:t>
          </a:r>
        </a:p>
      </dsp:txBody>
      <dsp:txXfrm>
        <a:off x="5642060" y="0"/>
        <a:ext cx="5182049" cy="555607"/>
      </dsp:txXfrm>
    </dsp:sp>
    <dsp:sp modelId="{18A8BAE6-9737-4A11-BA86-42EB3C505BC4}">
      <dsp:nvSpPr>
        <dsp:cNvPr id="0" name=""/>
        <dsp:cNvSpPr/>
      </dsp:nvSpPr>
      <dsp:spPr>
        <a:xfrm>
          <a:off x="5685546" y="577393"/>
          <a:ext cx="5137201" cy="1493279"/>
        </a:xfrm>
        <a:prstGeom prst="rect">
          <a:avLst/>
        </a:prstGeom>
        <a:solidFill>
          <a:schemeClr val="accent3">
            <a:tint val="40000"/>
            <a:alpha val="90000"/>
            <a:hueOff val="10716854"/>
            <a:satOff val="-13793"/>
            <a:lumOff val="-107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0716854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Os governadores defenderiam as políticas federais e garantiriam a eleição de deputados com orientação política do governo.</a:t>
          </a:r>
        </a:p>
      </dsp:txBody>
      <dsp:txXfrm>
        <a:off x="5685546" y="577393"/>
        <a:ext cx="5137201" cy="14932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47DA5A-A2F2-499D-91E4-F63233D99CFE}">
      <dsp:nvSpPr>
        <dsp:cNvPr id="0" name=""/>
        <dsp:cNvSpPr/>
      </dsp:nvSpPr>
      <dsp:spPr>
        <a:xfrm>
          <a:off x="8782" y="343118"/>
          <a:ext cx="2624929" cy="35682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A expansão industrial no Brasil foi particularmente forte em São Paulo, onde as fazendas de café haviam gerado grandes riquezas. Acumuladas, essas riquezas foram investidas em outras atividades, entre elas a abertura de novas indústrias.</a:t>
          </a:r>
        </a:p>
      </dsp:txBody>
      <dsp:txXfrm>
        <a:off x="85664" y="420000"/>
        <a:ext cx="2471165" cy="3414499"/>
      </dsp:txXfrm>
    </dsp:sp>
    <dsp:sp modelId="{2E916766-D6E2-4D16-AA74-63CB10B40FF1}">
      <dsp:nvSpPr>
        <dsp:cNvPr id="0" name=""/>
        <dsp:cNvSpPr/>
      </dsp:nvSpPr>
      <dsp:spPr>
        <a:xfrm>
          <a:off x="2896204" y="1801759"/>
          <a:ext cx="556485" cy="6509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400" kern="1200">
            <a:latin typeface="Roboto" pitchFamily="2" charset="0"/>
            <a:ea typeface="Roboto" pitchFamily="2" charset="0"/>
          </a:endParaRPr>
        </a:p>
      </dsp:txBody>
      <dsp:txXfrm>
        <a:off x="2896204" y="1931955"/>
        <a:ext cx="389540" cy="390590"/>
      </dsp:txXfrm>
    </dsp:sp>
    <dsp:sp modelId="{7CAC3C6C-1BBA-4D24-BB86-E3F85ACF067A}">
      <dsp:nvSpPr>
        <dsp:cNvPr id="0" name=""/>
        <dsp:cNvSpPr/>
      </dsp:nvSpPr>
      <dsp:spPr>
        <a:xfrm>
          <a:off x="3683683" y="343118"/>
          <a:ext cx="2624929" cy="35682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As fábricas que surgiram nesse período produziam tecidos, roupas, calçados, chapéus, alimentos e outros produtos. Em 1907, havia no país pouco mais de 3 200 fábricas, a maior parte delas nas cidades do Rio de Janeiro e de São Paulo.</a:t>
          </a:r>
        </a:p>
      </dsp:txBody>
      <dsp:txXfrm>
        <a:off x="3760565" y="420000"/>
        <a:ext cx="2471165" cy="3414499"/>
      </dsp:txXfrm>
    </dsp:sp>
    <dsp:sp modelId="{3CF00762-FF99-492A-AEEE-882285E6DA4B}">
      <dsp:nvSpPr>
        <dsp:cNvPr id="0" name=""/>
        <dsp:cNvSpPr/>
      </dsp:nvSpPr>
      <dsp:spPr>
        <a:xfrm>
          <a:off x="6571106" y="1801759"/>
          <a:ext cx="556485" cy="6509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400" kern="1200">
            <a:latin typeface="Roboto" pitchFamily="2" charset="0"/>
            <a:ea typeface="Roboto" pitchFamily="2" charset="0"/>
          </a:endParaRPr>
        </a:p>
      </dsp:txBody>
      <dsp:txXfrm>
        <a:off x="6571106" y="1931955"/>
        <a:ext cx="389540" cy="390590"/>
      </dsp:txXfrm>
    </dsp:sp>
    <dsp:sp modelId="{A40DFE1C-4844-4C14-8CE2-6FFD42F0745B}">
      <dsp:nvSpPr>
        <dsp:cNvPr id="0" name=""/>
        <dsp:cNvSpPr/>
      </dsp:nvSpPr>
      <dsp:spPr>
        <a:xfrm>
          <a:off x="7358585" y="343118"/>
          <a:ext cx="2624929" cy="35682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As transformações econômicas foram acompanhadas de mudanças na sociedade brasileira. O período foi marcado por um grande crescimento populacional, principalmente nos centro urbanos.</a:t>
          </a:r>
        </a:p>
      </dsp:txBody>
      <dsp:txXfrm>
        <a:off x="7435467" y="420000"/>
        <a:ext cx="2471165" cy="341449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3C1762-9E90-4E4F-9824-3C5C83EF0E1A}">
      <dsp:nvSpPr>
        <dsp:cNvPr id="0" name=""/>
        <dsp:cNvSpPr/>
      </dsp:nvSpPr>
      <dsp:spPr>
        <a:xfrm>
          <a:off x="8591422" y="979308"/>
          <a:ext cx="2135481" cy="3917235"/>
        </a:xfrm>
        <a:prstGeom prst="wedgeRectCallout">
          <a:avLst>
            <a:gd name="adj1" fmla="val 0"/>
            <a:gd name="adj2" fmla="val 0"/>
          </a:avLst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5" tIns="60325" rIns="60325" bIns="60325" numCol="1" spcCol="1270" anchor="t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- Revolta promovida contra a Lei da Vacina Obrigatória de 1904.</a:t>
          </a:r>
        </a:p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- A Revolta da Vacina terminou com 23 mortes e 900 pessoas feridas. </a:t>
          </a:r>
        </a:p>
      </dsp:txBody>
      <dsp:txXfrm>
        <a:off x="8862493" y="979308"/>
        <a:ext cx="1864411" cy="3917235"/>
      </dsp:txXfrm>
    </dsp:sp>
    <dsp:sp modelId="{E7859833-8232-421C-9AAB-CAC1B221619F}">
      <dsp:nvSpPr>
        <dsp:cNvPr id="0" name=""/>
        <dsp:cNvSpPr/>
      </dsp:nvSpPr>
      <dsp:spPr>
        <a:xfrm>
          <a:off x="8663437" y="72321"/>
          <a:ext cx="2061292" cy="97930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25" tIns="60325" rIns="60325" bIns="6032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        Revolta da Vacina</a:t>
          </a:r>
        </a:p>
      </dsp:txBody>
      <dsp:txXfrm>
        <a:off x="8663437" y="72321"/>
        <a:ext cx="2061292" cy="979308"/>
      </dsp:txXfrm>
    </dsp:sp>
    <dsp:sp modelId="{D8B249E2-EACB-4E8D-9C19-4804C7F70DBE}">
      <dsp:nvSpPr>
        <dsp:cNvPr id="0" name=""/>
        <dsp:cNvSpPr/>
      </dsp:nvSpPr>
      <dsp:spPr>
        <a:xfrm>
          <a:off x="6685008" y="1008100"/>
          <a:ext cx="2045359" cy="3672408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3">
            <a:tint val="50000"/>
            <a:hueOff val="2679667"/>
            <a:satOff val="-3932"/>
            <a:lumOff val="26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5" tIns="60325" rIns="60325" bIns="60325" numCol="1" spcCol="1270" anchor="t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- Greve promovida por trabalhadores em luta por melhores condições de vida. </a:t>
          </a:r>
        </a:p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- Espalhou-se por diversas cidades brasileiras.  </a:t>
          </a:r>
        </a:p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6944639" y="1008100"/>
        <a:ext cx="1785728" cy="3672408"/>
      </dsp:txXfrm>
    </dsp:sp>
    <dsp:sp modelId="{F446C86C-3D9D-453B-AD1E-3FFA4A58E11C}">
      <dsp:nvSpPr>
        <dsp:cNvPr id="0" name=""/>
        <dsp:cNvSpPr/>
      </dsp:nvSpPr>
      <dsp:spPr>
        <a:xfrm>
          <a:off x="6685008" y="144015"/>
          <a:ext cx="2045359" cy="856895"/>
        </a:xfrm>
        <a:prstGeom prst="rect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25" tIns="60325" rIns="60325" bIns="6032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Greve 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de 1917</a:t>
          </a:r>
        </a:p>
      </dsp:txBody>
      <dsp:txXfrm>
        <a:off x="6685008" y="144015"/>
        <a:ext cx="2045359" cy="856895"/>
      </dsp:txXfrm>
    </dsp:sp>
    <dsp:sp modelId="{9F612B7A-5315-4A9D-8B78-12C9186393B8}">
      <dsp:nvSpPr>
        <dsp:cNvPr id="0" name=""/>
        <dsp:cNvSpPr/>
      </dsp:nvSpPr>
      <dsp:spPr>
        <a:xfrm>
          <a:off x="4948845" y="979308"/>
          <a:ext cx="2012367" cy="3427580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3">
            <a:tint val="50000"/>
            <a:hueOff val="5359334"/>
            <a:satOff val="-7864"/>
            <a:lumOff val="53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5" tIns="60325" rIns="60325" bIns="60325" numCol="1" spcCol="1270" anchor="t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- Comunidade localizada entre os estados do Paraná e Santa Catarina.</a:t>
          </a:r>
        </a:p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- Movimento ocorreu entre 1912 e 1916.</a:t>
          </a:r>
        </a:p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Houve 20 mil mortes.  </a:t>
          </a:r>
        </a:p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5204288" y="979308"/>
        <a:ext cx="1756924" cy="3427580"/>
      </dsp:txXfrm>
    </dsp:sp>
    <dsp:sp modelId="{3E9D99AD-DC10-49C1-BDCE-F92EB22BCFB8}">
      <dsp:nvSpPr>
        <dsp:cNvPr id="0" name=""/>
        <dsp:cNvSpPr/>
      </dsp:nvSpPr>
      <dsp:spPr>
        <a:xfrm>
          <a:off x="4948845" y="216026"/>
          <a:ext cx="2012367" cy="799916"/>
        </a:xfrm>
        <a:prstGeom prst="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25" tIns="60325" rIns="60325" bIns="6032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    Contestado</a:t>
          </a:r>
        </a:p>
      </dsp:txBody>
      <dsp:txXfrm>
        <a:off x="4948845" y="216026"/>
        <a:ext cx="2012367" cy="799916"/>
      </dsp:txXfrm>
    </dsp:sp>
    <dsp:sp modelId="{66BDEB32-33CE-493D-AF3E-5BE08C25ECCE}">
      <dsp:nvSpPr>
        <dsp:cNvPr id="0" name=""/>
        <dsp:cNvSpPr/>
      </dsp:nvSpPr>
      <dsp:spPr>
        <a:xfrm>
          <a:off x="3031574" y="1022498"/>
          <a:ext cx="2205306" cy="3297969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3">
            <a:tint val="50000"/>
            <a:hueOff val="8039001"/>
            <a:satOff val="-11797"/>
            <a:lumOff val="79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5" tIns="60325" rIns="60325" bIns="60325" numCol="1" spcCol="1270" anchor="t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- Início do século XX, os marinheiros ainda sofriam castigos físicos. </a:t>
          </a:r>
        </a:p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- Levante organizado em 1910 pelos marinheiros.  </a:t>
          </a:r>
        </a:p>
      </dsp:txBody>
      <dsp:txXfrm>
        <a:off x="3311508" y="1022498"/>
        <a:ext cx="1925372" cy="3297969"/>
      </dsp:txXfrm>
    </dsp:sp>
    <dsp:sp modelId="{C6E020CD-908F-4C4A-8405-F2420AE0B900}">
      <dsp:nvSpPr>
        <dsp:cNvPr id="0" name=""/>
        <dsp:cNvSpPr/>
      </dsp:nvSpPr>
      <dsp:spPr>
        <a:xfrm>
          <a:off x="3031574" y="368780"/>
          <a:ext cx="2205306" cy="666597"/>
        </a:xfrm>
        <a:prstGeom prst="rect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25" tIns="60325" rIns="60325" bIns="6032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Revolta 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da Chibata</a:t>
          </a:r>
        </a:p>
      </dsp:txBody>
      <dsp:txXfrm>
        <a:off x="3031574" y="368780"/>
        <a:ext cx="2205306" cy="666597"/>
      </dsp:txXfrm>
    </dsp:sp>
    <dsp:sp modelId="{5A8D94D8-6A92-4240-ADF2-D6C2428F4128}">
      <dsp:nvSpPr>
        <dsp:cNvPr id="0" name=""/>
        <dsp:cNvSpPr/>
      </dsp:nvSpPr>
      <dsp:spPr>
        <a:xfrm>
          <a:off x="1422652" y="1008100"/>
          <a:ext cx="1966758" cy="2937926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3">
            <a:tint val="50000"/>
            <a:hueOff val="10718668"/>
            <a:satOff val="-15729"/>
            <a:lumOff val="1066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5" tIns="60325" rIns="60325" bIns="60325" numCol="1" spcCol="1270" anchor="t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- Comunidade fundada na Bahia em 1893. </a:t>
          </a:r>
        </a:p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- Foi destruída após três expedições do Exército.  </a:t>
          </a:r>
        </a:p>
      </dsp:txBody>
      <dsp:txXfrm>
        <a:off x="1672305" y="1008100"/>
        <a:ext cx="1717105" cy="2937926"/>
      </dsp:txXfrm>
    </dsp:sp>
    <dsp:sp modelId="{E32BB2A7-6C33-4150-80A4-A1BDE06AA810}">
      <dsp:nvSpPr>
        <dsp:cNvPr id="0" name=""/>
        <dsp:cNvSpPr/>
      </dsp:nvSpPr>
      <dsp:spPr>
        <a:xfrm>
          <a:off x="1422652" y="518490"/>
          <a:ext cx="1966758" cy="489654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25" tIns="60325" rIns="60325" bIns="6032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Canudos</a:t>
          </a:r>
        </a:p>
      </dsp:txBody>
      <dsp:txXfrm>
        <a:off x="1422652" y="518490"/>
        <a:ext cx="1966758" cy="48965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6CF06-A99B-4893-94C6-464B641DE270}">
      <dsp:nvSpPr>
        <dsp:cNvPr id="0" name=""/>
        <dsp:cNvSpPr/>
      </dsp:nvSpPr>
      <dsp:spPr>
        <a:xfrm>
          <a:off x="4236183" y="1604296"/>
          <a:ext cx="1886454" cy="1347246"/>
        </a:xfrm>
        <a:prstGeom prst="ellipse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Movimento tenentista </a:t>
          </a:r>
        </a:p>
      </dsp:txBody>
      <dsp:txXfrm>
        <a:off x="4512448" y="1801596"/>
        <a:ext cx="1333924" cy="952646"/>
      </dsp:txXfrm>
    </dsp:sp>
    <dsp:sp modelId="{DDFEAB2E-7365-406C-997F-2BCB32E6160C}">
      <dsp:nvSpPr>
        <dsp:cNvPr id="0" name=""/>
        <dsp:cNvSpPr/>
      </dsp:nvSpPr>
      <dsp:spPr>
        <a:xfrm rot="13005709">
          <a:off x="2614695" y="924320"/>
          <a:ext cx="2019580" cy="383965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E5AD98-519A-422C-9310-B9346FE19DB3}">
      <dsp:nvSpPr>
        <dsp:cNvPr id="0" name=""/>
        <dsp:cNvSpPr/>
      </dsp:nvSpPr>
      <dsp:spPr>
        <a:xfrm>
          <a:off x="1582689" y="0"/>
          <a:ext cx="2465645" cy="1023907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Série de levantes ocorridos entre 1922 e 1924, no Brasil.</a:t>
          </a:r>
        </a:p>
      </dsp:txBody>
      <dsp:txXfrm>
        <a:off x="1612678" y="29989"/>
        <a:ext cx="2405667" cy="963929"/>
      </dsp:txXfrm>
    </dsp:sp>
    <dsp:sp modelId="{74D1A7B5-627D-4F83-BCAC-800CAC79FFD6}">
      <dsp:nvSpPr>
        <dsp:cNvPr id="0" name=""/>
        <dsp:cNvSpPr/>
      </dsp:nvSpPr>
      <dsp:spPr>
        <a:xfrm rot="16479288">
          <a:off x="4783332" y="947750"/>
          <a:ext cx="1036014" cy="383965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17925"/>
            <a:satOff val="-2104"/>
            <a:lumOff val="1150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9F3981-7E43-44DC-B02D-84CCCEC2A510}">
      <dsp:nvSpPr>
        <dsp:cNvPr id="0" name=""/>
        <dsp:cNvSpPr/>
      </dsp:nvSpPr>
      <dsp:spPr>
        <a:xfrm>
          <a:off x="4178668" y="783"/>
          <a:ext cx="2288931" cy="1023907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17936"/>
            <a:satOff val="-2012"/>
            <a:lumOff val="128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Realizados por jovens oficiais do Exército, os tenentes.</a:t>
          </a:r>
        </a:p>
      </dsp:txBody>
      <dsp:txXfrm>
        <a:off x="4208657" y="30772"/>
        <a:ext cx="2228953" cy="963929"/>
      </dsp:txXfrm>
    </dsp:sp>
    <dsp:sp modelId="{D6D4DEDF-EE6D-44DA-A1AB-06B5475DA435}">
      <dsp:nvSpPr>
        <dsp:cNvPr id="0" name=""/>
        <dsp:cNvSpPr/>
      </dsp:nvSpPr>
      <dsp:spPr>
        <a:xfrm rot="19520700">
          <a:off x="5769156" y="933358"/>
          <a:ext cx="2155173" cy="383965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35851"/>
            <a:satOff val="-4207"/>
            <a:lumOff val="2301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A85D12-B823-4880-A81E-CA43166DF95A}">
      <dsp:nvSpPr>
        <dsp:cNvPr id="0" name=""/>
        <dsp:cNvSpPr/>
      </dsp:nvSpPr>
      <dsp:spPr>
        <a:xfrm>
          <a:off x="6588690" y="635"/>
          <a:ext cx="2288931" cy="1023907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35872"/>
            <a:satOff val="-4024"/>
            <a:lumOff val="256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Os tenentes tinham por objetivo destituir o poder oligárquico.</a:t>
          </a:r>
        </a:p>
      </dsp:txBody>
      <dsp:txXfrm>
        <a:off x="6618679" y="30624"/>
        <a:ext cx="2228953" cy="96392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EAA668-8666-4583-9B9E-942BB990498B}">
      <dsp:nvSpPr>
        <dsp:cNvPr id="0" name=""/>
        <dsp:cNvSpPr/>
      </dsp:nvSpPr>
      <dsp:spPr>
        <a:xfrm>
          <a:off x="1028254" y="1432"/>
          <a:ext cx="2987883" cy="4127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Os 18 do Forte</a:t>
          </a:r>
        </a:p>
      </dsp:txBody>
      <dsp:txXfrm>
        <a:off x="1040343" y="13521"/>
        <a:ext cx="2963705" cy="388573"/>
      </dsp:txXfrm>
    </dsp:sp>
    <dsp:sp modelId="{5B4B4726-22E3-41E6-B1A5-B369435C1DF9}">
      <dsp:nvSpPr>
        <dsp:cNvPr id="0" name=""/>
        <dsp:cNvSpPr/>
      </dsp:nvSpPr>
      <dsp:spPr>
        <a:xfrm>
          <a:off x="1327043" y="414184"/>
          <a:ext cx="378185" cy="10150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5077"/>
              </a:lnTo>
              <a:lnTo>
                <a:pt x="378185" y="101507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CBE780-E875-41B8-835B-F37A08427AEC}">
      <dsp:nvSpPr>
        <dsp:cNvPr id="0" name=""/>
        <dsp:cNvSpPr/>
      </dsp:nvSpPr>
      <dsp:spPr>
        <a:xfrm>
          <a:off x="1705228" y="642492"/>
          <a:ext cx="2069445" cy="15735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Revolta ocorrida no Rio de Janeiro, em julho 1922. </a:t>
          </a:r>
        </a:p>
      </dsp:txBody>
      <dsp:txXfrm>
        <a:off x="1751315" y="688579"/>
        <a:ext cx="1977271" cy="1481364"/>
      </dsp:txXfrm>
    </dsp:sp>
    <dsp:sp modelId="{6C0F31DC-A665-49F2-9A9A-9C693FB8595D}">
      <dsp:nvSpPr>
        <dsp:cNvPr id="0" name=""/>
        <dsp:cNvSpPr/>
      </dsp:nvSpPr>
      <dsp:spPr>
        <a:xfrm>
          <a:off x="4984241" y="0"/>
          <a:ext cx="2987883" cy="412751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Coluna Prestes</a:t>
          </a:r>
        </a:p>
      </dsp:txBody>
      <dsp:txXfrm>
        <a:off x="4996330" y="12089"/>
        <a:ext cx="2963705" cy="388573"/>
      </dsp:txXfrm>
    </dsp:sp>
    <dsp:sp modelId="{BEACEDC6-9067-4032-B712-3ABDCB0263E7}">
      <dsp:nvSpPr>
        <dsp:cNvPr id="0" name=""/>
        <dsp:cNvSpPr/>
      </dsp:nvSpPr>
      <dsp:spPr>
        <a:xfrm>
          <a:off x="5283029" y="412751"/>
          <a:ext cx="1062313" cy="10120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2025"/>
              </a:lnTo>
              <a:lnTo>
                <a:pt x="1062313" y="101202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CA7723-BFF3-4CEE-989F-2A0D521D7003}">
      <dsp:nvSpPr>
        <dsp:cNvPr id="0" name=""/>
        <dsp:cNvSpPr/>
      </dsp:nvSpPr>
      <dsp:spPr>
        <a:xfrm>
          <a:off x="6345343" y="618739"/>
          <a:ext cx="4449920" cy="1612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Em 1924, tenentes de São Paulo se reuniram no Paraná a outro grupo de tenentes liderados por Luís Carlos Prestes. Em três anos, a Coluna Prestes percorreu mais de 25 km do território brasileiro. </a:t>
          </a:r>
        </a:p>
      </dsp:txBody>
      <dsp:txXfrm>
        <a:off x="6392559" y="665955"/>
        <a:ext cx="4355488" cy="15176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diagrams.loki3.com/BracketList+Icon">
  <dgm:title val="Lista de Colchetes Verticais"/>
  <dgm:desc val="Use para mostrar blocos de informações agrupadas. Funciona bem com grandes quantidades de texto do Nível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1/layout/InterconnectedBlockProcess">
  <dgm:title val="Processo de Blocos Interconectados"/>
  <dgm:desc val="Use para mostrar etapas sequenciais de um processo. Funciona melhor com quantidades pequenas de texto de Nível 1 e quantidades médias de texto de Nível 2."/>
  <dgm:catLst>
    <dgm:cat type="process" pri="5500"/>
    <dgm:cat type="officeonline" pri="3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  <dgm:cxn modelId="70" srcId="0" destId="40" srcOrd="2" destOrd="0"/>
        <dgm:cxn modelId="42" srcId="40" destId="41" srcOrd="0" destOrd="0"/>
      </dgm:cxnLst>
      <dgm:bg/>
      <dgm:whole/>
    </dgm:dataModel>
  </dgm:clrData>
  <dgm:layoutNode name="Name0">
    <dgm:varLst>
      <dgm:chMax val="7"/>
      <dgm:chPref val="5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.127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5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Accent1" refType="w" fact="0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Child1" refType="w" fact="0.063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Parent1" refType="w" fact="0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.5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Child2" refType="w" fact="0.5635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Parent2" refType="w" fact="0.5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6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Accent1" refType="w" fact="0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Child1" refType="w" fact="0.0423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Parent1" refType="w" fact="0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Child2" refType="w" fact="0.3756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.6667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Child3" refType="w" fact="0.709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Parent3" refType="w" fact="0.6667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7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Accent1" refType="w" fact="0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Child1" refType="w" fact="0.0317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Parent1" refType="w" fact="0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2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Child2" refType="w" fact="0.2817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Parent2" refType="w" fact="0.2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Child3" refType="w" fact="0.5317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Parent3" refType="w" fact="0.5"/>
              <dgm:constr type="t" for="ch" forName="Parent3" refType="h" fact="0.0275"/>
              <dgm:constr type="w" for="ch" forName="Parent3" refType="w" fact="0.25"/>
              <dgm:constr type="h" for="ch" forName="Parent3" refType="h" fact="0.1622"/>
              <dgm:constr type="l" for="ch" forName="ChildAccent4" refType="w" fact="0.75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Child4" refType="w" fact="0.7817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Parent4" refType="w" fact="0.75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8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Accent1" refType="w" fact="0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Child1" refType="w" fact="0.0254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Parent1" refType="w" fact="0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2001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Child2" refType="w" fact="0.2255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Parent2" refType="w" fact="0.2001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Child3" refType="w" fact="0.4256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6003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Child4" refType="w" fact="0.6257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Parent4" refType="w" fact="0.6003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.7999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Child5" refType="w" fact="0.8253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Parent5" refType="w" fact="0.7999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9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Accent1" refType="w" fact="0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Child1" refType="w" fact="0.0212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Parent1" refType="w" fact="0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167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Child2" refType="w" fact="0.1888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Parent2" refType="w" fact="0.167"/>
              <dgm:constr type="t" for="ch" forName="Parent2" refType="h" fact="0.0923"/>
              <dgm:constr type="w" for="ch" forName="Parent2" refType="w" fact="0.167"/>
              <dgm:constr type="h" for="ch" forName="Parent2" refType="h" fact="0.1164"/>
              <dgm:constr type="l" for="ch" forName="ChildAccent3" refType="w" fact="0.333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Child3" refType="w" fact="0.3551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Parent3" refType="w" fact="0.3339"/>
              <dgm:constr type="t" for="ch" forName="Parent3" refType="h" fact="0.0698"/>
              <dgm:constr type="w" for="ch" forName="Parent3" refType="w" fact="0.167"/>
              <dgm:constr type="h" for="ch" forName="Parent3" refType="h" fact="0.1396"/>
              <dgm:constr type="l" for="ch" forName="ChildAccent4" refType="w" fact="0.500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Child4" refType="w" fact="0.5221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Parent4" refType="w" fact="0.501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6674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Child5" refType="w" fact="0.6886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Parent5" refType="w" fact="0.668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.833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Child6" refType="w" fact="0.8542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Parent6" refType="w" fact="0.835"/>
              <dgm:constr type="t" for="ch" forName="Parent6" refType="h" fact="0"/>
              <dgm:constr type="w" for="ch" forName="Parent6" refType="w" fact="0.165"/>
              <dgm:constr type="h" for="ch" forName="Parent6" refType="h" fact="0.2095"/>
            </dgm:constrLst>
          </dgm:if>
          <dgm:else name="Name10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Accent1" refType="w" fact="0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Child1" refType="w" fact="0.0182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Parent1" refType="w" fact="0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1432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Child2" refType="w" fact="0.1614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Parent2" refType="w" fact="0.1432"/>
              <dgm:constr type="t" for="ch" forName="Parent2" refType="h" fact="0.108"/>
              <dgm:constr type="w" for="ch" forName="Parent2" refType="w" fact="0.1432"/>
              <dgm:constr type="h" for="ch" forName="Parent2" refType="h" fact="0.1088"/>
              <dgm:constr type="l" for="ch" forName="ChildAccent3" refType="w" fact="0.2865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Child3" refType="w" fact="0.3047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Parent3" refType="w" fact="0.2865"/>
              <dgm:constr type="t" for="ch" forName="Parent3" refType="h" fact="0.087"/>
              <dgm:constr type="w" for="ch" forName="Parent3" refType="w" fact="0.143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Child4" refType="w" fact="0.4479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5726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Child5" refType="w" fact="0.5908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Parent5" refType="w" fact="0.5726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7147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Child6" refType="w" fact="0.7329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Parent6" refType="w" fact="0.716"/>
              <dgm:constr type="t" for="ch" forName="Parent6" refType="h" fact="0.0217"/>
              <dgm:constr type="w" for="ch" forName="Parent6" refType="w" fact="0.1424"/>
              <dgm:constr type="h" for="ch" forName="Parent6" refType="h" fact="0.1958"/>
              <dgm:constr type="l" for="ch" forName="ChildAccent7" refType="w" fact="0.8568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Child7" refType="w" fact="0.875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Parent7" refType="w" fact="0.8577"/>
              <dgm:constr type="t" for="ch" forName="Parent7" refType="h" fact="0"/>
              <dgm:constr type="w" for="ch" forName="Parent7" refType="w" fact="0.1423"/>
              <dgm:constr type="h" for="ch" forName="Parent7" refType="h" fact="0.2175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14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2" refType="w" fact="0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Child1" refType="w" fact="0.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ChildAccent1" refType="w" fact="0.5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Parent1" refType="w" fact="0.5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Parent2" refType="w" fact="0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15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3" refType="w" fact="0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Child2" refType="w" fact="0.3333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Child1" refType="w" fact="0.6667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ChildAccent1" refType="w" fact="0.6667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Parent1" refType="w" fact="0.6667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Parent3" refType="w" fact="0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16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4" refType="w" fact="0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Child3" refType="w" fact="0.25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Child2" refType="w" fact="0.5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Child1" refType="w" fact="0.75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ChildAccent1" refType="w" fact="0.75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Parent1" refType="w" fact="0.75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Parent2" refType="w" fact="0.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2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Parent3" refType="w" fact="0.25"/>
              <dgm:constr type="t" for="ch" forName="Parent3" refType="h" fact="0.0279"/>
              <dgm:constr type="w" for="ch" forName="Parent3" refType="w" fact="0.25"/>
              <dgm:constr type="h" for="ch" forName="Parent3" refType="h" fact="0.161"/>
              <dgm:constr type="l" for="ch" forName="ChildAccent4" refType="w" fact="0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Parent4" refType="w" fact="0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17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5" refType="w" fact="0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Child4" refType="w" fact="0.2001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Child3" refType="w" fact="0.4002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Child2" refType="w" fact="0.6003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Child1" refType="w" fact="0.7999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ChildAccent1" refType="w" fact="0.7999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Parent1" refType="w" fact="0.7999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6003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Parent2" refType="w" fact="0.6003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2001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Parent4" refType="w" fact="0.2001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Parent5" refType="w" fact="0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18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6" refType="w" fact="0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Child5" refType="w" fact="0.167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Child4" refType="w" fact="0.3339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Child3" refType="w" fact="0.5009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Child2" refType="w" fact="0.6674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Child1" refType="w" fact="0.833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ChildAccent1" refType="w" fact="0.833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Parent1" refType="w" fact="0.833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6674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Parent2" refType="w" fact="0.6674"/>
              <dgm:constr type="t" for="ch" forName="Parent2" refType="h" fact="0.0923"/>
              <dgm:constr type="w" for="ch" forName="Parent2" refType="w" fact="0.165"/>
              <dgm:constr type="h" for="ch" forName="Parent2" refType="h" fact="0.1164"/>
              <dgm:constr type="l" for="ch" forName="ChildAccent3" refType="w" fact="0.500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Parent3" refType="w" fact="0.5009"/>
              <dgm:constr type="t" for="ch" forName="Parent3" refType="h" fact="0.0698"/>
              <dgm:constr type="w" for="ch" forName="Parent3" refType="w" fact="0.166"/>
              <dgm:constr type="h" for="ch" forName="Parent3" refType="h" fact="0.1396"/>
              <dgm:constr type="l" for="ch" forName="ChildAccent4" refType="w" fact="0.333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Parent4" refType="w" fact="0.3339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167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Parent5" refType="w" fact="0.167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Parent6" refType="w" fact="0"/>
              <dgm:constr type="t" for="ch" forName="Parent6" refType="h" fact="0"/>
              <dgm:constr type="w" for="ch" forName="Parent6" refType="w" fact="0.167"/>
              <dgm:constr type="h" for="ch" forName="Parent6" refType="h" fact="0.2095"/>
            </dgm:constrLst>
          </dgm:if>
          <dgm:else name="Name19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7" refType="w" fact="0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Child6" refType="w" fact="0.1432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Child5" refType="w" fact="0.2865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Child4" refType="w" fact="0.4297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Child3" refType="w" fact="0.5726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Child2" refType="w" fact="0.7147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Child1" refType="w" fact="0.8568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ChildAccent1" refType="w" fact="0.8568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Parent1" refType="w" fact="0.8568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7147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Parent2" refType="w" fact="0.7147"/>
              <dgm:constr type="t" for="ch" forName="Parent2" refType="h" fact="0.108"/>
              <dgm:constr type="w" for="ch" forName="Parent2" refType="w" fact="0.1425"/>
              <dgm:constr type="h" for="ch" forName="Parent2" refType="h" fact="0.1088"/>
              <dgm:constr type="l" for="ch" forName="ChildAccent3" refType="w" fact="0.5726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Parent3" refType="w" fact="0.5726"/>
              <dgm:constr type="t" for="ch" forName="Parent3" refType="h" fact="0.087"/>
              <dgm:constr type="w" for="ch" forName="Parent3" refType="w" fact="0.14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2865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Parent5" refType="w" fact="0.2865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1432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Parent6" refType="w" fact="0.1432"/>
              <dgm:constr type="t" for="ch" forName="Parent6" refType="h" fact="0.0217"/>
              <dgm:constr type="w" for="ch" forName="Parent6" refType="w" fact="0.1432"/>
              <dgm:constr type="h" for="ch" forName="Parent6" refType="h" fact="0.1958"/>
              <dgm:constr type="l" for="ch" forName="ChildAccent7" refType="w" fact="0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Parent7" refType="w" fact="0"/>
              <dgm:constr type="t" for="ch" forName="Parent7" refType="h" fact="0"/>
              <dgm:constr type="w" for="ch" forName="Parent7" refType="w" fact="0.1432"/>
              <dgm:constr type="h" for="ch" forName="Parent7" refType="h" fact="0.2175"/>
            </dgm:constrLst>
          </dgm:else>
        </dgm:choose>
      </dgm:else>
    </dgm:choose>
    <dgm:forEach name="wrapper" axis="self" ptType="parTrans">
      <dgm:forEach name="accentRepeat" axis="self">
        <dgm:layoutNode name="ChildAccent" styleLbl="alignImgPlace1">
          <dgm:alg type="sp"/>
          <dgm:choose name="Name20">
            <dgm:if name="Name21" axis="followSib" ptType="node" func="cnt" op="equ" val="0">
              <dgm:shape xmlns:r="http://schemas.openxmlformats.org/officeDocument/2006/relationships" type="wedgeRectCallout" r:blip="">
                <dgm:adjLst>
                  <dgm:adj idx="1" val="0"/>
                  <dgm:adj idx="2" val="0"/>
                </dgm:adjLst>
              </dgm:shape>
            </dgm:if>
            <dgm:else name="Name22">
              <dgm:choose name="Name23">
                <dgm:if name="Name24" axis="precedSib" ptType="node" func="cnt" op="equ" val="6">
                  <dgm:shape xmlns:r="http://schemas.openxmlformats.org/officeDocument/2006/relationships" type="wedgeRectCallout" r:blip="">
                    <dgm:adjLst>
                      <dgm:adj idx="1" val="0"/>
                      <dgm:adj idx="2" val="0"/>
                    </dgm:adjLst>
                  </dgm:shape>
                </dgm:if>
                <dgm:else name="Name25">
                  <dgm:choose name="Name26">
                    <dgm:if name="Name27" func="var" arg="dir" op="equ" val="norm">
                      <dgm:shape xmlns:r="http://schemas.openxmlformats.org/officeDocument/2006/relationships" type="wedgeRectCallout" r:blip="">
                        <dgm:adjLst>
                          <dgm:adj idx="1" val="0.625"/>
                          <dgm:adj idx="2" val="0.2083"/>
                        </dgm:adjLst>
                      </dgm:shape>
                    </dgm:if>
                    <dgm:else name="Name28">
                      <dgm:shape xmlns:r="http://schemas.openxmlformats.org/officeDocument/2006/relationships" type="wedgeRectCallout" r:blip="">
                        <dgm:adjLst>
                          <dgm:adj idx="1" val="-0.625"/>
                          <dgm:adj idx="2" val="0.2083"/>
                        </dgm:adjLst>
                      </dgm:shape>
                    </dgm:else>
                  </dgm:choose>
                </dgm:else>
              </dgm:choose>
            </dgm:else>
          </dgm:choose>
          <dgm:presOf axis="des" ptType="node"/>
        </dgm:layoutNode>
      </dgm:forEach>
    </dgm:forEach>
    <dgm:forEach name="Name29" axis="ch" ptType="node" st="7" cnt="1">
      <dgm:layoutNode name="ChildAccent7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7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7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4" axis="ch" ptType="node" st="6" cnt="1">
      <dgm:layoutNode name="ChildAccent6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  <dgm:layoutNode name="Child6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6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9" axis="ch" ptType="node" st="5" cnt="1">
      <dgm:layoutNode name="Child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  <dgm:layoutNode name="Child5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5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4" axis="ch" ptType="node" st="4" cnt="1">
      <dgm:layoutNode name="ChildAccent4">
        <dgm:alg type="sp"/>
        <dgm:shape xmlns:r="http://schemas.openxmlformats.org/officeDocument/2006/relationships" r:blip="">
          <dgm:adjLst/>
        </dgm:shape>
        <dgm:presOf/>
        <dgm:constrLst/>
        <dgm:forEach name="Name45" ref="accent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4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9" axis="ch" ptType="node" st="3" cnt="1">
      <dgm:layoutNode name="ChildAccent3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Child3" styleLbl="revTx">
        <dgm:varLst>
          <dgm:chMax val="0"/>
          <dgm:chPref val="0"/>
          <dgm:bulletEnabled val="1"/>
        </dgm:varLst>
        <dgm:choose name="Name51">
          <dgm:if name="Name5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3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4" axis="ch" ptType="node" st="2" cnt="1">
      <dgm:layoutNode name="ChildAccent2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  <dgm:layoutNode name="Child2" styleLbl="revTx">
        <dgm:varLst>
          <dgm:chMax val="0"/>
          <dgm:chPref val="0"/>
          <dgm:bulletEnabled val="1"/>
        </dgm:varLst>
        <dgm:choose name="Name56">
          <dgm:if name="Name5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2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9" axis="ch" ptType="node" cnt="1">
      <dgm:layoutNode name="ChildAccent1">
        <dgm:alg type="sp"/>
        <dgm:shape xmlns:r="http://schemas.openxmlformats.org/officeDocument/2006/relationships" r:blip="">
          <dgm:adjLst/>
        </dgm:shape>
        <dgm:presOf/>
        <dgm:constrLst/>
        <dgm:forEach name="Name60" ref="accentRepeat"/>
      </dgm:layoutNode>
      <dgm:layoutNode name="Child1" styleLbl="revTx">
        <dgm:varLst>
          <dgm:chMax val="0"/>
          <dgm:chPref val="0"/>
          <dgm:bulletEnabled val="1"/>
        </dgm:varLst>
        <dgm:choose name="Name61">
          <dgm:if name="Name6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6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1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37BD9-C16D-5A41-9CB0-74BC1D75B23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13BBB1-00BB-7F4E-8217-16690CAF97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688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8E3EA-5BD8-4053-B771-963ACB49F7C5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32107-2A48-4647-B73C-40AAC50B5DF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234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32107-2A48-4647-B73C-40AAC50B5DF9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5912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163" y="2130427"/>
            <a:ext cx="10360501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EB3B-1D30-5149-B859-1083553B2B1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0723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5EE2-670B-7948-8442-6FD4E1508A8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8147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6899" y="274640"/>
            <a:ext cx="2742485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441" y="274640"/>
            <a:ext cx="802431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9A8A-08EF-C64D-AF3C-56538FAAC5B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3994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9510B-D6CF-7A44-828A-6509FD6E61E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8294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834" y="4406902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2834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1DBD-5BB1-6F43-BCB4-ED29A7BEB15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2047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442" y="1600202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5986" y="1600202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E4A01-45B3-F246-969B-2EA860B866F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647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1755" y="1535113"/>
            <a:ext cx="538762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1755" y="2174875"/>
            <a:ext cx="538762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25B21-B3F5-114E-8D36-14DD0DA9BD7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003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3C8C1-533B-5949-B8E0-E8AA4D2C504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5173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A6FB5-9D40-C440-ABC4-C6EBD6D8AAC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8822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4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5493" y="273052"/>
            <a:ext cx="681389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442" y="1435102"/>
            <a:ext cx="401004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D7C3C-E338-B84E-BD72-04C494CFF46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6116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BA47-708D-864D-B32A-2A34E95DDC0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474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442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2" y="1600202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441" y="6356352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D9FD1-7352-8345-BE52-EEA96DED992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4516" y="6356352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5325" y="6356352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7591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2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12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7.xml"/><Relationship Id="rId7" Type="http://schemas.openxmlformats.org/officeDocument/2006/relationships/image" Target="../media/image2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12" Type="http://schemas.openxmlformats.org/officeDocument/2006/relationships/image" Target="../media/image2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135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24"/>
          <a:stretch/>
        </p:blipFill>
        <p:spPr>
          <a:xfrm>
            <a:off x="1" y="1"/>
            <a:ext cx="9406780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78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7244" y="561974"/>
            <a:ext cx="10969943" cy="850801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 Semana de Arte Moderna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530412665"/>
              </p:ext>
            </p:extLst>
          </p:nvPr>
        </p:nvGraphicFramePr>
        <p:xfrm>
          <a:off x="911187" y="1397000"/>
          <a:ext cx="10270466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10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3699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2966" y="671633"/>
            <a:ext cx="8982891" cy="1113248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90000"/>
              </a:lnSpc>
            </a:pPr>
            <a:br>
              <a:rPr lang="en-US" sz="54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5400" b="1" dirty="0">
                <a:latin typeface="Roboto" panose="02000000000000000000" pitchFamily="2" charset="0"/>
                <a:ea typeface="Roboto" panose="02000000000000000000" pitchFamily="2" charset="0"/>
              </a:rPr>
              <a:t>A </a:t>
            </a:r>
            <a:r>
              <a:rPr lang="en-US" sz="5400" b="1" dirty="0" err="1">
                <a:latin typeface="Roboto" panose="02000000000000000000" pitchFamily="2" charset="0"/>
                <a:ea typeface="Roboto" panose="02000000000000000000" pitchFamily="2" charset="0"/>
              </a:rPr>
              <a:t>Primeira</a:t>
            </a:r>
            <a:r>
              <a:rPr lang="en-US" sz="5400" b="1" dirty="0">
                <a:latin typeface="Roboto" panose="02000000000000000000" pitchFamily="2" charset="0"/>
                <a:ea typeface="Roboto" panose="02000000000000000000" pitchFamily="2" charset="0"/>
              </a:rPr>
              <a:t> República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216903" y="2558443"/>
            <a:ext cx="6246587" cy="30243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40005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 err="1">
                <a:latin typeface="Roboto" panose="02000000000000000000" pitchFamily="2" charset="0"/>
                <a:ea typeface="Roboto" panose="02000000000000000000" pitchFamily="2" charset="0"/>
              </a:rPr>
              <a:t>Os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2400" dirty="0" err="1">
                <a:latin typeface="Roboto" panose="02000000000000000000" pitchFamily="2" charset="0"/>
                <a:ea typeface="Roboto" panose="02000000000000000000" pitchFamily="2" charset="0"/>
              </a:rPr>
              <a:t>militares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 no </a:t>
            </a:r>
            <a:r>
              <a:rPr lang="en-US" sz="2400" dirty="0" err="1">
                <a:latin typeface="Roboto" panose="02000000000000000000" pitchFamily="2" charset="0"/>
                <a:ea typeface="Roboto" panose="02000000000000000000" pitchFamily="2" charset="0"/>
              </a:rPr>
              <a:t>poder</a:t>
            </a:r>
            <a:endParaRPr lang="en-US" sz="24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40005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A </a:t>
            </a:r>
            <a:r>
              <a:rPr lang="en-US" sz="2400" dirty="0" err="1">
                <a:latin typeface="Roboto" panose="02000000000000000000" pitchFamily="2" charset="0"/>
                <a:ea typeface="Roboto" panose="02000000000000000000" pitchFamily="2" charset="0"/>
              </a:rPr>
              <a:t>Constituição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2400" dirty="0" err="1">
                <a:latin typeface="Roboto" panose="02000000000000000000" pitchFamily="2" charset="0"/>
                <a:ea typeface="Roboto" panose="02000000000000000000" pitchFamily="2" charset="0"/>
              </a:rPr>
              <a:t>republicana</a:t>
            </a:r>
            <a:endParaRPr lang="en-US" sz="24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40005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 err="1">
                <a:latin typeface="Roboto" panose="02000000000000000000" pitchFamily="2" charset="0"/>
                <a:ea typeface="Roboto" panose="02000000000000000000" pitchFamily="2" charset="0"/>
              </a:rPr>
              <a:t>Governo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 dos </a:t>
            </a:r>
            <a:r>
              <a:rPr lang="en-US" sz="2400" dirty="0" err="1">
                <a:latin typeface="Roboto" panose="02000000000000000000" pitchFamily="2" charset="0"/>
                <a:ea typeface="Roboto" panose="02000000000000000000" pitchFamily="2" charset="0"/>
              </a:rPr>
              <a:t>marechais</a:t>
            </a:r>
            <a:endParaRPr lang="en-US" sz="24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40005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A República </a:t>
            </a:r>
            <a:r>
              <a:rPr lang="en-US" sz="2400" dirty="0" err="1">
                <a:latin typeface="Roboto" panose="02000000000000000000" pitchFamily="2" charset="0"/>
                <a:ea typeface="Roboto" panose="02000000000000000000" pitchFamily="2" charset="0"/>
              </a:rPr>
              <a:t>oligárquica</a:t>
            </a:r>
            <a:endParaRPr lang="en-US" sz="24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40005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 err="1">
                <a:latin typeface="Roboto" panose="02000000000000000000" pitchFamily="2" charset="0"/>
                <a:ea typeface="Roboto" panose="02000000000000000000" pitchFamily="2" charset="0"/>
              </a:rPr>
              <a:t>Industrialização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 e </a:t>
            </a:r>
            <a:r>
              <a:rPr lang="en-US" sz="2400" dirty="0" err="1">
                <a:latin typeface="Roboto" panose="02000000000000000000" pitchFamily="2" charset="0"/>
                <a:ea typeface="Roboto" panose="02000000000000000000" pitchFamily="2" charset="0"/>
              </a:rPr>
              <a:t>mudanças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2400" dirty="0" err="1">
                <a:latin typeface="Roboto" panose="02000000000000000000" pitchFamily="2" charset="0"/>
                <a:ea typeface="Roboto" panose="02000000000000000000" pitchFamily="2" charset="0"/>
              </a:rPr>
              <a:t>sociais</a:t>
            </a:r>
            <a:endParaRPr lang="en-US" sz="24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40005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 err="1">
                <a:latin typeface="Roboto" panose="02000000000000000000" pitchFamily="2" charset="0"/>
                <a:ea typeface="Roboto" panose="02000000000000000000" pitchFamily="2" charset="0"/>
              </a:rPr>
              <a:t>Movimentos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2400" dirty="0" err="1">
                <a:latin typeface="Roboto" panose="02000000000000000000" pitchFamily="2" charset="0"/>
                <a:ea typeface="Roboto" panose="02000000000000000000" pitchFamily="2" charset="0"/>
              </a:rPr>
              <a:t>sociais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2400" dirty="0" err="1">
                <a:latin typeface="Roboto" panose="02000000000000000000" pitchFamily="2" charset="0"/>
                <a:ea typeface="Roboto" panose="02000000000000000000" pitchFamily="2" charset="0"/>
              </a:rPr>
              <a:t>na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2400" dirty="0" err="1">
                <a:latin typeface="Roboto" panose="02000000000000000000" pitchFamily="2" charset="0"/>
                <a:ea typeface="Roboto" panose="02000000000000000000" pitchFamily="2" charset="0"/>
              </a:rPr>
              <a:t>Primeira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 República</a:t>
            </a:r>
          </a:p>
          <a:p>
            <a:pPr marL="40005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 err="1">
                <a:latin typeface="Roboto" panose="02000000000000000000" pitchFamily="2" charset="0"/>
                <a:ea typeface="Roboto" panose="02000000000000000000" pitchFamily="2" charset="0"/>
              </a:rPr>
              <a:t>Tenentismo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 e a </a:t>
            </a:r>
            <a:r>
              <a:rPr lang="en-US" sz="2400" dirty="0" err="1">
                <a:latin typeface="Roboto" panose="02000000000000000000" pitchFamily="2" charset="0"/>
                <a:ea typeface="Roboto" panose="02000000000000000000" pitchFamily="2" charset="0"/>
              </a:rPr>
              <a:t>Coluna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2400" dirty="0" err="1">
                <a:latin typeface="Roboto" panose="02000000000000000000" pitchFamily="2" charset="0"/>
                <a:ea typeface="Roboto" panose="02000000000000000000" pitchFamily="2" charset="0"/>
              </a:rPr>
              <a:t>Prestes</a:t>
            </a:r>
            <a:endParaRPr lang="en-US" sz="24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40005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A </a:t>
            </a:r>
            <a:r>
              <a:rPr lang="en-US" sz="2400" dirty="0" err="1">
                <a:latin typeface="Roboto" panose="02000000000000000000" pitchFamily="2" charset="0"/>
                <a:ea typeface="Roboto" panose="02000000000000000000" pitchFamily="2" charset="0"/>
              </a:rPr>
              <a:t>Semana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 de </a:t>
            </a:r>
            <a:r>
              <a:rPr lang="en-US" sz="2400" dirty="0" err="1">
                <a:latin typeface="Roboto" panose="02000000000000000000" pitchFamily="2" charset="0"/>
                <a:ea typeface="Roboto" panose="02000000000000000000" pitchFamily="2" charset="0"/>
              </a:rPr>
              <a:t>Arte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 Moderna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3"/>
          <a:stretch/>
        </p:blipFill>
        <p:spPr>
          <a:xfrm>
            <a:off x="0" y="3111"/>
            <a:ext cx="12188825" cy="545569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08357" y="6356350"/>
            <a:ext cx="274248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93FDB129-5E1E-4A87-B49C-E9C4E36D6F36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10399C47-E9A2-93E6-AAEF-2646E448858D}"/>
              </a:ext>
            </a:extLst>
          </p:cNvPr>
          <p:cNvSpPr txBox="1"/>
          <p:nvPr/>
        </p:nvSpPr>
        <p:spPr>
          <a:xfrm>
            <a:off x="8281496" y="5336332"/>
            <a:ext cx="1465155" cy="90189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algn="l"/>
            <a:r>
              <a:rPr lang="pt-BR" sz="1800" i="0" u="none" strike="noStrike" baseline="0" dirty="0">
                <a:solidFill>
                  <a:srgbClr val="2F2F2E"/>
                </a:solidFill>
                <a:latin typeface="DINNextLTPro-Bold"/>
              </a:rPr>
              <a:t>Poder dos coronéis na Primeira República.</a:t>
            </a:r>
            <a:endParaRPr lang="en-US" sz="2200" dirty="0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3A3AF352-D3A1-EAAE-FEB5-1817A54729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85566" y="1652174"/>
            <a:ext cx="2200582" cy="4829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171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30" y="561974"/>
            <a:ext cx="10969943" cy="850801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Os militares no poder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277643891"/>
              </p:ext>
            </p:extLst>
          </p:nvPr>
        </p:nvGraphicFramePr>
        <p:xfrm>
          <a:off x="815202" y="1469008"/>
          <a:ext cx="10558423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3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6429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02239D2-A05D-4A1C-9F06-FBA7FC730E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577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14080" y="561749"/>
            <a:ext cx="8982910" cy="625876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br>
              <a:rPr lang="pt-BR" sz="4000" b="1" dirty="0">
                <a:latin typeface="Roboto" pitchFamily="2" charset="0"/>
                <a:ea typeface="Roboto" pitchFamily="2" charset="0"/>
              </a:rPr>
            </a:br>
            <a:r>
              <a:rPr lang="pt-BR" sz="4000" b="1" dirty="0">
                <a:latin typeface="Roboto" pitchFamily="2" charset="0"/>
                <a:ea typeface="Roboto" pitchFamily="2" charset="0"/>
              </a:rPr>
              <a:t>A Constituição republicana</a:t>
            </a:r>
            <a:br>
              <a:rPr lang="pt-BR" sz="4000" b="1" dirty="0">
                <a:latin typeface="Roboto" pitchFamily="2" charset="0"/>
                <a:ea typeface="Roboto" pitchFamily="2" charset="0"/>
              </a:rPr>
            </a:br>
            <a:endParaRPr lang="pt-BR" sz="4000" b="1" dirty="0">
              <a:latin typeface="Roboto" pitchFamily="2" charset="0"/>
              <a:ea typeface="Roboto" pitchFamily="2" charset="0"/>
            </a:endParaRPr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/>
          <a:stretch/>
        </p:blipFill>
        <p:spPr>
          <a:xfrm>
            <a:off x="-1" y="-2"/>
            <a:ext cx="12185777" cy="620689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08357" y="6356350"/>
            <a:ext cx="274248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3FDB129-5E1E-4A87-B49C-E9C4E36D6F36}" type="slidenum">
              <a:rPr lang="pt-BR" smtClean="0"/>
              <a:pPr>
                <a:spcAft>
                  <a:spcPts val="600"/>
                </a:spcAft>
              </a:pPr>
              <a:t>4</a:t>
            </a:fld>
            <a:endParaRPr lang="pt-BR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862507952"/>
              </p:ext>
            </p:extLst>
          </p:nvPr>
        </p:nvGraphicFramePr>
        <p:xfrm>
          <a:off x="1009387" y="1847849"/>
          <a:ext cx="9992297" cy="4254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53077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485800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Governo dos marechais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714846463"/>
              </p:ext>
            </p:extLst>
          </p:nvPr>
        </p:nvGraphicFramePr>
        <p:xfrm>
          <a:off x="981844" y="1844824"/>
          <a:ext cx="1036645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5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4570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30" y="269776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República oligárquica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988465165"/>
              </p:ext>
            </p:extLst>
          </p:nvPr>
        </p:nvGraphicFramePr>
        <p:xfrm>
          <a:off x="631768" y="1988840"/>
          <a:ext cx="10846380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1103158" y="1444714"/>
            <a:ext cx="103664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latin typeface="Roboto" pitchFamily="2" charset="0"/>
                <a:ea typeface="Roboto" pitchFamily="2" charset="0"/>
              </a:rPr>
              <a:t>Primeiro presidente civil foi Prudente de Moraes, eleito em 1894. </a:t>
            </a:r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1711440686"/>
              </p:ext>
            </p:extLst>
          </p:nvPr>
        </p:nvGraphicFramePr>
        <p:xfrm>
          <a:off x="623230" y="4293096"/>
          <a:ext cx="10846380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6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6140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E02239D2-A05D-4A1C-9F06-FBA7FC730E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577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18774" y="538956"/>
            <a:ext cx="8982910" cy="1118394"/>
          </a:xfrm>
        </p:spPr>
        <p:txBody>
          <a:bodyPr anchor="t">
            <a:normAutofit/>
          </a:bodyPr>
          <a:lstStyle/>
          <a:p>
            <a:r>
              <a:rPr lang="pt-BR" sz="4000" b="1" dirty="0">
                <a:latin typeface="Roboto" pitchFamily="2" charset="0"/>
                <a:ea typeface="Roboto" pitchFamily="2" charset="0"/>
              </a:rPr>
              <a:t>Industrialização e mudanças sociais</a:t>
            </a:r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/>
          <a:stretch/>
        </p:blipFill>
        <p:spPr>
          <a:xfrm>
            <a:off x="0" y="0"/>
            <a:ext cx="12185776" cy="504056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08357" y="6356350"/>
            <a:ext cx="274248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3FDB129-5E1E-4A87-B49C-E9C4E36D6F36}" type="slidenum">
              <a:rPr lang="pt-BR" smtClean="0"/>
              <a:pPr>
                <a:spcAft>
                  <a:spcPts val="600"/>
                </a:spcAft>
              </a:pPr>
              <a:t>7</a:t>
            </a:fld>
            <a:endParaRPr lang="pt-BR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051142919"/>
              </p:ext>
            </p:extLst>
          </p:nvPr>
        </p:nvGraphicFramePr>
        <p:xfrm>
          <a:off x="1009387" y="1847849"/>
          <a:ext cx="9992297" cy="4254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04786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30" y="476672"/>
            <a:ext cx="10969943" cy="936104"/>
          </a:xfrm>
        </p:spPr>
        <p:txBody>
          <a:bodyPr>
            <a:normAutofit/>
          </a:bodyPr>
          <a:lstStyle/>
          <a:p>
            <a:r>
              <a:rPr lang="pt-BR" b="1" dirty="0">
                <a:latin typeface="Roboto" pitchFamily="2" charset="0"/>
                <a:ea typeface="Roboto" pitchFamily="2" charset="0"/>
              </a:rPr>
              <a:t>Movimentos sociais na Primeira República</a:t>
            </a: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329946310"/>
              </p:ext>
            </p:extLst>
          </p:nvPr>
        </p:nvGraphicFramePr>
        <p:xfrm>
          <a:off x="239288" y="1484784"/>
          <a:ext cx="11710251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8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34796CE0-8F26-207D-7177-6C0845AF90E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6691" y="3365351"/>
            <a:ext cx="1529737" cy="2054473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D3A3A00E-111A-7323-AA16-7F1A77417245}"/>
              </a:ext>
            </a:extLst>
          </p:cNvPr>
          <p:cNvSpPr txBox="1"/>
          <p:nvPr/>
        </p:nvSpPr>
        <p:spPr>
          <a:xfrm>
            <a:off x="196097" y="5497020"/>
            <a:ext cx="1433819" cy="74029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algn="l"/>
            <a:r>
              <a:rPr lang="pt-BR" sz="900" b="0" i="0" u="none" strike="noStrike" baseline="0" dirty="0">
                <a:solidFill>
                  <a:srgbClr val="2F2F2E"/>
                </a:solidFill>
                <a:latin typeface="DINNextLTPro-Regular"/>
              </a:rPr>
              <a:t>Capa do folheto de cordel</a:t>
            </a:r>
          </a:p>
          <a:p>
            <a:pPr algn="l"/>
            <a:r>
              <a:rPr lang="pt-BR" sz="900" b="1" i="0" u="none" strike="noStrike" baseline="0" dirty="0">
                <a:solidFill>
                  <a:srgbClr val="2F2F2E"/>
                </a:solidFill>
                <a:latin typeface="FrutigerLTStd-Bold"/>
              </a:rPr>
              <a:t>Antônio Conselheiro e a</a:t>
            </a:r>
          </a:p>
          <a:p>
            <a:pPr algn="l"/>
            <a:r>
              <a:rPr lang="pt-BR" sz="900" b="1" i="0" u="none" strike="noStrike" baseline="0" dirty="0">
                <a:solidFill>
                  <a:srgbClr val="2F2F2E"/>
                </a:solidFill>
                <a:latin typeface="FrutigerLTStd-Bold"/>
              </a:rPr>
              <a:t>Guerra de Canudos </a:t>
            </a:r>
            <a:r>
              <a:rPr lang="pt-BR" sz="900" b="0" i="0" u="none" strike="noStrike" baseline="0" dirty="0">
                <a:solidFill>
                  <a:srgbClr val="2F2F2E"/>
                </a:solidFill>
                <a:latin typeface="DINNextLTPro-Regular"/>
              </a:rPr>
              <a:t>(1980),</a:t>
            </a:r>
          </a:p>
          <a:p>
            <a:pPr algn="l"/>
            <a:r>
              <a:rPr lang="pt-BR" sz="900" b="0" i="0" u="none" strike="noStrike" baseline="0" dirty="0">
                <a:solidFill>
                  <a:srgbClr val="2F2F2E"/>
                </a:solidFill>
                <a:latin typeface="DINNextLTPro-Regular"/>
              </a:rPr>
              <a:t>de </a:t>
            </a:r>
            <a:r>
              <a:rPr lang="pt-BR" sz="900" b="0" i="0" u="none" strike="noStrike" baseline="0" dirty="0" err="1">
                <a:solidFill>
                  <a:srgbClr val="2F2F2E"/>
                </a:solidFill>
                <a:latin typeface="DINNextLTPro-Regular"/>
              </a:rPr>
              <a:t>Minelvino</a:t>
            </a:r>
            <a:r>
              <a:rPr lang="pt-BR" sz="900" b="0" i="0" u="none" strike="noStrike" baseline="0" dirty="0">
                <a:solidFill>
                  <a:srgbClr val="2F2F2E"/>
                </a:solidFill>
                <a:latin typeface="DINNextLTPro-Regular"/>
              </a:rPr>
              <a:t> Francisco Silva.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961169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7244" y="413792"/>
            <a:ext cx="10969943" cy="1143000"/>
          </a:xfrm>
        </p:spPr>
        <p:txBody>
          <a:bodyPr>
            <a:noAutofit/>
          </a:bodyPr>
          <a:lstStyle/>
          <a:p>
            <a:r>
              <a:rPr lang="pt-BR" sz="4000" b="1" dirty="0">
                <a:latin typeface="Roboto" pitchFamily="2" charset="0"/>
                <a:ea typeface="Roboto" pitchFamily="2" charset="0"/>
              </a:rPr>
              <a:t>Tenentismo e a Coluna Prestes</a:t>
            </a:r>
          </a:p>
        </p:txBody>
      </p:sp>
      <p:graphicFrame>
        <p:nvGraphicFramePr>
          <p:cNvPr id="5" name="Diagrama 4"/>
          <p:cNvGraphicFramePr/>
          <p:nvPr/>
        </p:nvGraphicFramePr>
        <p:xfrm>
          <a:off x="1199144" y="1484784"/>
          <a:ext cx="10270466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a 5"/>
          <p:cNvGraphicFramePr/>
          <p:nvPr/>
        </p:nvGraphicFramePr>
        <p:xfrm>
          <a:off x="911187" y="4437112"/>
          <a:ext cx="11134337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9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52944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271A2D273D8744BE83E271A22B9761" ma:contentTypeVersion="3" ma:contentTypeDescription="Crie um novo documento." ma:contentTypeScope="" ma:versionID="30b2cfa6e3894567fb1d5cbe86620b41">
  <xsd:schema xmlns:xsd="http://www.w3.org/2001/XMLSchema" xmlns:xs="http://www.w3.org/2001/XMLSchema" xmlns:p="http://schemas.microsoft.com/office/2006/metadata/properties" xmlns:ns2="2ea30351-ea1a-454c-9047-b61a60ae2ccc" targetNamespace="http://schemas.microsoft.com/office/2006/metadata/properties" ma:root="true" ma:fieldsID="ebee4db967cde23eebad35005f4c7b96" ns2:_="">
    <xsd:import namespace="2ea30351-ea1a-454c-9047-b61a60ae2c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30351-ea1a-454c-9047-b61a60ae2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7D693B-37CC-49E5-A792-7A27C32F2B0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0C35F3-9BD9-4FFC-B114-360C4C7D9E6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09BBB8C-C80F-421E-B7E3-A0D18E08E6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a30351-ea1a-454c-9047-b61a60ae2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5803</TotalTime>
  <Words>801</Words>
  <Application>Microsoft Office PowerPoint</Application>
  <PresentationFormat>Personalizar</PresentationFormat>
  <Paragraphs>96</Paragraphs>
  <Slides>10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8" baseType="lpstr">
      <vt:lpstr>Arial</vt:lpstr>
      <vt:lpstr>Calibri</vt:lpstr>
      <vt:lpstr>DINNextLTPro-Bold</vt:lpstr>
      <vt:lpstr>DINNextLTPro-Regular</vt:lpstr>
      <vt:lpstr>FrutigerLTStd-Bold</vt:lpstr>
      <vt:lpstr>Roboto</vt:lpstr>
      <vt:lpstr>Wingdings</vt:lpstr>
      <vt:lpstr>Tema do Office</vt:lpstr>
      <vt:lpstr>Apresentação do PowerPoint</vt:lpstr>
      <vt:lpstr> A Primeira República</vt:lpstr>
      <vt:lpstr>Os militares no poder</vt:lpstr>
      <vt:lpstr> A Constituição republicana </vt:lpstr>
      <vt:lpstr>Governo dos marechais</vt:lpstr>
      <vt:lpstr>República oligárquica</vt:lpstr>
      <vt:lpstr>Industrialização e mudanças sociais</vt:lpstr>
      <vt:lpstr>Movimentos sociais na Primeira República</vt:lpstr>
      <vt:lpstr>Tenentismo e a Coluna Prestes</vt:lpstr>
      <vt:lpstr>A Semana de Arte Moderna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nascimento da República no Brasil e seus desdobramentos</dc:title>
  <dc:creator>Jaqueline Martinho</dc:creator>
  <cp:lastModifiedBy> </cp:lastModifiedBy>
  <cp:revision>527</cp:revision>
  <dcterms:created xsi:type="dcterms:W3CDTF">2019-04-02T01:45:57Z</dcterms:created>
  <dcterms:modified xsi:type="dcterms:W3CDTF">2023-06-22T13:01:19Z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0x0101006E271A2D273D8744BE83E271A22B9761</vt:lpwstr>
  </property>
</Properties>
</file>