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6" r:id="rId5"/>
    <p:sldId id="349" r:id="rId6"/>
    <p:sldId id="317" r:id="rId7"/>
    <p:sldId id="355" r:id="rId8"/>
    <p:sldId id="325" r:id="rId9"/>
    <p:sldId id="321" r:id="rId10"/>
    <p:sldId id="322" r:id="rId11"/>
    <p:sldId id="323" r:id="rId12"/>
    <p:sldId id="324" r:id="rId13"/>
    <p:sldId id="331" r:id="rId14"/>
  </p:sldIdLst>
  <p:sldSz cx="1218882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381A5CF-E2C8-4291-AB13-3BE1A1A78355}">
          <p14:sldIdLst>
            <p14:sldId id="336"/>
            <p14:sldId id="349"/>
            <p14:sldId id="317"/>
            <p14:sldId id="355"/>
            <p14:sldId id="325"/>
            <p14:sldId id="321"/>
            <p14:sldId id="322"/>
            <p14:sldId id="323"/>
            <p14:sldId id="324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00" clrIdx="0"/>
  <p:cmAuthor id="2" name="Lilian Semenichin Nogueira" initials="LSN" lastIdx="85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0" autoAdjust="0"/>
    <p:restoredTop sz="94660"/>
  </p:normalViewPr>
  <p:slideViewPr>
    <p:cSldViewPr>
      <p:cViewPr varScale="1">
        <p:scale>
          <a:sx n="68" d="100"/>
          <a:sy n="68" d="100"/>
        </p:scale>
        <p:origin x="486" y="72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2074C-37DD-4BAE-AE73-5D5EC8A64CB4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28FE3BB-EF11-4F8F-AF47-57ED385678C1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Entre os anos de 1950 e 1980, diversos países da América Latina tiveram governos de caráter autoritário.</a:t>
          </a:r>
        </a:p>
      </dgm:t>
    </dgm:pt>
    <dgm:pt modelId="{3C0BE262-F434-4F5E-863B-A77DA0201F4C}" type="parTrans" cxnId="{3BE3A808-8AB2-4900-90D6-6E278984A7BF}">
      <dgm:prSet/>
      <dgm:spPr/>
      <dgm:t>
        <a:bodyPr/>
        <a:lstStyle/>
        <a:p>
          <a:endParaRPr lang="pt-BR"/>
        </a:p>
      </dgm:t>
    </dgm:pt>
    <dgm:pt modelId="{FEAA783D-A207-421D-A003-AA59384EB168}" type="sibTrans" cxnId="{3BE3A808-8AB2-4900-90D6-6E278984A7BF}">
      <dgm:prSet/>
      <dgm:spPr/>
      <dgm:t>
        <a:bodyPr/>
        <a:lstStyle/>
        <a:p>
          <a:endParaRPr lang="pt-BR"/>
        </a:p>
      </dgm:t>
    </dgm:pt>
    <dgm:pt modelId="{E9DEBEFD-FE8D-4C33-8C04-A9A0AC23F8F3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Esses governos foram instalados com o apoio de grupos ligados à elite e parte da classe média.</a:t>
          </a:r>
        </a:p>
      </dgm:t>
    </dgm:pt>
    <dgm:pt modelId="{C97952EA-913A-4B5F-BB8D-1B51B71F84A9}" type="parTrans" cxnId="{0D6338C0-A8A3-445B-9EA3-1B452EFF1C20}">
      <dgm:prSet/>
      <dgm:spPr/>
      <dgm:t>
        <a:bodyPr/>
        <a:lstStyle/>
        <a:p>
          <a:endParaRPr lang="pt-BR"/>
        </a:p>
      </dgm:t>
    </dgm:pt>
    <dgm:pt modelId="{F88FE3C7-0C8B-4171-AC2E-E751D8DACF25}" type="sibTrans" cxnId="{0D6338C0-A8A3-445B-9EA3-1B452EFF1C20}">
      <dgm:prSet/>
      <dgm:spPr/>
      <dgm:t>
        <a:bodyPr/>
        <a:lstStyle/>
        <a:p>
          <a:endParaRPr lang="pt-BR"/>
        </a:p>
      </dgm:t>
    </dgm:pt>
    <dgm:pt modelId="{9A07AF43-7C33-4A45-9E0B-71F806945D6E}">
      <dgm:prSet phldrT="[Texto]"/>
      <dgm:spPr/>
      <dgm:t>
        <a:bodyPr/>
        <a:lstStyle/>
        <a:p>
          <a:r>
            <a:rPr lang="pt-BR">
              <a:latin typeface="Roboto" pitchFamily="2" charset="0"/>
              <a:ea typeface="Roboto" pitchFamily="2" charset="0"/>
            </a:rPr>
            <a:t>Contexto mundial era marcado pela Guerra Fria. </a:t>
          </a:r>
        </a:p>
      </dgm:t>
    </dgm:pt>
    <dgm:pt modelId="{5F62D358-0C12-4838-8A0D-46C25388834E}" type="parTrans" cxnId="{D3C775B4-9DD7-474B-A62D-2D5832DF837A}">
      <dgm:prSet/>
      <dgm:spPr/>
      <dgm:t>
        <a:bodyPr/>
        <a:lstStyle/>
        <a:p>
          <a:endParaRPr lang="pt-BR"/>
        </a:p>
      </dgm:t>
    </dgm:pt>
    <dgm:pt modelId="{070251F7-DBE6-4C2D-959D-698D45505A18}" type="sibTrans" cxnId="{D3C775B4-9DD7-474B-A62D-2D5832DF837A}">
      <dgm:prSet/>
      <dgm:spPr/>
      <dgm:t>
        <a:bodyPr/>
        <a:lstStyle/>
        <a:p>
          <a:endParaRPr lang="pt-BR"/>
        </a:p>
      </dgm:t>
    </dgm:pt>
    <dgm:pt modelId="{FAF38AC8-CF88-44DF-9A2C-42DDC2323E78}">
      <dgm:prSet/>
      <dgm:spPr/>
      <dgm:t>
        <a:bodyPr/>
        <a:lstStyle/>
        <a:p>
          <a:r>
            <a:rPr lang="pt-BR">
              <a:latin typeface="Roboto" pitchFamily="2" charset="0"/>
              <a:ea typeface="Roboto" pitchFamily="2" charset="0"/>
            </a:rPr>
            <a:t>Reprimiam-se manifestações e cerceavam a liberdade de expressão e a participação social na política.</a:t>
          </a:r>
        </a:p>
      </dgm:t>
    </dgm:pt>
    <dgm:pt modelId="{306CBACF-A89A-4C97-8FB2-D18B9DB9E679}" type="parTrans" cxnId="{9841AD2C-EF89-4847-91B7-FF5F11AD9A76}">
      <dgm:prSet/>
      <dgm:spPr/>
      <dgm:t>
        <a:bodyPr/>
        <a:lstStyle/>
        <a:p>
          <a:endParaRPr lang="pt-BR"/>
        </a:p>
      </dgm:t>
    </dgm:pt>
    <dgm:pt modelId="{ECBB0194-2E83-426A-A714-4FB4936F11EF}" type="sibTrans" cxnId="{9841AD2C-EF89-4847-91B7-FF5F11AD9A76}">
      <dgm:prSet/>
      <dgm:spPr/>
      <dgm:t>
        <a:bodyPr/>
        <a:lstStyle/>
        <a:p>
          <a:endParaRPr lang="pt-BR"/>
        </a:p>
      </dgm:t>
    </dgm:pt>
    <dgm:pt modelId="{E8CDCC7B-B78A-423E-93C4-DCC5C8F7BE09}" type="pres">
      <dgm:prSet presAssocID="{B572074C-37DD-4BAE-AE73-5D5EC8A64CB4}" presName="outerComposite" presStyleCnt="0">
        <dgm:presLayoutVars>
          <dgm:chMax val="5"/>
          <dgm:dir/>
          <dgm:resizeHandles val="exact"/>
        </dgm:presLayoutVars>
      </dgm:prSet>
      <dgm:spPr/>
    </dgm:pt>
    <dgm:pt modelId="{23989356-F757-4E55-B1A2-88502A2BDBD7}" type="pres">
      <dgm:prSet presAssocID="{B572074C-37DD-4BAE-AE73-5D5EC8A64CB4}" presName="dummyMaxCanvas" presStyleCnt="0">
        <dgm:presLayoutVars/>
      </dgm:prSet>
      <dgm:spPr/>
    </dgm:pt>
    <dgm:pt modelId="{0601F015-FBA7-409E-BD1A-0E6EFB6FD66B}" type="pres">
      <dgm:prSet presAssocID="{B572074C-37DD-4BAE-AE73-5D5EC8A64CB4}" presName="FourNodes_1" presStyleLbl="node1" presStyleIdx="0" presStyleCnt="4">
        <dgm:presLayoutVars>
          <dgm:bulletEnabled val="1"/>
        </dgm:presLayoutVars>
      </dgm:prSet>
      <dgm:spPr/>
    </dgm:pt>
    <dgm:pt modelId="{E7501060-1C97-4339-A265-4FDF6A364F7A}" type="pres">
      <dgm:prSet presAssocID="{B572074C-37DD-4BAE-AE73-5D5EC8A64CB4}" presName="FourNodes_2" presStyleLbl="node1" presStyleIdx="1" presStyleCnt="4">
        <dgm:presLayoutVars>
          <dgm:bulletEnabled val="1"/>
        </dgm:presLayoutVars>
      </dgm:prSet>
      <dgm:spPr/>
    </dgm:pt>
    <dgm:pt modelId="{1230508B-7375-4DCF-B2E5-31CF82758476}" type="pres">
      <dgm:prSet presAssocID="{B572074C-37DD-4BAE-AE73-5D5EC8A64CB4}" presName="FourNodes_3" presStyleLbl="node1" presStyleIdx="2" presStyleCnt="4">
        <dgm:presLayoutVars>
          <dgm:bulletEnabled val="1"/>
        </dgm:presLayoutVars>
      </dgm:prSet>
      <dgm:spPr/>
    </dgm:pt>
    <dgm:pt modelId="{BB2E140F-783B-45B1-B67F-89B61B923A97}" type="pres">
      <dgm:prSet presAssocID="{B572074C-37DD-4BAE-AE73-5D5EC8A64CB4}" presName="FourNodes_4" presStyleLbl="node1" presStyleIdx="3" presStyleCnt="4">
        <dgm:presLayoutVars>
          <dgm:bulletEnabled val="1"/>
        </dgm:presLayoutVars>
      </dgm:prSet>
      <dgm:spPr/>
    </dgm:pt>
    <dgm:pt modelId="{B068A7CF-5884-49AE-A3EB-BA56CB4B204B}" type="pres">
      <dgm:prSet presAssocID="{B572074C-37DD-4BAE-AE73-5D5EC8A64CB4}" presName="FourConn_1-2" presStyleLbl="fgAccFollowNode1" presStyleIdx="0" presStyleCnt="3">
        <dgm:presLayoutVars>
          <dgm:bulletEnabled val="1"/>
        </dgm:presLayoutVars>
      </dgm:prSet>
      <dgm:spPr/>
    </dgm:pt>
    <dgm:pt modelId="{AE8C322B-C4E3-40C9-B7F9-1E2580F4B043}" type="pres">
      <dgm:prSet presAssocID="{B572074C-37DD-4BAE-AE73-5D5EC8A64CB4}" presName="FourConn_2-3" presStyleLbl="fgAccFollowNode1" presStyleIdx="1" presStyleCnt="3">
        <dgm:presLayoutVars>
          <dgm:bulletEnabled val="1"/>
        </dgm:presLayoutVars>
      </dgm:prSet>
      <dgm:spPr/>
    </dgm:pt>
    <dgm:pt modelId="{48CCC910-3750-4703-823F-F034070576B2}" type="pres">
      <dgm:prSet presAssocID="{B572074C-37DD-4BAE-AE73-5D5EC8A64CB4}" presName="FourConn_3-4" presStyleLbl="fgAccFollowNode1" presStyleIdx="2" presStyleCnt="3">
        <dgm:presLayoutVars>
          <dgm:bulletEnabled val="1"/>
        </dgm:presLayoutVars>
      </dgm:prSet>
      <dgm:spPr/>
    </dgm:pt>
    <dgm:pt modelId="{C168D08C-5EA4-4A83-9FF8-1581C10E42DC}" type="pres">
      <dgm:prSet presAssocID="{B572074C-37DD-4BAE-AE73-5D5EC8A64CB4}" presName="FourNodes_1_text" presStyleLbl="node1" presStyleIdx="3" presStyleCnt="4">
        <dgm:presLayoutVars>
          <dgm:bulletEnabled val="1"/>
        </dgm:presLayoutVars>
      </dgm:prSet>
      <dgm:spPr/>
    </dgm:pt>
    <dgm:pt modelId="{9B3D6A6A-7746-4ADA-AA47-A5AFB061AF6C}" type="pres">
      <dgm:prSet presAssocID="{B572074C-37DD-4BAE-AE73-5D5EC8A64CB4}" presName="FourNodes_2_text" presStyleLbl="node1" presStyleIdx="3" presStyleCnt="4">
        <dgm:presLayoutVars>
          <dgm:bulletEnabled val="1"/>
        </dgm:presLayoutVars>
      </dgm:prSet>
      <dgm:spPr/>
    </dgm:pt>
    <dgm:pt modelId="{5B428436-B401-4EE8-B75A-AA3C4537A55F}" type="pres">
      <dgm:prSet presAssocID="{B572074C-37DD-4BAE-AE73-5D5EC8A64CB4}" presName="FourNodes_3_text" presStyleLbl="node1" presStyleIdx="3" presStyleCnt="4">
        <dgm:presLayoutVars>
          <dgm:bulletEnabled val="1"/>
        </dgm:presLayoutVars>
      </dgm:prSet>
      <dgm:spPr/>
    </dgm:pt>
    <dgm:pt modelId="{7061EFE1-7394-481A-916B-749902391974}" type="pres">
      <dgm:prSet presAssocID="{B572074C-37DD-4BAE-AE73-5D5EC8A64CB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BE3A808-8AB2-4900-90D6-6E278984A7BF}" srcId="{B572074C-37DD-4BAE-AE73-5D5EC8A64CB4}" destId="{728FE3BB-EF11-4F8F-AF47-57ED385678C1}" srcOrd="0" destOrd="0" parTransId="{3C0BE262-F434-4F5E-863B-A77DA0201F4C}" sibTransId="{FEAA783D-A207-421D-A003-AA59384EB168}"/>
    <dgm:cxn modelId="{2440AB13-51E0-4F1D-A80E-1DBDA9B23C99}" type="presOf" srcId="{728FE3BB-EF11-4F8F-AF47-57ED385678C1}" destId="{C168D08C-5EA4-4A83-9FF8-1581C10E42DC}" srcOrd="1" destOrd="0" presId="urn:microsoft.com/office/officeart/2005/8/layout/vProcess5"/>
    <dgm:cxn modelId="{C5189E1E-A4CB-4ADD-8BA5-94D3D782A557}" type="presOf" srcId="{FAF38AC8-CF88-44DF-9A2C-42DDC2323E78}" destId="{1230508B-7375-4DCF-B2E5-31CF82758476}" srcOrd="0" destOrd="0" presId="urn:microsoft.com/office/officeart/2005/8/layout/vProcess5"/>
    <dgm:cxn modelId="{ECEC2524-32E6-49C1-B2A7-95E7DAF30187}" type="presOf" srcId="{FEAA783D-A207-421D-A003-AA59384EB168}" destId="{B068A7CF-5884-49AE-A3EB-BA56CB4B204B}" srcOrd="0" destOrd="0" presId="urn:microsoft.com/office/officeart/2005/8/layout/vProcess5"/>
    <dgm:cxn modelId="{9841AD2C-EF89-4847-91B7-FF5F11AD9A76}" srcId="{B572074C-37DD-4BAE-AE73-5D5EC8A64CB4}" destId="{FAF38AC8-CF88-44DF-9A2C-42DDC2323E78}" srcOrd="2" destOrd="0" parTransId="{306CBACF-A89A-4C97-8FB2-D18B9DB9E679}" sibTransId="{ECBB0194-2E83-426A-A714-4FB4936F11EF}"/>
    <dgm:cxn modelId="{F5CDF731-BC17-49C1-B9B6-BDB744205299}" type="presOf" srcId="{FAF38AC8-CF88-44DF-9A2C-42DDC2323E78}" destId="{5B428436-B401-4EE8-B75A-AA3C4537A55F}" srcOrd="1" destOrd="0" presId="urn:microsoft.com/office/officeart/2005/8/layout/vProcess5"/>
    <dgm:cxn modelId="{9364ED3A-0DAB-4C83-8444-CB41F4E69E49}" type="presOf" srcId="{E9DEBEFD-FE8D-4C33-8C04-A9A0AC23F8F3}" destId="{9B3D6A6A-7746-4ADA-AA47-A5AFB061AF6C}" srcOrd="1" destOrd="0" presId="urn:microsoft.com/office/officeart/2005/8/layout/vProcess5"/>
    <dgm:cxn modelId="{AD476970-BDEB-4EBB-94F4-0FC4A032B2EE}" type="presOf" srcId="{9A07AF43-7C33-4A45-9E0B-71F806945D6E}" destId="{BB2E140F-783B-45B1-B67F-89B61B923A97}" srcOrd="0" destOrd="0" presId="urn:microsoft.com/office/officeart/2005/8/layout/vProcess5"/>
    <dgm:cxn modelId="{5C62838C-DF76-4B57-BE2B-F6C61B5B746B}" type="presOf" srcId="{B572074C-37DD-4BAE-AE73-5D5EC8A64CB4}" destId="{E8CDCC7B-B78A-423E-93C4-DCC5C8F7BE09}" srcOrd="0" destOrd="0" presId="urn:microsoft.com/office/officeart/2005/8/layout/vProcess5"/>
    <dgm:cxn modelId="{CB680B92-BCE7-4864-B87E-8F407E6F9057}" type="presOf" srcId="{9A07AF43-7C33-4A45-9E0B-71F806945D6E}" destId="{7061EFE1-7394-481A-916B-749902391974}" srcOrd="1" destOrd="0" presId="urn:microsoft.com/office/officeart/2005/8/layout/vProcess5"/>
    <dgm:cxn modelId="{1F6B30AC-B01E-440D-864F-817092D43978}" type="presOf" srcId="{728FE3BB-EF11-4F8F-AF47-57ED385678C1}" destId="{0601F015-FBA7-409E-BD1A-0E6EFB6FD66B}" srcOrd="0" destOrd="0" presId="urn:microsoft.com/office/officeart/2005/8/layout/vProcess5"/>
    <dgm:cxn modelId="{D3C775B4-9DD7-474B-A62D-2D5832DF837A}" srcId="{B572074C-37DD-4BAE-AE73-5D5EC8A64CB4}" destId="{9A07AF43-7C33-4A45-9E0B-71F806945D6E}" srcOrd="3" destOrd="0" parTransId="{5F62D358-0C12-4838-8A0D-46C25388834E}" sibTransId="{070251F7-DBE6-4C2D-959D-698D45505A18}"/>
    <dgm:cxn modelId="{0D6338C0-A8A3-445B-9EA3-1B452EFF1C20}" srcId="{B572074C-37DD-4BAE-AE73-5D5EC8A64CB4}" destId="{E9DEBEFD-FE8D-4C33-8C04-A9A0AC23F8F3}" srcOrd="1" destOrd="0" parTransId="{C97952EA-913A-4B5F-BB8D-1B51B71F84A9}" sibTransId="{F88FE3C7-0C8B-4171-AC2E-E751D8DACF25}"/>
    <dgm:cxn modelId="{D68B9FCB-1ECE-4A59-B50A-9F7931CA3E93}" type="presOf" srcId="{ECBB0194-2E83-426A-A714-4FB4936F11EF}" destId="{48CCC910-3750-4703-823F-F034070576B2}" srcOrd="0" destOrd="0" presId="urn:microsoft.com/office/officeart/2005/8/layout/vProcess5"/>
    <dgm:cxn modelId="{7EA77DF5-05E1-4B3B-B5F9-A3BF5A57E34E}" type="presOf" srcId="{E9DEBEFD-FE8D-4C33-8C04-A9A0AC23F8F3}" destId="{E7501060-1C97-4339-A265-4FDF6A364F7A}" srcOrd="0" destOrd="0" presId="urn:microsoft.com/office/officeart/2005/8/layout/vProcess5"/>
    <dgm:cxn modelId="{26F3F0F8-4680-4D50-AEF5-D627B233B490}" type="presOf" srcId="{F88FE3C7-0C8B-4171-AC2E-E751D8DACF25}" destId="{AE8C322B-C4E3-40C9-B7F9-1E2580F4B043}" srcOrd="0" destOrd="0" presId="urn:microsoft.com/office/officeart/2005/8/layout/vProcess5"/>
    <dgm:cxn modelId="{91AC0EBD-971F-49CD-B51B-6FEB1A6AD609}" type="presParOf" srcId="{E8CDCC7B-B78A-423E-93C4-DCC5C8F7BE09}" destId="{23989356-F757-4E55-B1A2-88502A2BDBD7}" srcOrd="0" destOrd="0" presId="urn:microsoft.com/office/officeart/2005/8/layout/vProcess5"/>
    <dgm:cxn modelId="{503C6ED5-F679-4993-8062-616115B9D0DE}" type="presParOf" srcId="{E8CDCC7B-B78A-423E-93C4-DCC5C8F7BE09}" destId="{0601F015-FBA7-409E-BD1A-0E6EFB6FD66B}" srcOrd="1" destOrd="0" presId="urn:microsoft.com/office/officeart/2005/8/layout/vProcess5"/>
    <dgm:cxn modelId="{8E1F44C9-F399-487B-ADBF-7935A61ECD16}" type="presParOf" srcId="{E8CDCC7B-B78A-423E-93C4-DCC5C8F7BE09}" destId="{E7501060-1C97-4339-A265-4FDF6A364F7A}" srcOrd="2" destOrd="0" presId="urn:microsoft.com/office/officeart/2005/8/layout/vProcess5"/>
    <dgm:cxn modelId="{36096D67-ABCE-41E1-9AD7-BBA2E132C925}" type="presParOf" srcId="{E8CDCC7B-B78A-423E-93C4-DCC5C8F7BE09}" destId="{1230508B-7375-4DCF-B2E5-31CF82758476}" srcOrd="3" destOrd="0" presId="urn:microsoft.com/office/officeart/2005/8/layout/vProcess5"/>
    <dgm:cxn modelId="{C2BCB2A3-4EAA-4FED-BB65-D600354C5215}" type="presParOf" srcId="{E8CDCC7B-B78A-423E-93C4-DCC5C8F7BE09}" destId="{BB2E140F-783B-45B1-B67F-89B61B923A97}" srcOrd="4" destOrd="0" presId="urn:microsoft.com/office/officeart/2005/8/layout/vProcess5"/>
    <dgm:cxn modelId="{B16211A5-1E91-4622-9A28-9A14EC12BBD1}" type="presParOf" srcId="{E8CDCC7B-B78A-423E-93C4-DCC5C8F7BE09}" destId="{B068A7CF-5884-49AE-A3EB-BA56CB4B204B}" srcOrd="5" destOrd="0" presId="urn:microsoft.com/office/officeart/2005/8/layout/vProcess5"/>
    <dgm:cxn modelId="{F5474011-168D-4BE9-BE5B-AAD992BEAA79}" type="presParOf" srcId="{E8CDCC7B-B78A-423E-93C4-DCC5C8F7BE09}" destId="{AE8C322B-C4E3-40C9-B7F9-1E2580F4B043}" srcOrd="6" destOrd="0" presId="urn:microsoft.com/office/officeart/2005/8/layout/vProcess5"/>
    <dgm:cxn modelId="{E4CDA655-85F7-4651-AF3F-C8B0B542D9DF}" type="presParOf" srcId="{E8CDCC7B-B78A-423E-93C4-DCC5C8F7BE09}" destId="{48CCC910-3750-4703-823F-F034070576B2}" srcOrd="7" destOrd="0" presId="urn:microsoft.com/office/officeart/2005/8/layout/vProcess5"/>
    <dgm:cxn modelId="{5602221B-FF76-4C10-954E-794F34561AD2}" type="presParOf" srcId="{E8CDCC7B-B78A-423E-93C4-DCC5C8F7BE09}" destId="{C168D08C-5EA4-4A83-9FF8-1581C10E42DC}" srcOrd="8" destOrd="0" presId="urn:microsoft.com/office/officeart/2005/8/layout/vProcess5"/>
    <dgm:cxn modelId="{BDE60F31-3BEA-4F27-9BD8-951C8BBE5700}" type="presParOf" srcId="{E8CDCC7B-B78A-423E-93C4-DCC5C8F7BE09}" destId="{9B3D6A6A-7746-4ADA-AA47-A5AFB061AF6C}" srcOrd="9" destOrd="0" presId="urn:microsoft.com/office/officeart/2005/8/layout/vProcess5"/>
    <dgm:cxn modelId="{57F43B89-B64A-42D3-92E2-85FE804AB1E6}" type="presParOf" srcId="{E8CDCC7B-B78A-423E-93C4-DCC5C8F7BE09}" destId="{5B428436-B401-4EE8-B75A-AA3C4537A55F}" srcOrd="10" destOrd="0" presId="urn:microsoft.com/office/officeart/2005/8/layout/vProcess5"/>
    <dgm:cxn modelId="{64C5E482-14DD-48C0-A9A1-4488E5A5E5B9}" type="presParOf" srcId="{E8CDCC7B-B78A-423E-93C4-DCC5C8F7BE09}" destId="{7061EFE1-7394-481A-916B-7499023919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90D55-E88B-4FB8-84FD-618F3DB74F14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80C4932-F381-4D8C-84B6-C244753A54DC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Argentina</a:t>
          </a:r>
        </a:p>
      </dgm:t>
    </dgm:pt>
    <dgm:pt modelId="{80D7AAE0-5EA3-4CC1-B4D0-A7B6B26C70CF}" type="parTrans" cxnId="{085A9F75-CF63-4520-A7F2-338F0C08A77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50A1863-8CC9-491B-9046-C91B99552919}" type="sibTrans" cxnId="{085A9F75-CF63-4520-A7F2-338F0C08A77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60F9D0C-5ABE-4AA3-91B5-BEE136C9C227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 Argentina passou por dois regimes ditatoriais – um de 1966 a 1973, e outro de 1976 a 1983. Durante esses regimes, cerca de 30 mil pessoas desapareceram no país.</a:t>
          </a:r>
        </a:p>
      </dgm:t>
    </dgm:pt>
    <dgm:pt modelId="{26458566-C1F6-4F79-AE01-949366850326}" type="parTrans" cxnId="{30CF0A0C-C236-44E2-8128-5160B8A9EBD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AABF4906-7AFE-4C23-B203-5E02AEC1AB3B}" type="sibTrans" cxnId="{30CF0A0C-C236-44E2-8128-5160B8A9EBD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83291CC-9055-467C-BDFE-A1EE39BA5698}">
      <dgm:prSet phldrT="[Texto]" custT="1"/>
      <dgm:spPr>
        <a:solidFill>
          <a:srgbClr val="1F497D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36195" rIns="72390" bIns="36195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Uruguai </a:t>
          </a:r>
        </a:p>
      </dgm:t>
    </dgm:pt>
    <dgm:pt modelId="{C6F99FDE-DE06-4755-95BB-1EC9314DD2AE}" type="parTrans" cxnId="{7BB0B436-49D9-40AC-B6EE-4117CC7238AB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B45FF856-14F3-4953-8A64-F0850BE7F027}" type="sibTrans" cxnId="{7BB0B436-49D9-40AC-B6EE-4117CC7238AB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03ACBC5-F49E-423C-9188-8C18AF64C447}">
      <dgm:prSet phldrT="[Texto]" custT="1"/>
      <dgm:spPr/>
      <dgm:t>
        <a:bodyPr/>
        <a:lstStyle/>
        <a:p>
          <a:r>
            <a:rPr lang="pt-BR" sz="1800" dirty="0">
              <a:latin typeface="Roboto" pitchFamily="2" charset="0"/>
              <a:ea typeface="Roboto" pitchFamily="2" charset="0"/>
            </a:rPr>
            <a:t>O Uruguai (1973-1985), assim como outros regimes ditatoriais da América do Sul, fez parte da Operação Condor, uma aliança dos regimes ditatoriais com os Estados Unidos para perseguir as pessoas de esquerda.</a:t>
          </a:r>
        </a:p>
      </dgm:t>
    </dgm:pt>
    <dgm:pt modelId="{DE64B111-C2A9-4747-A2EF-50D6D282815C}" type="parTrans" cxnId="{7B0F5007-4BD2-4DD5-AF63-AF2BB2B847E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51369E6F-DEF0-42AB-916F-8D15B8C8090B}" type="sibTrans" cxnId="{7B0F5007-4BD2-4DD5-AF63-AF2BB2B847E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1674A1D-50CB-4161-A6D9-E218B719AE64}">
      <dgm:prSet custT="1"/>
      <dgm:spPr>
        <a:solidFill>
          <a:srgbClr val="FF0000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36195" rIns="72390" bIns="36195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Peru</a:t>
          </a:r>
        </a:p>
      </dgm:t>
    </dgm:pt>
    <dgm:pt modelId="{0E3FEA8A-834C-4399-AE0D-563E39E8F7A5}" type="parTrans" cxnId="{93F744A8-3759-4764-92CF-40FA6786955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9EC4D1BE-919D-4FB8-9FB6-F8A101E8E84C}" type="sibTrans" cxnId="{93F744A8-3759-4764-92CF-40FA6786955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657B8FD-5927-4B08-BCAC-ED16E3DF364C}">
      <dgm:prSet custT="1"/>
      <dgm:spPr>
        <a:solidFill>
          <a:srgbClr val="FFC000"/>
        </a:solidFill>
      </dgm:spPr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Paraguai</a:t>
          </a:r>
        </a:p>
      </dgm:t>
    </dgm:pt>
    <dgm:pt modelId="{C2229C2C-9013-4AE5-B3A2-3F7E92F58087}" type="parTrans" cxnId="{6FED7502-99CC-4687-BB03-7F4CF7284A8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C801BE5-714A-4F67-94BA-AB57E943688E}" type="sibTrans" cxnId="{6FED7502-99CC-4687-BB03-7F4CF7284A8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C332482-FCF3-451D-A66C-E3BD712B6082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Chile</a:t>
          </a:r>
        </a:p>
      </dgm:t>
    </dgm:pt>
    <dgm:pt modelId="{76076209-3974-4AEE-8964-036AC11C68B2}" type="parTrans" cxnId="{3B599DB2-463B-4F31-8358-42DE85A989B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A2701CDB-374A-43FB-BDCB-A0442D463D42}" type="sibTrans" cxnId="{3B599DB2-463B-4F31-8358-42DE85A989B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21FD884-CBC8-48C2-B20E-3D2FD486B1AA}">
      <dgm:prSet phldrT="[Texto]"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7A135CD3-ACAD-4A35-A17B-C7FDF5446205}" type="parTrans" cxnId="{419E0C16-BB1A-49E3-84C3-CA57C0A3F95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0620282-AA13-4E9E-AF2E-9E483AED1B37}" type="sibTrans" cxnId="{419E0C16-BB1A-49E3-84C3-CA57C0A3F95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4173258-C7C0-4DF0-85D5-76BDA1412995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B1352BD9-31EE-4324-9CD2-2332778A078C}" type="parTrans" cxnId="{5779755C-3B08-4566-8C48-5A6978263B4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B4C337BA-6B94-4429-9AA5-5F813B3D299D}" type="sibTrans" cxnId="{5779755C-3B08-4566-8C48-5A6978263B4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F274C98-1DBD-4ADA-9251-2A5F05639B87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Em 1954, um golpe de Estado colocou no poder o general Alfredo Stroessner. Em eleições caracterizadas por fraudes, Stroessner foi eleito presidente do Paraguai por sete mandatos consecutivos até 1989.</a:t>
          </a:r>
        </a:p>
      </dgm:t>
    </dgm:pt>
    <dgm:pt modelId="{1A284E9C-2F55-4D88-BE80-20A18BA8A616}" type="parTrans" cxnId="{797E972F-7931-43A2-869B-5B4F3DABC10D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9E3A552-E5F3-474E-BC81-E022FC2905F2}" type="sibTrans" cxnId="{797E972F-7931-43A2-869B-5B4F3DABC10D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C6BE518-25DD-4237-BFAE-6BA73342DAD5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BDA9A37A-22F1-4A3F-91D3-C2ED632A28F6}" type="parTrans" cxnId="{DE1F6F2E-B024-4716-B69E-A9C512B84B5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304A9E1-41B0-420F-A2CF-F37D945B21DA}" type="sibTrans" cxnId="{DE1F6F2E-B024-4716-B69E-A9C512B84B5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0BA4FD6-0577-4720-AA79-7A54A634669B}">
      <dgm:prSet custT="1"/>
      <dgm:spPr/>
      <dgm:t>
        <a:bodyPr/>
        <a:lstStyle/>
        <a:p>
          <a:r>
            <a:rPr lang="pt-BR" sz="1800" dirty="0">
              <a:latin typeface="Roboto" pitchFamily="2" charset="0"/>
              <a:ea typeface="Roboto" pitchFamily="2" charset="0"/>
            </a:rPr>
            <a:t>O general Augusto Pinochet, após um golpe de Estado, destituiu o presidente eleito Salvador Allende. Durante a ditadura civil-militar chilena (1973-1990), cerca de 3 mil pessoas foram assassinadas e aproximadamente 200 mil foram para o exílio.</a:t>
          </a:r>
        </a:p>
      </dgm:t>
    </dgm:pt>
    <dgm:pt modelId="{28110175-C854-4F1E-9769-E5713A914298}" type="parTrans" cxnId="{29778431-6D83-40A8-AEA4-63A9FDE6E05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C9AA68E-E438-4B49-8023-B34CD8B00DF9}" type="sibTrans" cxnId="{29778431-6D83-40A8-AEA4-63A9FDE6E05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B4D02B6-637E-40C2-A50A-C009FF0BBB95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BBA48DD0-12A7-47A4-AA9A-D317F7B9B3A4}" type="parTrans" cxnId="{BCF870A3-A831-48C4-9920-8D5B7C963CD1}">
      <dgm:prSet/>
      <dgm:spPr/>
      <dgm:t>
        <a:bodyPr/>
        <a:lstStyle/>
        <a:p>
          <a:endParaRPr lang="pt-BR"/>
        </a:p>
      </dgm:t>
    </dgm:pt>
    <dgm:pt modelId="{7B949C2A-D056-429A-83D3-98D81C1FFB4E}" type="sibTrans" cxnId="{BCF870A3-A831-48C4-9920-8D5B7C963CD1}">
      <dgm:prSet/>
      <dgm:spPr/>
      <dgm:t>
        <a:bodyPr/>
        <a:lstStyle/>
        <a:p>
          <a:endParaRPr lang="pt-BR"/>
        </a:p>
      </dgm:t>
    </dgm:pt>
    <dgm:pt modelId="{E3225733-B2A0-4EBC-84EE-118D4E299C4C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Durante a ditadura civil-militar no Peru (1968-1980), mais de 70 mil pessoas morreram nos confrontos entre Exército e guerrilheiros.</a:t>
          </a:r>
        </a:p>
      </dgm:t>
    </dgm:pt>
    <dgm:pt modelId="{C71B1504-BB16-4FA9-9B31-A898832BDC91}" type="parTrans" cxnId="{8DD9CB34-5E9D-4D0E-96A4-6211703F6506}">
      <dgm:prSet/>
      <dgm:spPr/>
      <dgm:t>
        <a:bodyPr/>
        <a:lstStyle/>
        <a:p>
          <a:endParaRPr lang="pt-BR"/>
        </a:p>
      </dgm:t>
    </dgm:pt>
    <dgm:pt modelId="{76F4E74D-34F0-490E-BAA7-457A0884197D}" type="sibTrans" cxnId="{8DD9CB34-5E9D-4D0E-96A4-6211703F6506}">
      <dgm:prSet/>
      <dgm:spPr/>
      <dgm:t>
        <a:bodyPr/>
        <a:lstStyle/>
        <a:p>
          <a:endParaRPr lang="pt-BR"/>
        </a:p>
      </dgm:t>
    </dgm:pt>
    <dgm:pt modelId="{BC88A748-3E6E-4271-8739-1C9CC2C237D6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716A41F5-F2C0-4137-8F4B-DB25CD78252C}" type="parTrans" cxnId="{E80436C7-1222-420F-9A1F-E6765C9CEDAC}">
      <dgm:prSet/>
      <dgm:spPr/>
      <dgm:t>
        <a:bodyPr/>
        <a:lstStyle/>
        <a:p>
          <a:endParaRPr lang="pt-BR"/>
        </a:p>
      </dgm:t>
    </dgm:pt>
    <dgm:pt modelId="{BBFFD970-BF73-469B-B1E2-95BC4AFF9171}" type="sibTrans" cxnId="{E80436C7-1222-420F-9A1F-E6765C9CEDAC}">
      <dgm:prSet/>
      <dgm:spPr/>
      <dgm:t>
        <a:bodyPr/>
        <a:lstStyle/>
        <a:p>
          <a:endParaRPr lang="pt-BR"/>
        </a:p>
      </dgm:t>
    </dgm:pt>
    <dgm:pt modelId="{B91B6E4E-A67D-4354-92A2-8A79FFD471FB}" type="pres">
      <dgm:prSet presAssocID="{9A790D55-E88B-4FB8-84FD-618F3DB74F14}" presName="Name0" presStyleCnt="0">
        <dgm:presLayoutVars>
          <dgm:dir/>
          <dgm:animLvl val="lvl"/>
          <dgm:resizeHandles/>
        </dgm:presLayoutVars>
      </dgm:prSet>
      <dgm:spPr/>
    </dgm:pt>
    <dgm:pt modelId="{23161FC1-F960-4F41-90AD-941B8BE84103}" type="pres">
      <dgm:prSet presAssocID="{B80C4932-F381-4D8C-84B6-C244753A54DC}" presName="linNode" presStyleCnt="0"/>
      <dgm:spPr/>
    </dgm:pt>
    <dgm:pt modelId="{B0095C69-C304-44EE-B8FD-981C5621C489}" type="pres">
      <dgm:prSet presAssocID="{B80C4932-F381-4D8C-84B6-C244753A54DC}" presName="parentShp" presStyleLbl="node1" presStyleIdx="0" presStyleCnt="5" custScaleX="55030">
        <dgm:presLayoutVars>
          <dgm:bulletEnabled val="1"/>
        </dgm:presLayoutVars>
      </dgm:prSet>
      <dgm:spPr/>
    </dgm:pt>
    <dgm:pt modelId="{EA836F10-AD2B-4B3F-A1BD-ED55976DEFEE}" type="pres">
      <dgm:prSet presAssocID="{B80C4932-F381-4D8C-84B6-C244753A54DC}" presName="childShp" presStyleLbl="bgAccFollowNode1" presStyleIdx="0" presStyleCnt="5" custScaleX="134483">
        <dgm:presLayoutVars>
          <dgm:bulletEnabled val="1"/>
        </dgm:presLayoutVars>
      </dgm:prSet>
      <dgm:spPr/>
    </dgm:pt>
    <dgm:pt modelId="{094C8559-A5F0-4D85-9653-6351F8C4D2BE}" type="pres">
      <dgm:prSet presAssocID="{E50A1863-8CC9-491B-9046-C91B99552919}" presName="spacing" presStyleCnt="0"/>
      <dgm:spPr/>
    </dgm:pt>
    <dgm:pt modelId="{52D680A4-BBD3-48D1-B811-C7F4A87BAE53}" type="pres">
      <dgm:prSet presAssocID="{8657B8FD-5927-4B08-BCAC-ED16E3DF364C}" presName="linNode" presStyleCnt="0"/>
      <dgm:spPr/>
    </dgm:pt>
    <dgm:pt modelId="{CB3016AA-D9A3-443D-833E-D7B29EEE1ECE}" type="pres">
      <dgm:prSet presAssocID="{8657B8FD-5927-4B08-BCAC-ED16E3DF364C}" presName="parentShp" presStyleLbl="node1" presStyleIdx="1" presStyleCnt="5" custScaleX="55030">
        <dgm:presLayoutVars>
          <dgm:bulletEnabled val="1"/>
        </dgm:presLayoutVars>
      </dgm:prSet>
      <dgm:spPr/>
    </dgm:pt>
    <dgm:pt modelId="{8DCC52E8-C184-4801-82F0-E892254E575E}" type="pres">
      <dgm:prSet presAssocID="{8657B8FD-5927-4B08-BCAC-ED16E3DF364C}" presName="childShp" presStyleLbl="bgAccFollowNode1" presStyleIdx="1" presStyleCnt="5" custScaleX="134483">
        <dgm:presLayoutVars>
          <dgm:bulletEnabled val="1"/>
        </dgm:presLayoutVars>
      </dgm:prSet>
      <dgm:spPr/>
    </dgm:pt>
    <dgm:pt modelId="{966A0C3F-0B8B-4BD0-B9A6-74CA74581956}" type="pres">
      <dgm:prSet presAssocID="{DC801BE5-714A-4F67-94BA-AB57E943688E}" presName="spacing" presStyleCnt="0"/>
      <dgm:spPr/>
    </dgm:pt>
    <dgm:pt modelId="{7F9BD4E2-FA7D-43E1-B69D-2AFEF7B11207}" type="pres">
      <dgm:prSet presAssocID="{DC332482-FCF3-451D-A66C-E3BD712B6082}" presName="linNode" presStyleCnt="0"/>
      <dgm:spPr/>
    </dgm:pt>
    <dgm:pt modelId="{76EFA238-D140-4A2E-93B5-7FC8676E9B14}" type="pres">
      <dgm:prSet presAssocID="{DC332482-FCF3-451D-A66C-E3BD712B6082}" presName="parentShp" presStyleLbl="node1" presStyleIdx="2" presStyleCnt="5" custScaleX="55030">
        <dgm:presLayoutVars>
          <dgm:bulletEnabled val="1"/>
        </dgm:presLayoutVars>
      </dgm:prSet>
      <dgm:spPr/>
    </dgm:pt>
    <dgm:pt modelId="{786B9EAD-4252-4E20-8C8A-59EC1EC23A4E}" type="pres">
      <dgm:prSet presAssocID="{DC332482-FCF3-451D-A66C-E3BD712B6082}" presName="childShp" presStyleLbl="bgAccFollowNode1" presStyleIdx="2" presStyleCnt="5" custScaleX="134483">
        <dgm:presLayoutVars>
          <dgm:bulletEnabled val="1"/>
        </dgm:presLayoutVars>
      </dgm:prSet>
      <dgm:spPr/>
    </dgm:pt>
    <dgm:pt modelId="{FE530C52-A6C4-44A7-A605-ACABFF62EEB3}" type="pres">
      <dgm:prSet presAssocID="{A2701CDB-374A-43FB-BDCB-A0442D463D42}" presName="spacing" presStyleCnt="0"/>
      <dgm:spPr/>
    </dgm:pt>
    <dgm:pt modelId="{3C6587AA-16B0-4935-9AD2-79A4473E81A4}" type="pres">
      <dgm:prSet presAssocID="{11674A1D-50CB-4161-A6D9-E218B719AE64}" presName="linNode" presStyleCnt="0"/>
      <dgm:spPr/>
    </dgm:pt>
    <dgm:pt modelId="{5AC0858D-EBCA-4969-97D6-B8CAF1D10198}" type="pres">
      <dgm:prSet presAssocID="{11674A1D-50CB-4161-A6D9-E218B719AE64}" presName="parentShp" presStyleLbl="node1" presStyleIdx="3" presStyleCnt="5" custScaleX="55030">
        <dgm:presLayoutVars>
          <dgm:bulletEnabled val="1"/>
        </dgm:presLayoutVars>
      </dgm:prSet>
      <dgm:spPr>
        <a:xfrm>
          <a:off x="357" y="3607952"/>
          <a:ext cx="2489123" cy="1092707"/>
        </a:xfrm>
        <a:prstGeom prst="roundRect">
          <a:avLst/>
        </a:prstGeom>
      </dgm:spPr>
    </dgm:pt>
    <dgm:pt modelId="{6CCE2791-B88A-4541-B98D-5F83112890D0}" type="pres">
      <dgm:prSet presAssocID="{11674A1D-50CB-4161-A6D9-E218B719AE64}" presName="childShp" presStyleLbl="bgAccFollowNode1" presStyleIdx="3" presStyleCnt="5" custScaleX="134483">
        <dgm:presLayoutVars>
          <dgm:bulletEnabled val="1"/>
        </dgm:presLayoutVars>
      </dgm:prSet>
      <dgm:spPr/>
    </dgm:pt>
    <dgm:pt modelId="{3793E7D0-8AA4-4453-A780-C9FF76855586}" type="pres">
      <dgm:prSet presAssocID="{9EC4D1BE-919D-4FB8-9FB6-F8A101E8E84C}" presName="spacing" presStyleCnt="0"/>
      <dgm:spPr/>
    </dgm:pt>
    <dgm:pt modelId="{DFB2118B-22D0-4D4C-A233-8FBA21959B60}" type="pres">
      <dgm:prSet presAssocID="{683291CC-9055-467C-BDFE-A1EE39BA5698}" presName="linNode" presStyleCnt="0"/>
      <dgm:spPr/>
    </dgm:pt>
    <dgm:pt modelId="{E0D8C37D-7F8F-498C-9B49-77DA68E390FA}" type="pres">
      <dgm:prSet presAssocID="{683291CC-9055-467C-BDFE-A1EE39BA5698}" presName="parentShp" presStyleLbl="node1" presStyleIdx="4" presStyleCnt="5" custScaleX="55030">
        <dgm:presLayoutVars>
          <dgm:bulletEnabled val="1"/>
        </dgm:presLayoutVars>
      </dgm:prSet>
      <dgm:spPr>
        <a:xfrm>
          <a:off x="357" y="4809930"/>
          <a:ext cx="2489123" cy="1092707"/>
        </a:xfrm>
        <a:prstGeom prst="roundRect">
          <a:avLst/>
        </a:prstGeom>
      </dgm:spPr>
    </dgm:pt>
    <dgm:pt modelId="{2866FDF9-31C0-4BAB-9497-B2C78DF3B771}" type="pres">
      <dgm:prSet presAssocID="{683291CC-9055-467C-BDFE-A1EE39BA5698}" presName="childShp" presStyleLbl="bgAccFollowNode1" presStyleIdx="4" presStyleCnt="5" custScaleX="134483">
        <dgm:presLayoutVars>
          <dgm:bulletEnabled val="1"/>
        </dgm:presLayoutVars>
      </dgm:prSet>
      <dgm:spPr/>
    </dgm:pt>
  </dgm:ptLst>
  <dgm:cxnLst>
    <dgm:cxn modelId="{6FED7502-99CC-4687-BB03-7F4CF7284A81}" srcId="{9A790D55-E88B-4FB8-84FD-618F3DB74F14}" destId="{8657B8FD-5927-4B08-BCAC-ED16E3DF364C}" srcOrd="1" destOrd="0" parTransId="{C2229C2C-9013-4AE5-B3A2-3F7E92F58087}" sibTransId="{DC801BE5-714A-4F67-94BA-AB57E943688E}"/>
    <dgm:cxn modelId="{C74DC103-5AD0-499B-B19E-3256F9CD147E}" type="presOf" srcId="{F0BA4FD6-0577-4720-AA79-7A54A634669B}" destId="{786B9EAD-4252-4E20-8C8A-59EC1EC23A4E}" srcOrd="0" destOrd="0" presId="urn:microsoft.com/office/officeart/2005/8/layout/vList6"/>
    <dgm:cxn modelId="{7B0F5007-4BD2-4DD5-AF63-AF2BB2B847E3}" srcId="{683291CC-9055-467C-BDFE-A1EE39BA5698}" destId="{403ACBC5-F49E-423C-9188-8C18AF64C447}" srcOrd="0" destOrd="0" parTransId="{DE64B111-C2A9-4747-A2EF-50D6D282815C}" sibTransId="{51369E6F-DEF0-42AB-916F-8D15B8C8090B}"/>
    <dgm:cxn modelId="{30CF0A0C-C236-44E2-8128-5160B8A9EBD0}" srcId="{B80C4932-F381-4D8C-84B6-C244753A54DC}" destId="{260F9D0C-5ABE-4AA3-91B5-BEE136C9C227}" srcOrd="0" destOrd="0" parTransId="{26458566-C1F6-4F79-AE01-949366850326}" sibTransId="{AABF4906-7AFE-4C23-B203-5E02AEC1AB3B}"/>
    <dgm:cxn modelId="{419E0C16-BB1A-49E3-84C3-CA57C0A3F951}" srcId="{B80C4932-F381-4D8C-84B6-C244753A54DC}" destId="{721FD884-CBC8-48C2-B20E-3D2FD486B1AA}" srcOrd="2" destOrd="0" parTransId="{7A135CD3-ACAD-4A35-A17B-C7FDF5446205}" sibTransId="{D0620282-AA13-4E9E-AF2E-9E483AED1B37}"/>
    <dgm:cxn modelId="{DB2CA018-0C83-419E-873C-73570B42F454}" type="presOf" srcId="{DC332482-FCF3-451D-A66C-E3BD712B6082}" destId="{76EFA238-D140-4A2E-93B5-7FC8676E9B14}" srcOrd="0" destOrd="0" presId="urn:microsoft.com/office/officeart/2005/8/layout/vList6"/>
    <dgm:cxn modelId="{9FEF0C2E-23F1-4B86-B634-1391644C301A}" type="presOf" srcId="{8C6BE518-25DD-4237-BFAE-6BA73342DAD5}" destId="{8DCC52E8-C184-4801-82F0-E892254E575E}" srcOrd="0" destOrd="1" presId="urn:microsoft.com/office/officeart/2005/8/layout/vList6"/>
    <dgm:cxn modelId="{DE1F6F2E-B024-4716-B69E-A9C512B84B55}" srcId="{8657B8FD-5927-4B08-BCAC-ED16E3DF364C}" destId="{8C6BE518-25DD-4237-BFAE-6BA73342DAD5}" srcOrd="1" destOrd="0" parTransId="{BDA9A37A-22F1-4A3F-91D3-C2ED632A28F6}" sibTransId="{3304A9E1-41B0-420F-A2CF-F37D945B21DA}"/>
    <dgm:cxn modelId="{797E972F-7931-43A2-869B-5B4F3DABC10D}" srcId="{8657B8FD-5927-4B08-BCAC-ED16E3DF364C}" destId="{6F274C98-1DBD-4ADA-9251-2A5F05639B87}" srcOrd="0" destOrd="0" parTransId="{1A284E9C-2F55-4D88-BE80-20A18BA8A616}" sibTransId="{79E3A552-E5F3-474E-BC81-E022FC2905F2}"/>
    <dgm:cxn modelId="{29778431-6D83-40A8-AEA4-63A9FDE6E054}" srcId="{DC332482-FCF3-451D-A66C-E3BD712B6082}" destId="{F0BA4FD6-0577-4720-AA79-7A54A634669B}" srcOrd="0" destOrd="0" parTransId="{28110175-C854-4F1E-9769-E5713A914298}" sibTransId="{4C9AA68E-E438-4B49-8023-B34CD8B00DF9}"/>
    <dgm:cxn modelId="{A3EB6A32-5BA5-4EE9-81F1-9363924B91F3}" type="presOf" srcId="{11674A1D-50CB-4161-A6D9-E218B719AE64}" destId="{5AC0858D-EBCA-4969-97D6-B8CAF1D10198}" srcOrd="0" destOrd="0" presId="urn:microsoft.com/office/officeart/2005/8/layout/vList6"/>
    <dgm:cxn modelId="{8DD9CB34-5E9D-4D0E-96A4-6211703F6506}" srcId="{11674A1D-50CB-4161-A6D9-E218B719AE64}" destId="{E3225733-B2A0-4EBC-84EE-118D4E299C4C}" srcOrd="0" destOrd="0" parTransId="{C71B1504-BB16-4FA9-9B31-A898832BDC91}" sibTransId="{76F4E74D-34F0-490E-BAA7-457A0884197D}"/>
    <dgm:cxn modelId="{7BB0B436-49D9-40AC-B6EE-4117CC7238AB}" srcId="{9A790D55-E88B-4FB8-84FD-618F3DB74F14}" destId="{683291CC-9055-467C-BDFE-A1EE39BA5698}" srcOrd="4" destOrd="0" parTransId="{C6F99FDE-DE06-4755-95BB-1EC9314DD2AE}" sibTransId="{B45FF856-14F3-4953-8A64-F0850BE7F027}"/>
    <dgm:cxn modelId="{5779755C-3B08-4566-8C48-5A6978263B42}" srcId="{B80C4932-F381-4D8C-84B6-C244753A54DC}" destId="{D4173258-C7C0-4DF0-85D5-76BDA1412995}" srcOrd="1" destOrd="0" parTransId="{B1352BD9-31EE-4324-9CD2-2332778A078C}" sibTransId="{B4C337BA-6B94-4429-9AA5-5F813B3D299D}"/>
    <dgm:cxn modelId="{B9092041-D3C8-4613-AE33-93625BAF3974}" type="presOf" srcId="{683291CC-9055-467C-BDFE-A1EE39BA5698}" destId="{E0D8C37D-7F8F-498C-9B49-77DA68E390FA}" srcOrd="0" destOrd="0" presId="urn:microsoft.com/office/officeart/2005/8/layout/vList6"/>
    <dgm:cxn modelId="{8908BA71-2A02-41CE-82EB-6CDBE0DDB231}" type="presOf" srcId="{B80C4932-F381-4D8C-84B6-C244753A54DC}" destId="{B0095C69-C304-44EE-B8FD-981C5621C489}" srcOrd="0" destOrd="0" presId="urn:microsoft.com/office/officeart/2005/8/layout/vList6"/>
    <dgm:cxn modelId="{085A9F75-CF63-4520-A7F2-338F0C08A779}" srcId="{9A790D55-E88B-4FB8-84FD-618F3DB74F14}" destId="{B80C4932-F381-4D8C-84B6-C244753A54DC}" srcOrd="0" destOrd="0" parTransId="{80D7AAE0-5EA3-4CC1-B4D0-A7B6B26C70CF}" sibTransId="{E50A1863-8CC9-491B-9046-C91B99552919}"/>
    <dgm:cxn modelId="{2E704691-C005-44DD-A010-405183CC39F2}" type="presOf" srcId="{FB4D02B6-637E-40C2-A50A-C009FF0BBB95}" destId="{786B9EAD-4252-4E20-8C8A-59EC1EC23A4E}" srcOrd="0" destOrd="1" presId="urn:microsoft.com/office/officeart/2005/8/layout/vList6"/>
    <dgm:cxn modelId="{8D611D95-5B2F-4FB1-BAD8-637840542A83}" type="presOf" srcId="{BC88A748-3E6E-4271-8739-1C9CC2C237D6}" destId="{6CCE2791-B88A-4541-B98D-5F83112890D0}" srcOrd="0" destOrd="1" presId="urn:microsoft.com/office/officeart/2005/8/layout/vList6"/>
    <dgm:cxn modelId="{C28FC198-5333-4FDA-B097-8C33BA0AE49D}" type="presOf" srcId="{E3225733-B2A0-4EBC-84EE-118D4E299C4C}" destId="{6CCE2791-B88A-4541-B98D-5F83112890D0}" srcOrd="0" destOrd="0" presId="urn:microsoft.com/office/officeart/2005/8/layout/vList6"/>
    <dgm:cxn modelId="{BCF870A3-A831-48C4-9920-8D5B7C963CD1}" srcId="{DC332482-FCF3-451D-A66C-E3BD712B6082}" destId="{FB4D02B6-637E-40C2-A50A-C009FF0BBB95}" srcOrd="1" destOrd="0" parTransId="{BBA48DD0-12A7-47A4-AA9A-D317F7B9B3A4}" sibTransId="{7B949C2A-D056-429A-83D3-98D81C1FFB4E}"/>
    <dgm:cxn modelId="{B5E941A5-7FC3-42DF-9FD9-D6D5513DEA1F}" type="presOf" srcId="{D4173258-C7C0-4DF0-85D5-76BDA1412995}" destId="{EA836F10-AD2B-4B3F-A1BD-ED55976DEFEE}" srcOrd="0" destOrd="1" presId="urn:microsoft.com/office/officeart/2005/8/layout/vList6"/>
    <dgm:cxn modelId="{93F744A8-3759-4764-92CF-40FA67869559}" srcId="{9A790D55-E88B-4FB8-84FD-618F3DB74F14}" destId="{11674A1D-50CB-4161-A6D9-E218B719AE64}" srcOrd="3" destOrd="0" parTransId="{0E3FEA8A-834C-4399-AE0D-563E39E8F7A5}" sibTransId="{9EC4D1BE-919D-4FB8-9FB6-F8A101E8E84C}"/>
    <dgm:cxn modelId="{B01E83AA-2330-4C8E-ACD9-ADA1175FFCA3}" type="presOf" srcId="{6F274C98-1DBD-4ADA-9251-2A5F05639B87}" destId="{8DCC52E8-C184-4801-82F0-E892254E575E}" srcOrd="0" destOrd="0" presId="urn:microsoft.com/office/officeart/2005/8/layout/vList6"/>
    <dgm:cxn modelId="{A4BEE4AC-E0B0-402D-9D2A-7B7F44087AB5}" type="presOf" srcId="{8657B8FD-5927-4B08-BCAC-ED16E3DF364C}" destId="{CB3016AA-D9A3-443D-833E-D7B29EEE1ECE}" srcOrd="0" destOrd="0" presId="urn:microsoft.com/office/officeart/2005/8/layout/vList6"/>
    <dgm:cxn modelId="{3B599DB2-463B-4F31-8358-42DE85A989B3}" srcId="{9A790D55-E88B-4FB8-84FD-618F3DB74F14}" destId="{DC332482-FCF3-451D-A66C-E3BD712B6082}" srcOrd="2" destOrd="0" parTransId="{76076209-3974-4AEE-8964-036AC11C68B2}" sibTransId="{A2701CDB-374A-43FB-BDCB-A0442D463D42}"/>
    <dgm:cxn modelId="{1F32B1BF-A739-4A0D-B875-9B4BD8503746}" type="presOf" srcId="{9A790D55-E88B-4FB8-84FD-618F3DB74F14}" destId="{B91B6E4E-A67D-4354-92A2-8A79FFD471FB}" srcOrd="0" destOrd="0" presId="urn:microsoft.com/office/officeart/2005/8/layout/vList6"/>
    <dgm:cxn modelId="{E80436C7-1222-420F-9A1F-E6765C9CEDAC}" srcId="{11674A1D-50CB-4161-A6D9-E218B719AE64}" destId="{BC88A748-3E6E-4271-8739-1C9CC2C237D6}" srcOrd="1" destOrd="0" parTransId="{716A41F5-F2C0-4137-8F4B-DB25CD78252C}" sibTransId="{BBFFD970-BF73-469B-B1E2-95BC4AFF9171}"/>
    <dgm:cxn modelId="{4D4AC4EF-4A2C-41A8-9945-A1F8D17E92B3}" type="presOf" srcId="{721FD884-CBC8-48C2-B20E-3D2FD486B1AA}" destId="{EA836F10-AD2B-4B3F-A1BD-ED55976DEFEE}" srcOrd="0" destOrd="2" presId="urn:microsoft.com/office/officeart/2005/8/layout/vList6"/>
    <dgm:cxn modelId="{CDEF15FA-6A6F-443A-82BF-011ECA8EDB1B}" type="presOf" srcId="{260F9D0C-5ABE-4AA3-91B5-BEE136C9C227}" destId="{EA836F10-AD2B-4B3F-A1BD-ED55976DEFEE}" srcOrd="0" destOrd="0" presId="urn:microsoft.com/office/officeart/2005/8/layout/vList6"/>
    <dgm:cxn modelId="{7172DEFB-9ED2-417F-BC3D-77F3EB5C373F}" type="presOf" srcId="{403ACBC5-F49E-423C-9188-8C18AF64C447}" destId="{2866FDF9-31C0-4BAB-9497-B2C78DF3B771}" srcOrd="0" destOrd="0" presId="urn:microsoft.com/office/officeart/2005/8/layout/vList6"/>
    <dgm:cxn modelId="{FA9EE9BC-B54F-4429-BEF5-5AC43442FE7B}" type="presParOf" srcId="{B91B6E4E-A67D-4354-92A2-8A79FFD471FB}" destId="{23161FC1-F960-4F41-90AD-941B8BE84103}" srcOrd="0" destOrd="0" presId="urn:microsoft.com/office/officeart/2005/8/layout/vList6"/>
    <dgm:cxn modelId="{A0793F43-5601-4E29-953C-83DD92D5A8A7}" type="presParOf" srcId="{23161FC1-F960-4F41-90AD-941B8BE84103}" destId="{B0095C69-C304-44EE-B8FD-981C5621C489}" srcOrd="0" destOrd="0" presId="urn:microsoft.com/office/officeart/2005/8/layout/vList6"/>
    <dgm:cxn modelId="{8EC37A7C-CBE1-452F-B288-A5BC490BAD26}" type="presParOf" srcId="{23161FC1-F960-4F41-90AD-941B8BE84103}" destId="{EA836F10-AD2B-4B3F-A1BD-ED55976DEFEE}" srcOrd="1" destOrd="0" presId="urn:microsoft.com/office/officeart/2005/8/layout/vList6"/>
    <dgm:cxn modelId="{48E805D5-A2D1-47BB-AED4-82EBB0A04C08}" type="presParOf" srcId="{B91B6E4E-A67D-4354-92A2-8A79FFD471FB}" destId="{094C8559-A5F0-4D85-9653-6351F8C4D2BE}" srcOrd="1" destOrd="0" presId="urn:microsoft.com/office/officeart/2005/8/layout/vList6"/>
    <dgm:cxn modelId="{89C57388-C30B-4756-B305-73BD317CF6FB}" type="presParOf" srcId="{B91B6E4E-A67D-4354-92A2-8A79FFD471FB}" destId="{52D680A4-BBD3-48D1-B811-C7F4A87BAE53}" srcOrd="2" destOrd="0" presId="urn:microsoft.com/office/officeart/2005/8/layout/vList6"/>
    <dgm:cxn modelId="{F59962D2-CBB1-4346-A363-838910CF65AB}" type="presParOf" srcId="{52D680A4-BBD3-48D1-B811-C7F4A87BAE53}" destId="{CB3016AA-D9A3-443D-833E-D7B29EEE1ECE}" srcOrd="0" destOrd="0" presId="urn:microsoft.com/office/officeart/2005/8/layout/vList6"/>
    <dgm:cxn modelId="{E93F7655-4730-49E0-B303-6F466594D05A}" type="presParOf" srcId="{52D680A4-BBD3-48D1-B811-C7F4A87BAE53}" destId="{8DCC52E8-C184-4801-82F0-E892254E575E}" srcOrd="1" destOrd="0" presId="urn:microsoft.com/office/officeart/2005/8/layout/vList6"/>
    <dgm:cxn modelId="{4BFA41C3-1264-4BC4-A464-FF54E5F804FF}" type="presParOf" srcId="{B91B6E4E-A67D-4354-92A2-8A79FFD471FB}" destId="{966A0C3F-0B8B-4BD0-B9A6-74CA74581956}" srcOrd="3" destOrd="0" presId="urn:microsoft.com/office/officeart/2005/8/layout/vList6"/>
    <dgm:cxn modelId="{C8E5EFAD-04B0-4F80-BD36-F2750BC8DE14}" type="presParOf" srcId="{B91B6E4E-A67D-4354-92A2-8A79FFD471FB}" destId="{7F9BD4E2-FA7D-43E1-B69D-2AFEF7B11207}" srcOrd="4" destOrd="0" presId="urn:microsoft.com/office/officeart/2005/8/layout/vList6"/>
    <dgm:cxn modelId="{87F49B56-1216-45F8-9696-2108C4B58F31}" type="presParOf" srcId="{7F9BD4E2-FA7D-43E1-B69D-2AFEF7B11207}" destId="{76EFA238-D140-4A2E-93B5-7FC8676E9B14}" srcOrd="0" destOrd="0" presId="urn:microsoft.com/office/officeart/2005/8/layout/vList6"/>
    <dgm:cxn modelId="{2E350CC3-D9A2-4500-B069-D142B63D0140}" type="presParOf" srcId="{7F9BD4E2-FA7D-43E1-B69D-2AFEF7B11207}" destId="{786B9EAD-4252-4E20-8C8A-59EC1EC23A4E}" srcOrd="1" destOrd="0" presId="urn:microsoft.com/office/officeart/2005/8/layout/vList6"/>
    <dgm:cxn modelId="{44E1773E-14D6-4D0E-9E83-8AC607011F5E}" type="presParOf" srcId="{B91B6E4E-A67D-4354-92A2-8A79FFD471FB}" destId="{FE530C52-A6C4-44A7-A605-ACABFF62EEB3}" srcOrd="5" destOrd="0" presId="urn:microsoft.com/office/officeart/2005/8/layout/vList6"/>
    <dgm:cxn modelId="{8BE3D8FE-7E01-42FB-8D80-6B59389AB008}" type="presParOf" srcId="{B91B6E4E-A67D-4354-92A2-8A79FFD471FB}" destId="{3C6587AA-16B0-4935-9AD2-79A4473E81A4}" srcOrd="6" destOrd="0" presId="urn:microsoft.com/office/officeart/2005/8/layout/vList6"/>
    <dgm:cxn modelId="{5EE91876-BC44-4452-858E-F964501C127D}" type="presParOf" srcId="{3C6587AA-16B0-4935-9AD2-79A4473E81A4}" destId="{5AC0858D-EBCA-4969-97D6-B8CAF1D10198}" srcOrd="0" destOrd="0" presId="urn:microsoft.com/office/officeart/2005/8/layout/vList6"/>
    <dgm:cxn modelId="{D128F78F-52A0-4CA8-B7F0-420DEBB4F71A}" type="presParOf" srcId="{3C6587AA-16B0-4935-9AD2-79A4473E81A4}" destId="{6CCE2791-B88A-4541-B98D-5F83112890D0}" srcOrd="1" destOrd="0" presId="urn:microsoft.com/office/officeart/2005/8/layout/vList6"/>
    <dgm:cxn modelId="{E081CC72-DEE2-4D20-A30F-250AEBA040B4}" type="presParOf" srcId="{B91B6E4E-A67D-4354-92A2-8A79FFD471FB}" destId="{3793E7D0-8AA4-4453-A780-C9FF76855586}" srcOrd="7" destOrd="0" presId="urn:microsoft.com/office/officeart/2005/8/layout/vList6"/>
    <dgm:cxn modelId="{BF983AB2-2025-4915-A611-5C9127B9795A}" type="presParOf" srcId="{B91B6E4E-A67D-4354-92A2-8A79FFD471FB}" destId="{DFB2118B-22D0-4D4C-A233-8FBA21959B60}" srcOrd="8" destOrd="0" presId="urn:microsoft.com/office/officeart/2005/8/layout/vList6"/>
    <dgm:cxn modelId="{E14BA82B-C00A-4D73-A02D-C4B246CC00D1}" type="presParOf" srcId="{DFB2118B-22D0-4D4C-A233-8FBA21959B60}" destId="{E0D8C37D-7F8F-498C-9B49-77DA68E390FA}" srcOrd="0" destOrd="0" presId="urn:microsoft.com/office/officeart/2005/8/layout/vList6"/>
    <dgm:cxn modelId="{D780527A-5239-4058-A4FE-DA289C28A14E}" type="presParOf" srcId="{DFB2118B-22D0-4D4C-A233-8FBA21959B60}" destId="{2866FDF9-31C0-4BAB-9497-B2C78DF3B7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09C992-0657-4BE4-947B-A53007A5199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6AEBCDE-4FB8-4D73-9954-B3FD0F501BC7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Foi uma organização que reuniu aparelhos repressivos dos governos militares de diversos países americanos. </a:t>
          </a:r>
        </a:p>
      </dgm:t>
    </dgm:pt>
    <dgm:pt modelId="{B48BF22F-340A-4A30-8187-85EA06534CDB}" type="parTrans" cxnId="{42B7EEB3-3033-452B-AD3B-6184C1DEFB9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BD9A262-297F-42A9-BCA5-9B06889B011F}" type="sibTrans" cxnId="{42B7EEB3-3033-452B-AD3B-6184C1DEFB9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269E61B-0B95-471D-A19B-EEA19826826E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Integrou os serviços de informação e repressão dos países envolvidos.</a:t>
          </a:r>
        </a:p>
      </dgm:t>
    </dgm:pt>
    <dgm:pt modelId="{520EDD06-2D59-4A7D-AEA1-DF448B7D1A85}" type="parTrans" cxnId="{310AD02D-C16E-4CDA-999C-846AD65F9B9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B219265-929A-4FA5-9C80-6D930890F6EF}" type="sibTrans" cxnId="{310AD02D-C16E-4CDA-999C-846AD65F9B9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C64D195-63EE-4E68-93A4-4CE0A14737A0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Entre os países, estavam Brasil, Argentina, Chile, Uruguai, Paraguai e Bolívia. </a:t>
          </a:r>
        </a:p>
      </dgm:t>
    </dgm:pt>
    <dgm:pt modelId="{B2CE56CD-67D3-4DA4-8EF5-75E0237F3B67}" type="parTrans" cxnId="{9D169782-14CB-43E0-A616-AFBA5ABDDF3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79EFD24-CC4A-4C73-AD39-A6408243D66D}" type="sibTrans" cxnId="{9D169782-14CB-43E0-A616-AFBA5ABDDF3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C28908A-EADE-4CC9-8700-82E9A0A7F89B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Além disso, perseguiu os inimigos políticos que se encontravam no exterior. </a:t>
          </a:r>
        </a:p>
      </dgm:t>
    </dgm:pt>
    <dgm:pt modelId="{91AEDDE5-045E-431E-A732-096509087938}" type="parTrans" cxnId="{3052F66C-6FD1-45BD-8F5A-7030D58A4B5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9DF29B35-6865-4549-9602-A2234B00E353}" type="sibTrans" cxnId="{3052F66C-6FD1-45BD-8F5A-7030D58A4B5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B737504-0171-4694-BD33-B9E1321A4A78}" type="pres">
      <dgm:prSet presAssocID="{6709C992-0657-4BE4-947B-A53007A51995}" presName="diagram" presStyleCnt="0">
        <dgm:presLayoutVars>
          <dgm:dir/>
          <dgm:resizeHandles val="exact"/>
        </dgm:presLayoutVars>
      </dgm:prSet>
      <dgm:spPr/>
    </dgm:pt>
    <dgm:pt modelId="{B3AAE473-B483-469E-8F30-DB16371461FC}" type="pres">
      <dgm:prSet presAssocID="{36AEBCDE-4FB8-4D73-9954-B3FD0F501BC7}" presName="node" presStyleLbl="node1" presStyleIdx="0" presStyleCnt="4">
        <dgm:presLayoutVars>
          <dgm:bulletEnabled val="1"/>
        </dgm:presLayoutVars>
      </dgm:prSet>
      <dgm:spPr/>
    </dgm:pt>
    <dgm:pt modelId="{65EDB5A5-4FBD-4999-9546-350336084534}" type="pres">
      <dgm:prSet presAssocID="{4BD9A262-297F-42A9-BCA5-9B06889B011F}" presName="sibTrans" presStyleCnt="0"/>
      <dgm:spPr/>
    </dgm:pt>
    <dgm:pt modelId="{221D4102-5965-4B09-857F-F11AA3D7B8C1}" type="pres">
      <dgm:prSet presAssocID="{2C64D195-63EE-4E68-93A4-4CE0A14737A0}" presName="node" presStyleLbl="node1" presStyleIdx="1" presStyleCnt="4">
        <dgm:presLayoutVars>
          <dgm:bulletEnabled val="1"/>
        </dgm:presLayoutVars>
      </dgm:prSet>
      <dgm:spPr/>
    </dgm:pt>
    <dgm:pt modelId="{FB074993-46DA-4B3E-8061-E89BA32867EC}" type="pres">
      <dgm:prSet presAssocID="{779EFD24-CC4A-4C73-AD39-A6408243D66D}" presName="sibTrans" presStyleCnt="0"/>
      <dgm:spPr/>
    </dgm:pt>
    <dgm:pt modelId="{C86A399A-311C-4E29-93E5-400B79FEADCD}" type="pres">
      <dgm:prSet presAssocID="{6269E61B-0B95-471D-A19B-EEA19826826E}" presName="node" presStyleLbl="node1" presStyleIdx="2" presStyleCnt="4">
        <dgm:presLayoutVars>
          <dgm:bulletEnabled val="1"/>
        </dgm:presLayoutVars>
      </dgm:prSet>
      <dgm:spPr/>
    </dgm:pt>
    <dgm:pt modelId="{B3B004DB-B67A-46B1-AC1E-43407D34D475}" type="pres">
      <dgm:prSet presAssocID="{1B219265-929A-4FA5-9C80-6D930890F6EF}" presName="sibTrans" presStyleCnt="0"/>
      <dgm:spPr/>
    </dgm:pt>
    <dgm:pt modelId="{D3CE695D-9D1F-49A6-943C-B53F1E485659}" type="pres">
      <dgm:prSet presAssocID="{2C28908A-EADE-4CC9-8700-82E9A0A7F89B}" presName="node" presStyleLbl="node1" presStyleIdx="3" presStyleCnt="4" custLinFactX="-10440" custLinFactNeighborX="-100000" custLinFactNeighborY="-6244">
        <dgm:presLayoutVars>
          <dgm:bulletEnabled val="1"/>
        </dgm:presLayoutVars>
      </dgm:prSet>
      <dgm:spPr/>
    </dgm:pt>
  </dgm:ptLst>
  <dgm:cxnLst>
    <dgm:cxn modelId="{89B2C116-6229-4B9C-849B-B25B879FA89B}" type="presOf" srcId="{6269E61B-0B95-471D-A19B-EEA19826826E}" destId="{C86A399A-311C-4E29-93E5-400B79FEADCD}" srcOrd="0" destOrd="0" presId="urn:microsoft.com/office/officeart/2005/8/layout/default"/>
    <dgm:cxn modelId="{2994DB23-33C6-47E8-8476-877CC15DFC7A}" type="presOf" srcId="{2C28908A-EADE-4CC9-8700-82E9A0A7F89B}" destId="{D3CE695D-9D1F-49A6-943C-B53F1E485659}" srcOrd="0" destOrd="0" presId="urn:microsoft.com/office/officeart/2005/8/layout/default"/>
    <dgm:cxn modelId="{310AD02D-C16E-4CDA-999C-846AD65F9B93}" srcId="{6709C992-0657-4BE4-947B-A53007A51995}" destId="{6269E61B-0B95-471D-A19B-EEA19826826E}" srcOrd="2" destOrd="0" parTransId="{520EDD06-2D59-4A7D-AEA1-DF448B7D1A85}" sibTransId="{1B219265-929A-4FA5-9C80-6D930890F6EF}"/>
    <dgm:cxn modelId="{050C2461-FE99-4C56-999C-436EC7AF3EE7}" type="presOf" srcId="{2C64D195-63EE-4E68-93A4-4CE0A14737A0}" destId="{221D4102-5965-4B09-857F-F11AA3D7B8C1}" srcOrd="0" destOrd="0" presId="urn:microsoft.com/office/officeart/2005/8/layout/default"/>
    <dgm:cxn modelId="{3052F66C-6FD1-45BD-8F5A-7030D58A4B55}" srcId="{6709C992-0657-4BE4-947B-A53007A51995}" destId="{2C28908A-EADE-4CC9-8700-82E9A0A7F89B}" srcOrd="3" destOrd="0" parTransId="{91AEDDE5-045E-431E-A732-096509087938}" sibTransId="{9DF29B35-6865-4549-9602-A2234B00E353}"/>
    <dgm:cxn modelId="{9D169782-14CB-43E0-A616-AFBA5ABDDF34}" srcId="{6709C992-0657-4BE4-947B-A53007A51995}" destId="{2C64D195-63EE-4E68-93A4-4CE0A14737A0}" srcOrd="1" destOrd="0" parTransId="{B2CE56CD-67D3-4DA4-8EF5-75E0237F3B67}" sibTransId="{779EFD24-CC4A-4C73-AD39-A6408243D66D}"/>
    <dgm:cxn modelId="{C58DD7AF-9BFC-4B96-9973-9F1F6322CDA4}" type="presOf" srcId="{6709C992-0657-4BE4-947B-A53007A51995}" destId="{8B737504-0171-4694-BD33-B9E1321A4A78}" srcOrd="0" destOrd="0" presId="urn:microsoft.com/office/officeart/2005/8/layout/default"/>
    <dgm:cxn modelId="{42B7EEB3-3033-452B-AD3B-6184C1DEFB9E}" srcId="{6709C992-0657-4BE4-947B-A53007A51995}" destId="{36AEBCDE-4FB8-4D73-9954-B3FD0F501BC7}" srcOrd="0" destOrd="0" parTransId="{B48BF22F-340A-4A30-8187-85EA06534CDB}" sibTransId="{4BD9A262-297F-42A9-BCA5-9B06889B011F}"/>
    <dgm:cxn modelId="{C95C12B6-B511-4B32-B839-1C3B930F5266}" type="presOf" srcId="{36AEBCDE-4FB8-4D73-9954-B3FD0F501BC7}" destId="{B3AAE473-B483-469E-8F30-DB16371461FC}" srcOrd="0" destOrd="0" presId="urn:microsoft.com/office/officeart/2005/8/layout/default"/>
    <dgm:cxn modelId="{864C4C10-CD5D-49EE-9B73-791707757DDD}" type="presParOf" srcId="{8B737504-0171-4694-BD33-B9E1321A4A78}" destId="{B3AAE473-B483-469E-8F30-DB16371461FC}" srcOrd="0" destOrd="0" presId="urn:microsoft.com/office/officeart/2005/8/layout/default"/>
    <dgm:cxn modelId="{8B4B7554-DC8A-4703-B00B-95615A5EB976}" type="presParOf" srcId="{8B737504-0171-4694-BD33-B9E1321A4A78}" destId="{65EDB5A5-4FBD-4999-9546-350336084534}" srcOrd="1" destOrd="0" presId="urn:microsoft.com/office/officeart/2005/8/layout/default"/>
    <dgm:cxn modelId="{8603CF04-2C74-4F19-BD36-4BB5639D867D}" type="presParOf" srcId="{8B737504-0171-4694-BD33-B9E1321A4A78}" destId="{221D4102-5965-4B09-857F-F11AA3D7B8C1}" srcOrd="2" destOrd="0" presId="urn:microsoft.com/office/officeart/2005/8/layout/default"/>
    <dgm:cxn modelId="{F897E718-AC00-4F94-B979-901F9D3CF92D}" type="presParOf" srcId="{8B737504-0171-4694-BD33-B9E1321A4A78}" destId="{FB074993-46DA-4B3E-8061-E89BA32867EC}" srcOrd="3" destOrd="0" presId="urn:microsoft.com/office/officeart/2005/8/layout/default"/>
    <dgm:cxn modelId="{E4A6FCB6-58D8-4313-9B89-57DB4623273D}" type="presParOf" srcId="{8B737504-0171-4694-BD33-B9E1321A4A78}" destId="{C86A399A-311C-4E29-93E5-400B79FEADCD}" srcOrd="4" destOrd="0" presId="urn:microsoft.com/office/officeart/2005/8/layout/default"/>
    <dgm:cxn modelId="{6088DBD8-B993-4B80-9417-B01EC35981FC}" type="presParOf" srcId="{8B737504-0171-4694-BD33-B9E1321A4A78}" destId="{B3B004DB-B67A-46B1-AC1E-43407D34D475}" srcOrd="5" destOrd="0" presId="urn:microsoft.com/office/officeart/2005/8/layout/default"/>
    <dgm:cxn modelId="{44700E71-3396-4D66-9044-EA2A59F740C0}" type="presParOf" srcId="{8B737504-0171-4694-BD33-B9E1321A4A78}" destId="{D3CE695D-9D1F-49A6-943C-B53F1E48565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0856C-7021-4D95-9202-63C97623F3E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F2E8DC1-200A-42FE-9853-E37FB64992FE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Ao longo dos regimes ditatoriais, diversos movimentos de resistência foram organizados na América Latina.</a:t>
          </a:r>
        </a:p>
      </dgm:t>
    </dgm:pt>
    <dgm:pt modelId="{8D7A0217-14ED-4659-AE12-5AC39271842A}" type="parTrans" cxnId="{AA817475-F78F-4787-A511-84CB99AB76B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8E89219-F0DD-4762-8A83-C8171BD5FD3E}" type="sibTrans" cxnId="{AA817475-F78F-4787-A511-84CB99AB76B8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DA913D32-F750-4D21-9435-ACDA01BEC00A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Também na Argentina, surgiram as Mães da Praça de Maio (</a:t>
          </a:r>
          <a:r>
            <a:rPr lang="pt-BR" sz="1900" i="1" dirty="0">
              <a:latin typeface="Roboto" pitchFamily="2" charset="0"/>
              <a:ea typeface="Roboto" pitchFamily="2" charset="0"/>
            </a:rPr>
            <a:t>Madres de Plaza de Mayo</a:t>
          </a:r>
          <a:r>
            <a:rPr lang="pt-BR" sz="1900" dirty="0">
              <a:latin typeface="Roboto" pitchFamily="2" charset="0"/>
              <a:ea typeface="Roboto" pitchFamily="2" charset="0"/>
            </a:rPr>
            <a:t>). </a:t>
          </a:r>
        </a:p>
      </dgm:t>
    </dgm:pt>
    <dgm:pt modelId="{1178AC7D-11BE-4525-956F-3B224F5E07C5}" type="parTrans" cxnId="{C167C158-064F-4CB9-858D-A9F749F7083B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B05EBA7-9F82-4CB5-9C72-89C295FA4215}" type="sibTrans" cxnId="{C167C158-064F-4CB9-858D-A9F749F7083B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BA47C76A-1E26-4A58-A402-272BF0AE0D10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Grupo formado inicialmente por quatorze mulheres. Um de seus lemas era: "Todos os desaparecidos são nossos filhos“. </a:t>
          </a:r>
        </a:p>
      </dgm:t>
    </dgm:pt>
    <dgm:pt modelId="{AB62F3AD-9437-468E-A33A-96A47DD01062}" type="parTrans" cxnId="{1C88F5E4-E709-4026-AA93-CEEA4E8C98D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E1E3483-6885-4306-8D35-00B99351EEEF}" type="sibTrans" cxnId="{1C88F5E4-E709-4026-AA93-CEEA4E8C98D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7F8BF05-A6C6-4E4E-B90E-73360540974B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As lutas armadas tiveram inspiração nos movimentos de guerrilhas.</a:t>
          </a:r>
        </a:p>
      </dgm:t>
    </dgm:pt>
    <dgm:pt modelId="{B605A510-29DF-4407-B445-6CADF36D6663}" type="parTrans" cxnId="{50C7B095-2F99-43DF-93A5-02BEA7A1AC0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5BA2DF4C-AA72-448D-A334-4F50F938E1D2}" type="sibTrans" cxnId="{50C7B095-2F99-43DF-93A5-02BEA7A1AC0A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19F02DA2-1EB6-44FB-BBE2-71FFB4F3A4C4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No campo artístico, surgiram movimentos musicais, como a </a:t>
          </a:r>
          <a:r>
            <a:rPr lang="pt-BR" sz="1900" i="1" dirty="0">
              <a:latin typeface="Roboto" pitchFamily="2" charset="0"/>
              <a:ea typeface="Roboto" pitchFamily="2" charset="0"/>
            </a:rPr>
            <a:t>nueva</a:t>
          </a:r>
          <a:r>
            <a:rPr lang="pt-BR" sz="1900" dirty="0">
              <a:latin typeface="Roboto" pitchFamily="2" charset="0"/>
              <a:ea typeface="Roboto" pitchFamily="2" charset="0"/>
            </a:rPr>
            <a:t> </a:t>
          </a:r>
          <a:r>
            <a:rPr lang="pt-BR" sz="1900" i="1" dirty="0">
              <a:latin typeface="Roboto" pitchFamily="2" charset="0"/>
              <a:ea typeface="Roboto" pitchFamily="2" charset="0"/>
            </a:rPr>
            <a:t>canción</a:t>
          </a:r>
          <a:r>
            <a:rPr lang="pt-BR" sz="1900" dirty="0">
              <a:latin typeface="Roboto" pitchFamily="2" charset="0"/>
              <a:ea typeface="Roboto" pitchFamily="2" charset="0"/>
            </a:rPr>
            <a:t> no Chile e na Argentina, a partir da década de 1960.</a:t>
          </a:r>
        </a:p>
      </dgm:t>
    </dgm:pt>
    <dgm:pt modelId="{55CA7793-7B8A-420E-A8EE-132C2DA13DC8}" type="parTrans" cxnId="{E601F2C5-9871-45F5-BF65-FE8C125F519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DAA3996-EE38-4106-BD1C-E871A0BDB7BD}" type="sibTrans" cxnId="{E601F2C5-9871-45F5-BF65-FE8C125F5198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B42C6DF0-A7ED-45E8-8B8D-567DCD7A59D8}" type="pres">
      <dgm:prSet presAssocID="{CEB0856C-7021-4D95-9202-63C97623F3E7}" presName="diagram" presStyleCnt="0">
        <dgm:presLayoutVars>
          <dgm:dir/>
          <dgm:resizeHandles val="exact"/>
        </dgm:presLayoutVars>
      </dgm:prSet>
      <dgm:spPr/>
    </dgm:pt>
    <dgm:pt modelId="{8847BA91-897D-4A49-98C2-4A35D1F83383}" type="pres">
      <dgm:prSet presAssocID="{6F2E8DC1-200A-42FE-9853-E37FB64992FE}" presName="node" presStyleLbl="node1" presStyleIdx="0" presStyleCnt="5">
        <dgm:presLayoutVars>
          <dgm:bulletEnabled val="1"/>
        </dgm:presLayoutVars>
      </dgm:prSet>
      <dgm:spPr/>
    </dgm:pt>
    <dgm:pt modelId="{96BB66DB-E01E-48E4-ADF2-55AE72EE9254}" type="pres">
      <dgm:prSet presAssocID="{48E89219-F0DD-4762-8A83-C8171BD5FD3E}" presName="sibTrans" presStyleCnt="0"/>
      <dgm:spPr/>
    </dgm:pt>
    <dgm:pt modelId="{7CD4A60D-C479-4773-B700-216257379755}" type="pres">
      <dgm:prSet presAssocID="{67F8BF05-A6C6-4E4E-B90E-73360540974B}" presName="node" presStyleLbl="node1" presStyleIdx="1" presStyleCnt="5">
        <dgm:presLayoutVars>
          <dgm:bulletEnabled val="1"/>
        </dgm:presLayoutVars>
      </dgm:prSet>
      <dgm:spPr/>
    </dgm:pt>
    <dgm:pt modelId="{B9B18C84-806C-4C0E-9E68-A43A2CBA7B52}" type="pres">
      <dgm:prSet presAssocID="{5BA2DF4C-AA72-448D-A334-4F50F938E1D2}" presName="sibTrans" presStyleCnt="0"/>
      <dgm:spPr/>
    </dgm:pt>
    <dgm:pt modelId="{0E9C150E-0F73-4CE4-B691-33BCA3627F6D}" type="pres">
      <dgm:prSet presAssocID="{19F02DA2-1EB6-44FB-BBE2-71FFB4F3A4C4}" presName="node" presStyleLbl="node1" presStyleIdx="2" presStyleCnt="5">
        <dgm:presLayoutVars>
          <dgm:bulletEnabled val="1"/>
        </dgm:presLayoutVars>
      </dgm:prSet>
      <dgm:spPr/>
    </dgm:pt>
    <dgm:pt modelId="{12FDDEFC-6F01-41AE-9A15-8DF5CC50DE6A}" type="pres">
      <dgm:prSet presAssocID="{4DAA3996-EE38-4106-BD1C-E871A0BDB7BD}" presName="sibTrans" presStyleCnt="0"/>
      <dgm:spPr/>
    </dgm:pt>
    <dgm:pt modelId="{494A4AD0-ED07-466C-B4A2-041AF4A10ACC}" type="pres">
      <dgm:prSet presAssocID="{DA913D32-F750-4D21-9435-ACDA01BEC00A}" presName="node" presStyleLbl="node1" presStyleIdx="3" presStyleCnt="5">
        <dgm:presLayoutVars>
          <dgm:bulletEnabled val="1"/>
        </dgm:presLayoutVars>
      </dgm:prSet>
      <dgm:spPr/>
    </dgm:pt>
    <dgm:pt modelId="{2302804A-E22B-4A53-A37D-6081D731BFFD}" type="pres">
      <dgm:prSet presAssocID="{3B05EBA7-9F82-4CB5-9C72-89C295FA4215}" presName="sibTrans" presStyleCnt="0"/>
      <dgm:spPr/>
    </dgm:pt>
    <dgm:pt modelId="{D4BEFD26-4546-4C85-B0C3-FBEA11DD5E04}" type="pres">
      <dgm:prSet presAssocID="{BA47C76A-1E26-4A58-A402-272BF0AE0D10}" presName="node" presStyleLbl="node1" presStyleIdx="4" presStyleCnt="5">
        <dgm:presLayoutVars>
          <dgm:bulletEnabled val="1"/>
        </dgm:presLayoutVars>
      </dgm:prSet>
      <dgm:spPr/>
    </dgm:pt>
  </dgm:ptLst>
  <dgm:cxnLst>
    <dgm:cxn modelId="{D77DDA02-D93E-41FB-A9EF-C56E90B88738}" type="presOf" srcId="{BA47C76A-1E26-4A58-A402-272BF0AE0D10}" destId="{D4BEFD26-4546-4C85-B0C3-FBEA11DD5E04}" srcOrd="0" destOrd="0" presId="urn:microsoft.com/office/officeart/2005/8/layout/default"/>
    <dgm:cxn modelId="{392ECB28-9AAE-4821-805C-4CBC6843ECF8}" type="presOf" srcId="{6F2E8DC1-200A-42FE-9853-E37FB64992FE}" destId="{8847BA91-897D-4A49-98C2-4A35D1F83383}" srcOrd="0" destOrd="0" presId="urn:microsoft.com/office/officeart/2005/8/layout/default"/>
    <dgm:cxn modelId="{021BCE3B-2F08-47FD-BC0A-27E4EFB51E29}" type="presOf" srcId="{67F8BF05-A6C6-4E4E-B90E-73360540974B}" destId="{7CD4A60D-C479-4773-B700-216257379755}" srcOrd="0" destOrd="0" presId="urn:microsoft.com/office/officeart/2005/8/layout/default"/>
    <dgm:cxn modelId="{9CA2B25D-88AB-4628-A9C3-C530EA6C141A}" type="presOf" srcId="{DA913D32-F750-4D21-9435-ACDA01BEC00A}" destId="{494A4AD0-ED07-466C-B4A2-041AF4A10ACC}" srcOrd="0" destOrd="0" presId="urn:microsoft.com/office/officeart/2005/8/layout/default"/>
    <dgm:cxn modelId="{AA817475-F78F-4787-A511-84CB99AB76B8}" srcId="{CEB0856C-7021-4D95-9202-63C97623F3E7}" destId="{6F2E8DC1-200A-42FE-9853-E37FB64992FE}" srcOrd="0" destOrd="0" parTransId="{8D7A0217-14ED-4659-AE12-5AC39271842A}" sibTransId="{48E89219-F0DD-4762-8A83-C8171BD5FD3E}"/>
    <dgm:cxn modelId="{C167C158-064F-4CB9-858D-A9F749F7083B}" srcId="{CEB0856C-7021-4D95-9202-63C97623F3E7}" destId="{DA913D32-F750-4D21-9435-ACDA01BEC00A}" srcOrd="3" destOrd="0" parTransId="{1178AC7D-11BE-4525-956F-3B224F5E07C5}" sibTransId="{3B05EBA7-9F82-4CB5-9C72-89C295FA4215}"/>
    <dgm:cxn modelId="{50C7B095-2F99-43DF-93A5-02BEA7A1AC0A}" srcId="{CEB0856C-7021-4D95-9202-63C97623F3E7}" destId="{67F8BF05-A6C6-4E4E-B90E-73360540974B}" srcOrd="1" destOrd="0" parTransId="{B605A510-29DF-4407-B445-6CADF36D6663}" sibTransId="{5BA2DF4C-AA72-448D-A334-4F50F938E1D2}"/>
    <dgm:cxn modelId="{1751C8AC-7BC1-4570-8DD5-16CD41E14A02}" type="presOf" srcId="{19F02DA2-1EB6-44FB-BBE2-71FFB4F3A4C4}" destId="{0E9C150E-0F73-4CE4-B691-33BCA3627F6D}" srcOrd="0" destOrd="0" presId="urn:microsoft.com/office/officeart/2005/8/layout/default"/>
    <dgm:cxn modelId="{E601F2C5-9871-45F5-BF65-FE8C125F5198}" srcId="{CEB0856C-7021-4D95-9202-63C97623F3E7}" destId="{19F02DA2-1EB6-44FB-BBE2-71FFB4F3A4C4}" srcOrd="2" destOrd="0" parTransId="{55CA7793-7B8A-420E-A8EE-132C2DA13DC8}" sibTransId="{4DAA3996-EE38-4106-BD1C-E871A0BDB7BD}"/>
    <dgm:cxn modelId="{1C88F5E4-E709-4026-AA93-CEEA4E8C98D8}" srcId="{CEB0856C-7021-4D95-9202-63C97623F3E7}" destId="{BA47C76A-1E26-4A58-A402-272BF0AE0D10}" srcOrd="4" destOrd="0" parTransId="{AB62F3AD-9437-468E-A33A-96A47DD01062}" sibTransId="{DE1E3483-6885-4306-8D35-00B99351EEEF}"/>
    <dgm:cxn modelId="{41EE53ED-FF9F-4531-9874-BC3C4C9A7208}" type="presOf" srcId="{CEB0856C-7021-4D95-9202-63C97623F3E7}" destId="{B42C6DF0-A7ED-45E8-8B8D-567DCD7A59D8}" srcOrd="0" destOrd="0" presId="urn:microsoft.com/office/officeart/2005/8/layout/default"/>
    <dgm:cxn modelId="{CB1E5EB5-AD0E-483C-AF85-38DD87167152}" type="presParOf" srcId="{B42C6DF0-A7ED-45E8-8B8D-567DCD7A59D8}" destId="{8847BA91-897D-4A49-98C2-4A35D1F83383}" srcOrd="0" destOrd="0" presId="urn:microsoft.com/office/officeart/2005/8/layout/default"/>
    <dgm:cxn modelId="{B1D8EC8E-DA57-4E73-86EA-1D6EFF2916CA}" type="presParOf" srcId="{B42C6DF0-A7ED-45E8-8B8D-567DCD7A59D8}" destId="{96BB66DB-E01E-48E4-ADF2-55AE72EE9254}" srcOrd="1" destOrd="0" presId="urn:microsoft.com/office/officeart/2005/8/layout/default"/>
    <dgm:cxn modelId="{300C16F0-1E36-4527-B849-4F4BA3789D29}" type="presParOf" srcId="{B42C6DF0-A7ED-45E8-8B8D-567DCD7A59D8}" destId="{7CD4A60D-C479-4773-B700-216257379755}" srcOrd="2" destOrd="0" presId="urn:microsoft.com/office/officeart/2005/8/layout/default"/>
    <dgm:cxn modelId="{F109D150-8163-4FB5-91E2-EBCE1A3F3458}" type="presParOf" srcId="{B42C6DF0-A7ED-45E8-8B8D-567DCD7A59D8}" destId="{B9B18C84-806C-4C0E-9E68-A43A2CBA7B52}" srcOrd="3" destOrd="0" presId="urn:microsoft.com/office/officeart/2005/8/layout/default"/>
    <dgm:cxn modelId="{A58029B1-079F-4164-A7BF-D43CF13A0652}" type="presParOf" srcId="{B42C6DF0-A7ED-45E8-8B8D-567DCD7A59D8}" destId="{0E9C150E-0F73-4CE4-B691-33BCA3627F6D}" srcOrd="4" destOrd="0" presId="urn:microsoft.com/office/officeart/2005/8/layout/default"/>
    <dgm:cxn modelId="{63731ED0-0B42-496F-B480-71A0123C8E4C}" type="presParOf" srcId="{B42C6DF0-A7ED-45E8-8B8D-567DCD7A59D8}" destId="{12FDDEFC-6F01-41AE-9A15-8DF5CC50DE6A}" srcOrd="5" destOrd="0" presId="urn:microsoft.com/office/officeart/2005/8/layout/default"/>
    <dgm:cxn modelId="{FC205882-1AD0-41BE-B1AB-1827B3B0F295}" type="presParOf" srcId="{B42C6DF0-A7ED-45E8-8B8D-567DCD7A59D8}" destId="{494A4AD0-ED07-466C-B4A2-041AF4A10ACC}" srcOrd="6" destOrd="0" presId="urn:microsoft.com/office/officeart/2005/8/layout/default"/>
    <dgm:cxn modelId="{4D0B94F5-C7AB-4B02-9653-A9F60B76A3F6}" type="presParOf" srcId="{B42C6DF0-A7ED-45E8-8B8D-567DCD7A59D8}" destId="{2302804A-E22B-4A53-A37D-6081D731BFFD}" srcOrd="7" destOrd="0" presId="urn:microsoft.com/office/officeart/2005/8/layout/default"/>
    <dgm:cxn modelId="{2DA1EBF4-04EC-490A-B8C9-984E8136C0E2}" type="presParOf" srcId="{B42C6DF0-A7ED-45E8-8B8D-567DCD7A59D8}" destId="{D4BEFD26-4546-4C85-B0C3-FBEA11DD5E0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1DD69E-85FF-4DA1-8FFD-76228E28A18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987F48A-F364-43FF-97C9-C4E8980BE2E2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Na manhã de 1º de abril de 1964, tropas do Exército se movimentam nas principais cidades.</a:t>
          </a:r>
        </a:p>
      </dgm:t>
    </dgm:pt>
    <dgm:pt modelId="{EEECE001-997F-4E2A-8E62-C248E1E60F0F}" type="parTrans" cxnId="{EA239146-3F3A-41CA-95AC-ED06EA951972}">
      <dgm:prSet/>
      <dgm:spPr/>
      <dgm:t>
        <a:bodyPr/>
        <a:lstStyle/>
        <a:p>
          <a:endParaRPr lang="pt-BR"/>
        </a:p>
      </dgm:t>
    </dgm:pt>
    <dgm:pt modelId="{715E5CD6-2D7B-4212-9186-4FA1363BE752}" type="sibTrans" cxnId="{EA239146-3F3A-41CA-95AC-ED06EA951972}">
      <dgm:prSet/>
      <dgm:spPr/>
      <dgm:t>
        <a:bodyPr/>
        <a:lstStyle/>
        <a:p>
          <a:endParaRPr lang="pt-BR"/>
        </a:p>
      </dgm:t>
    </dgm:pt>
    <dgm:pt modelId="{24BC5C54-2C49-4416-BD9F-BE437433369B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O objetivo era a deposição de João Goulart com a justificativa de garantir a ordem interna no país.</a:t>
          </a:r>
        </a:p>
      </dgm:t>
    </dgm:pt>
    <dgm:pt modelId="{29084F15-FF6A-460B-B1E0-94091E88C15E}" type="parTrans" cxnId="{83530888-477B-4250-B5E9-D6B3ACAF2583}">
      <dgm:prSet/>
      <dgm:spPr/>
      <dgm:t>
        <a:bodyPr/>
        <a:lstStyle/>
        <a:p>
          <a:endParaRPr lang="pt-BR"/>
        </a:p>
      </dgm:t>
    </dgm:pt>
    <dgm:pt modelId="{DBEC06F1-35C0-403A-BF93-F9110A90AC0C}" type="sibTrans" cxnId="{83530888-477B-4250-B5E9-D6B3ACAF2583}">
      <dgm:prSet/>
      <dgm:spPr/>
      <dgm:t>
        <a:bodyPr/>
        <a:lstStyle/>
        <a:p>
          <a:endParaRPr lang="pt-BR"/>
        </a:p>
      </dgm:t>
    </dgm:pt>
    <dgm:pt modelId="{CF1CB86D-4865-458F-8A1E-6236E340FF6E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Os militares contavam com o apoio de parte da sociedade brasileira. </a:t>
          </a:r>
        </a:p>
      </dgm:t>
    </dgm:pt>
    <dgm:pt modelId="{10C6C544-23E2-460A-A39B-DFD7EE8E1DB5}" type="parTrans" cxnId="{17D68562-620B-4DDC-9631-3E7CF3154ACC}">
      <dgm:prSet/>
      <dgm:spPr/>
      <dgm:t>
        <a:bodyPr/>
        <a:lstStyle/>
        <a:p>
          <a:endParaRPr lang="pt-BR"/>
        </a:p>
      </dgm:t>
    </dgm:pt>
    <dgm:pt modelId="{93F9B70B-174B-4211-8633-723DDCC3B33E}" type="sibTrans" cxnId="{17D68562-620B-4DDC-9631-3E7CF3154ACC}">
      <dgm:prSet/>
      <dgm:spPr/>
      <dgm:t>
        <a:bodyPr/>
        <a:lstStyle/>
        <a:p>
          <a:endParaRPr lang="pt-BR"/>
        </a:p>
      </dgm:t>
    </dgm:pt>
    <dgm:pt modelId="{409CB3FC-A611-4BCC-A2E2-6D2AC3E70ED4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Os militares garantiram o controle social por meio do autoritarismo e da repressão policial.</a:t>
          </a:r>
        </a:p>
      </dgm:t>
    </dgm:pt>
    <dgm:pt modelId="{E0482982-AE8B-4F88-B8B1-23C72D217F1A}" type="parTrans" cxnId="{EF519B2D-472C-42B4-98D1-B731BDD3A9C0}">
      <dgm:prSet/>
      <dgm:spPr/>
      <dgm:t>
        <a:bodyPr/>
        <a:lstStyle/>
        <a:p>
          <a:endParaRPr lang="pt-BR"/>
        </a:p>
      </dgm:t>
    </dgm:pt>
    <dgm:pt modelId="{7069FA31-6A63-4518-AFA8-E403A28011A7}" type="sibTrans" cxnId="{EF519B2D-472C-42B4-98D1-B731BDD3A9C0}">
      <dgm:prSet/>
      <dgm:spPr/>
      <dgm:t>
        <a:bodyPr/>
        <a:lstStyle/>
        <a:p>
          <a:endParaRPr lang="pt-BR"/>
        </a:p>
      </dgm:t>
    </dgm:pt>
    <dgm:pt modelId="{04681947-C517-4E27-8DC3-A8996A1D03DA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Os militares contavam com o apoio de parte da sociedade brasileira.</a:t>
          </a:r>
        </a:p>
      </dgm:t>
    </dgm:pt>
    <dgm:pt modelId="{D7FE7D1E-31F0-4542-AB68-0260028AAE79}" type="parTrans" cxnId="{1F959117-6B5C-4DAC-BE6B-DF2DE92A9C90}">
      <dgm:prSet/>
      <dgm:spPr/>
      <dgm:t>
        <a:bodyPr/>
        <a:lstStyle/>
        <a:p>
          <a:endParaRPr lang="pt-BR"/>
        </a:p>
      </dgm:t>
    </dgm:pt>
    <dgm:pt modelId="{6BDB5309-3836-478C-B6EB-E7FE2C337680}" type="sibTrans" cxnId="{1F959117-6B5C-4DAC-BE6B-DF2DE92A9C90}">
      <dgm:prSet/>
      <dgm:spPr/>
      <dgm:t>
        <a:bodyPr/>
        <a:lstStyle/>
        <a:p>
          <a:endParaRPr lang="pt-BR"/>
        </a:p>
      </dgm:t>
    </dgm:pt>
    <dgm:pt modelId="{DEE14DD4-99AC-4BB5-9C97-7C881CB377DD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Após o golpe, a cúpula das Forças Armadas assumiu as funções de governo.</a:t>
          </a:r>
        </a:p>
      </dgm:t>
    </dgm:pt>
    <dgm:pt modelId="{19A35C47-7505-49A5-A1AE-676989C9CB88}" type="parTrans" cxnId="{9476FDB4-FE07-4FF5-A607-0CF5F428743B}">
      <dgm:prSet/>
      <dgm:spPr/>
      <dgm:t>
        <a:bodyPr/>
        <a:lstStyle/>
        <a:p>
          <a:endParaRPr lang="pt-BR"/>
        </a:p>
      </dgm:t>
    </dgm:pt>
    <dgm:pt modelId="{FB8750D8-9B39-48C0-AD2D-D28D5C3517E4}" type="sibTrans" cxnId="{9476FDB4-FE07-4FF5-A607-0CF5F428743B}">
      <dgm:prSet/>
      <dgm:spPr/>
      <dgm:t>
        <a:bodyPr/>
        <a:lstStyle/>
        <a:p>
          <a:endParaRPr lang="pt-BR"/>
        </a:p>
      </dgm:t>
    </dgm:pt>
    <dgm:pt modelId="{782C35FC-8980-4D15-9316-0C3C391D858E}" type="pres">
      <dgm:prSet presAssocID="{411DD69E-85FF-4DA1-8FFD-76228E28A180}" presName="diagram" presStyleCnt="0">
        <dgm:presLayoutVars>
          <dgm:dir/>
          <dgm:resizeHandles val="exact"/>
        </dgm:presLayoutVars>
      </dgm:prSet>
      <dgm:spPr/>
    </dgm:pt>
    <dgm:pt modelId="{59EAFF37-2E86-42A3-86A6-FEFFC28BA825}" type="pres">
      <dgm:prSet presAssocID="{6987F48A-F364-43FF-97C9-C4E8980BE2E2}" presName="node" presStyleLbl="node1" presStyleIdx="0" presStyleCnt="6">
        <dgm:presLayoutVars>
          <dgm:bulletEnabled val="1"/>
        </dgm:presLayoutVars>
      </dgm:prSet>
      <dgm:spPr/>
    </dgm:pt>
    <dgm:pt modelId="{3986C8BA-C160-4A2E-A511-31828C4D3D5D}" type="pres">
      <dgm:prSet presAssocID="{715E5CD6-2D7B-4212-9186-4FA1363BE752}" presName="sibTrans" presStyleCnt="0"/>
      <dgm:spPr/>
    </dgm:pt>
    <dgm:pt modelId="{5CF50F3A-E111-4036-8ECA-E55FF2C3EA49}" type="pres">
      <dgm:prSet presAssocID="{24BC5C54-2C49-4416-BD9F-BE437433369B}" presName="node" presStyleLbl="node1" presStyleIdx="1" presStyleCnt="6">
        <dgm:presLayoutVars>
          <dgm:bulletEnabled val="1"/>
        </dgm:presLayoutVars>
      </dgm:prSet>
      <dgm:spPr/>
    </dgm:pt>
    <dgm:pt modelId="{123809A8-CD1D-4759-9ED7-BF3FFDE95118}" type="pres">
      <dgm:prSet presAssocID="{DBEC06F1-35C0-403A-BF93-F9110A90AC0C}" presName="sibTrans" presStyleCnt="0"/>
      <dgm:spPr/>
    </dgm:pt>
    <dgm:pt modelId="{CA5D5EC5-2A9D-49D1-9DF6-2F720A013D3C}" type="pres">
      <dgm:prSet presAssocID="{CF1CB86D-4865-458F-8A1E-6236E340FF6E}" presName="node" presStyleLbl="node1" presStyleIdx="2" presStyleCnt="6">
        <dgm:presLayoutVars>
          <dgm:bulletEnabled val="1"/>
        </dgm:presLayoutVars>
      </dgm:prSet>
      <dgm:spPr/>
    </dgm:pt>
    <dgm:pt modelId="{965F29FB-6786-4E08-B263-76A58DFE8B12}" type="pres">
      <dgm:prSet presAssocID="{93F9B70B-174B-4211-8633-723DDCC3B33E}" presName="sibTrans" presStyleCnt="0"/>
      <dgm:spPr/>
    </dgm:pt>
    <dgm:pt modelId="{705EAB92-823D-4011-AB29-4EA2DB3E4E91}" type="pres">
      <dgm:prSet presAssocID="{409CB3FC-A611-4BCC-A2E2-6D2AC3E70ED4}" presName="node" presStyleLbl="node1" presStyleIdx="3" presStyleCnt="6">
        <dgm:presLayoutVars>
          <dgm:bulletEnabled val="1"/>
        </dgm:presLayoutVars>
      </dgm:prSet>
      <dgm:spPr/>
    </dgm:pt>
    <dgm:pt modelId="{364055F7-CB69-470C-8A9D-52A56BBF41B9}" type="pres">
      <dgm:prSet presAssocID="{7069FA31-6A63-4518-AFA8-E403A28011A7}" presName="sibTrans" presStyleCnt="0"/>
      <dgm:spPr/>
    </dgm:pt>
    <dgm:pt modelId="{2A52377B-6F04-40E1-A331-4E60F5EBCB3E}" type="pres">
      <dgm:prSet presAssocID="{04681947-C517-4E27-8DC3-A8996A1D03DA}" presName="node" presStyleLbl="node1" presStyleIdx="4" presStyleCnt="6">
        <dgm:presLayoutVars>
          <dgm:bulletEnabled val="1"/>
        </dgm:presLayoutVars>
      </dgm:prSet>
      <dgm:spPr/>
    </dgm:pt>
    <dgm:pt modelId="{FA38CA43-BA56-4D01-B91D-F4DA8B13A109}" type="pres">
      <dgm:prSet presAssocID="{6BDB5309-3836-478C-B6EB-E7FE2C337680}" presName="sibTrans" presStyleCnt="0"/>
      <dgm:spPr/>
    </dgm:pt>
    <dgm:pt modelId="{F56C11B3-360E-4A44-A58D-30212D00934B}" type="pres">
      <dgm:prSet presAssocID="{DEE14DD4-99AC-4BB5-9C97-7C881CB377DD}" presName="node" presStyleLbl="node1" presStyleIdx="5" presStyleCnt="6">
        <dgm:presLayoutVars>
          <dgm:bulletEnabled val="1"/>
        </dgm:presLayoutVars>
      </dgm:prSet>
      <dgm:spPr/>
    </dgm:pt>
  </dgm:ptLst>
  <dgm:cxnLst>
    <dgm:cxn modelId="{1F959117-6B5C-4DAC-BE6B-DF2DE92A9C90}" srcId="{411DD69E-85FF-4DA1-8FFD-76228E28A180}" destId="{04681947-C517-4E27-8DC3-A8996A1D03DA}" srcOrd="4" destOrd="0" parTransId="{D7FE7D1E-31F0-4542-AB68-0260028AAE79}" sibTransId="{6BDB5309-3836-478C-B6EB-E7FE2C337680}"/>
    <dgm:cxn modelId="{EF519B2D-472C-42B4-98D1-B731BDD3A9C0}" srcId="{411DD69E-85FF-4DA1-8FFD-76228E28A180}" destId="{409CB3FC-A611-4BCC-A2E2-6D2AC3E70ED4}" srcOrd="3" destOrd="0" parTransId="{E0482982-AE8B-4F88-B8B1-23C72D217F1A}" sibTransId="{7069FA31-6A63-4518-AFA8-E403A28011A7}"/>
    <dgm:cxn modelId="{3DDB8B3B-DA0D-4B8E-B00E-5DF8FFF04503}" type="presOf" srcId="{24BC5C54-2C49-4416-BD9F-BE437433369B}" destId="{5CF50F3A-E111-4036-8ECA-E55FF2C3EA49}" srcOrd="0" destOrd="0" presId="urn:microsoft.com/office/officeart/2005/8/layout/default"/>
    <dgm:cxn modelId="{17D68562-620B-4DDC-9631-3E7CF3154ACC}" srcId="{411DD69E-85FF-4DA1-8FFD-76228E28A180}" destId="{CF1CB86D-4865-458F-8A1E-6236E340FF6E}" srcOrd="2" destOrd="0" parTransId="{10C6C544-23E2-460A-A39B-DFD7EE8E1DB5}" sibTransId="{93F9B70B-174B-4211-8633-723DDCC3B33E}"/>
    <dgm:cxn modelId="{29878B65-62C9-42CD-911A-31427E388D7B}" type="presOf" srcId="{CF1CB86D-4865-458F-8A1E-6236E340FF6E}" destId="{CA5D5EC5-2A9D-49D1-9DF6-2F720A013D3C}" srcOrd="0" destOrd="0" presId="urn:microsoft.com/office/officeart/2005/8/layout/default"/>
    <dgm:cxn modelId="{2138E645-88B8-43C2-83B5-9D541D0CB436}" type="presOf" srcId="{409CB3FC-A611-4BCC-A2E2-6D2AC3E70ED4}" destId="{705EAB92-823D-4011-AB29-4EA2DB3E4E91}" srcOrd="0" destOrd="0" presId="urn:microsoft.com/office/officeart/2005/8/layout/default"/>
    <dgm:cxn modelId="{EA239146-3F3A-41CA-95AC-ED06EA951972}" srcId="{411DD69E-85FF-4DA1-8FFD-76228E28A180}" destId="{6987F48A-F364-43FF-97C9-C4E8980BE2E2}" srcOrd="0" destOrd="0" parTransId="{EEECE001-997F-4E2A-8E62-C248E1E60F0F}" sibTransId="{715E5CD6-2D7B-4212-9186-4FA1363BE752}"/>
    <dgm:cxn modelId="{B61E0B58-5C28-4901-B054-971EFC3C4166}" type="presOf" srcId="{04681947-C517-4E27-8DC3-A8996A1D03DA}" destId="{2A52377B-6F04-40E1-A331-4E60F5EBCB3E}" srcOrd="0" destOrd="0" presId="urn:microsoft.com/office/officeart/2005/8/layout/default"/>
    <dgm:cxn modelId="{83530888-477B-4250-B5E9-D6B3ACAF2583}" srcId="{411DD69E-85FF-4DA1-8FFD-76228E28A180}" destId="{24BC5C54-2C49-4416-BD9F-BE437433369B}" srcOrd="1" destOrd="0" parTransId="{29084F15-FF6A-460B-B1E0-94091E88C15E}" sibTransId="{DBEC06F1-35C0-403A-BF93-F9110A90AC0C}"/>
    <dgm:cxn modelId="{1D58E097-47CC-48A2-9887-9CE1A6DA3D9E}" type="presOf" srcId="{DEE14DD4-99AC-4BB5-9C97-7C881CB377DD}" destId="{F56C11B3-360E-4A44-A58D-30212D00934B}" srcOrd="0" destOrd="0" presId="urn:microsoft.com/office/officeart/2005/8/layout/default"/>
    <dgm:cxn modelId="{9476FDB4-FE07-4FF5-A607-0CF5F428743B}" srcId="{411DD69E-85FF-4DA1-8FFD-76228E28A180}" destId="{DEE14DD4-99AC-4BB5-9C97-7C881CB377DD}" srcOrd="5" destOrd="0" parTransId="{19A35C47-7505-49A5-A1AE-676989C9CB88}" sibTransId="{FB8750D8-9B39-48C0-AD2D-D28D5C3517E4}"/>
    <dgm:cxn modelId="{F8881AC0-7FFE-411A-B92D-64754260D7A3}" type="presOf" srcId="{411DD69E-85FF-4DA1-8FFD-76228E28A180}" destId="{782C35FC-8980-4D15-9316-0C3C391D858E}" srcOrd="0" destOrd="0" presId="urn:microsoft.com/office/officeart/2005/8/layout/default"/>
    <dgm:cxn modelId="{54D7CBC7-A996-4181-AA77-26F2FDE34ED8}" type="presOf" srcId="{6987F48A-F364-43FF-97C9-C4E8980BE2E2}" destId="{59EAFF37-2E86-42A3-86A6-FEFFC28BA825}" srcOrd="0" destOrd="0" presId="urn:microsoft.com/office/officeart/2005/8/layout/default"/>
    <dgm:cxn modelId="{A067C402-CAD4-4B57-8F84-A1DE9F217C22}" type="presParOf" srcId="{782C35FC-8980-4D15-9316-0C3C391D858E}" destId="{59EAFF37-2E86-42A3-86A6-FEFFC28BA825}" srcOrd="0" destOrd="0" presId="urn:microsoft.com/office/officeart/2005/8/layout/default"/>
    <dgm:cxn modelId="{0B8ECCC6-9372-4A87-BF7A-63202A836B29}" type="presParOf" srcId="{782C35FC-8980-4D15-9316-0C3C391D858E}" destId="{3986C8BA-C160-4A2E-A511-31828C4D3D5D}" srcOrd="1" destOrd="0" presId="urn:microsoft.com/office/officeart/2005/8/layout/default"/>
    <dgm:cxn modelId="{0D13032A-B16D-4642-92B0-A8279688667B}" type="presParOf" srcId="{782C35FC-8980-4D15-9316-0C3C391D858E}" destId="{5CF50F3A-E111-4036-8ECA-E55FF2C3EA49}" srcOrd="2" destOrd="0" presId="urn:microsoft.com/office/officeart/2005/8/layout/default"/>
    <dgm:cxn modelId="{2CEA0295-A8F0-4B9A-B261-F42729955A72}" type="presParOf" srcId="{782C35FC-8980-4D15-9316-0C3C391D858E}" destId="{123809A8-CD1D-4759-9ED7-BF3FFDE95118}" srcOrd="3" destOrd="0" presId="urn:microsoft.com/office/officeart/2005/8/layout/default"/>
    <dgm:cxn modelId="{4B7F12D9-4FE7-4311-9FD7-99E3E2E73092}" type="presParOf" srcId="{782C35FC-8980-4D15-9316-0C3C391D858E}" destId="{CA5D5EC5-2A9D-49D1-9DF6-2F720A013D3C}" srcOrd="4" destOrd="0" presId="urn:microsoft.com/office/officeart/2005/8/layout/default"/>
    <dgm:cxn modelId="{6D92CE3F-76E9-4E84-B121-DF69042C59DF}" type="presParOf" srcId="{782C35FC-8980-4D15-9316-0C3C391D858E}" destId="{965F29FB-6786-4E08-B263-76A58DFE8B12}" srcOrd="5" destOrd="0" presId="urn:microsoft.com/office/officeart/2005/8/layout/default"/>
    <dgm:cxn modelId="{36D02A20-D666-4261-8343-956E936360FA}" type="presParOf" srcId="{782C35FC-8980-4D15-9316-0C3C391D858E}" destId="{705EAB92-823D-4011-AB29-4EA2DB3E4E91}" srcOrd="6" destOrd="0" presId="urn:microsoft.com/office/officeart/2005/8/layout/default"/>
    <dgm:cxn modelId="{24FD0FFC-E2EB-4009-9D78-8650EC8DC402}" type="presParOf" srcId="{782C35FC-8980-4D15-9316-0C3C391D858E}" destId="{364055F7-CB69-470C-8A9D-52A56BBF41B9}" srcOrd="7" destOrd="0" presId="urn:microsoft.com/office/officeart/2005/8/layout/default"/>
    <dgm:cxn modelId="{7B2C877F-72F9-45CE-BEE0-69626BF5947C}" type="presParOf" srcId="{782C35FC-8980-4D15-9316-0C3C391D858E}" destId="{2A52377B-6F04-40E1-A331-4E60F5EBCB3E}" srcOrd="8" destOrd="0" presId="urn:microsoft.com/office/officeart/2005/8/layout/default"/>
    <dgm:cxn modelId="{4E38334D-EEF4-4087-9B1C-44B83316000C}" type="presParOf" srcId="{782C35FC-8980-4D15-9316-0C3C391D858E}" destId="{FA38CA43-BA56-4D01-B91D-F4DA8B13A109}" srcOrd="9" destOrd="0" presId="urn:microsoft.com/office/officeart/2005/8/layout/default"/>
    <dgm:cxn modelId="{3E7CC46E-3DB7-404E-8CF6-7EEFA1849C60}" type="presParOf" srcId="{782C35FC-8980-4D15-9316-0C3C391D858E}" destId="{F56C11B3-360E-4A44-A58D-30212D0093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D52FFE-F421-4E88-A05F-446726D81148}" type="doc">
      <dgm:prSet loTypeId="urn:diagrams.loki3.com/BracketList+Icon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1D971D9-52D9-42F5-A954-F1E1976A53EC}">
      <dgm:prSet phldrT="[Texto]" custT="1"/>
      <dgm:spPr/>
      <dgm:t>
        <a:bodyPr/>
        <a:lstStyle/>
        <a:p>
          <a:r>
            <a:rPr lang="pt-BR" sz="1900" b="1" dirty="0">
              <a:latin typeface="Roboto" pitchFamily="2" charset="0"/>
              <a:ea typeface="Roboto" pitchFamily="2" charset="0"/>
            </a:rPr>
            <a:t>Atos Institucionais</a:t>
          </a:r>
        </a:p>
      </dgm:t>
    </dgm:pt>
    <dgm:pt modelId="{4FEC9F2B-E3CD-4D23-BEA0-029A301366BB}" type="parTrans" cxnId="{73C699DF-37A6-458A-B097-8B99250DF58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C5D41C1-B35B-4935-9028-9513CD16680E}" type="sibTrans" cxnId="{73C699DF-37A6-458A-B097-8B99250DF58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EFCD470-FC3D-420C-B68B-DCC480572C3D}">
      <dgm:prSet phldrT="[Texto]"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06484A39-897A-4C33-940D-26ED03199DC5}" type="parTrans" cxnId="{AB23972E-14FF-430F-960E-1F6B833A919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B14A1ABB-394D-47BE-8B57-5C8FA69418C4}" type="sibTrans" cxnId="{AB23972E-14FF-430F-960E-1F6B833A919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476A842-824E-415D-81EE-FB36D9A0463D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17 Atos Institucionais foram promulgados. </a:t>
          </a:r>
        </a:p>
      </dgm:t>
    </dgm:pt>
    <dgm:pt modelId="{B8CD8EC8-121F-4A05-81AB-54CCAC4254B8}" type="parTrans" cxnId="{87FA33D7-73F4-4CA5-9699-1A1A1E26780F}">
      <dgm:prSet/>
      <dgm:spPr/>
      <dgm:t>
        <a:bodyPr/>
        <a:lstStyle/>
        <a:p>
          <a:endParaRPr lang="pt-BR"/>
        </a:p>
      </dgm:t>
    </dgm:pt>
    <dgm:pt modelId="{B367C58A-4011-4FFF-B507-3906330CC28B}" type="sibTrans" cxnId="{87FA33D7-73F4-4CA5-9699-1A1A1E26780F}">
      <dgm:prSet/>
      <dgm:spPr/>
      <dgm:t>
        <a:bodyPr/>
        <a:lstStyle/>
        <a:p>
          <a:endParaRPr lang="pt-BR"/>
        </a:p>
      </dgm:t>
    </dgm:pt>
    <dgm:pt modelId="{C85D470B-85F5-4C21-BDAB-1CA3B5703DF0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Suspensão de direitos civis.</a:t>
          </a:r>
        </a:p>
      </dgm:t>
    </dgm:pt>
    <dgm:pt modelId="{AFB06702-F2AD-445F-BC4B-BDC7708D552C}" type="parTrans" cxnId="{3AFF2334-BBA4-46DD-BEEA-773443810866}">
      <dgm:prSet/>
      <dgm:spPr/>
      <dgm:t>
        <a:bodyPr/>
        <a:lstStyle/>
        <a:p>
          <a:endParaRPr lang="pt-BR"/>
        </a:p>
      </dgm:t>
    </dgm:pt>
    <dgm:pt modelId="{4B31BC28-D869-4BF9-8426-99CE0FBD7D56}" type="sibTrans" cxnId="{3AFF2334-BBA4-46DD-BEEA-773443810866}">
      <dgm:prSet/>
      <dgm:spPr/>
      <dgm:t>
        <a:bodyPr/>
        <a:lstStyle/>
        <a:p>
          <a:endParaRPr lang="pt-BR"/>
        </a:p>
      </dgm:t>
    </dgm:pt>
    <dgm:pt modelId="{260900C3-DF9D-44DC-BA40-E31BA719E0C2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Eleições indiretas para presidente e governadores.</a:t>
          </a:r>
        </a:p>
      </dgm:t>
    </dgm:pt>
    <dgm:pt modelId="{2DC9C406-F3A1-4E6F-B17B-8FBF6915A408}" type="parTrans" cxnId="{AC5AFD50-BB8D-4DB4-88AC-E76B8493D539}">
      <dgm:prSet/>
      <dgm:spPr/>
      <dgm:t>
        <a:bodyPr/>
        <a:lstStyle/>
        <a:p>
          <a:endParaRPr lang="pt-BR"/>
        </a:p>
      </dgm:t>
    </dgm:pt>
    <dgm:pt modelId="{48EC9B48-032C-4C79-BDE4-0AE63A132F7A}" type="sibTrans" cxnId="{AC5AFD50-BB8D-4DB4-88AC-E76B8493D539}">
      <dgm:prSet/>
      <dgm:spPr/>
      <dgm:t>
        <a:bodyPr/>
        <a:lstStyle/>
        <a:p>
          <a:endParaRPr lang="pt-BR"/>
        </a:p>
      </dgm:t>
    </dgm:pt>
    <dgm:pt modelId="{EE121157-4C5C-4259-887F-13BAA1AB97C8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Todos os partidos foram extintos, outros dois foram criados: a Arena e o MDB.</a:t>
          </a:r>
        </a:p>
      </dgm:t>
    </dgm:pt>
    <dgm:pt modelId="{E3A43227-1924-4343-831B-2E831EED154B}" type="parTrans" cxnId="{D2B3BDA0-BC7A-431A-A99D-DA9A2CFB4808}">
      <dgm:prSet/>
      <dgm:spPr/>
      <dgm:t>
        <a:bodyPr/>
        <a:lstStyle/>
        <a:p>
          <a:endParaRPr lang="pt-BR"/>
        </a:p>
      </dgm:t>
    </dgm:pt>
    <dgm:pt modelId="{8443E0D3-3646-4A60-B858-F09A2F0794D7}" type="sibTrans" cxnId="{D2B3BDA0-BC7A-431A-A99D-DA9A2CFB4808}">
      <dgm:prSet/>
      <dgm:spPr/>
      <dgm:t>
        <a:bodyPr/>
        <a:lstStyle/>
        <a:p>
          <a:endParaRPr lang="pt-BR"/>
        </a:p>
      </dgm:t>
    </dgm:pt>
    <dgm:pt modelId="{CC16E2F4-BEA4-41C4-9435-02B4DA98269D}">
      <dgm:prSet phldrT="[Texto]"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76A3D3D5-2016-4219-B7DF-C9BF85859185}" type="parTrans" cxnId="{7A374822-4262-4D9B-80C9-873E536DD39B}">
      <dgm:prSet/>
      <dgm:spPr/>
      <dgm:t>
        <a:bodyPr/>
        <a:lstStyle/>
        <a:p>
          <a:endParaRPr lang="pt-BR"/>
        </a:p>
      </dgm:t>
    </dgm:pt>
    <dgm:pt modelId="{5C6C6074-16C6-4767-8827-A840128D7498}" type="sibTrans" cxnId="{7A374822-4262-4D9B-80C9-873E536DD39B}">
      <dgm:prSet/>
      <dgm:spPr/>
      <dgm:t>
        <a:bodyPr/>
        <a:lstStyle/>
        <a:p>
          <a:endParaRPr lang="pt-BR"/>
        </a:p>
      </dgm:t>
    </dgm:pt>
    <dgm:pt modelId="{9B336A17-1A1B-4473-88AC-4A9AF9592EDC}" type="pres">
      <dgm:prSet presAssocID="{63D52FFE-F421-4E88-A05F-446726D81148}" presName="Name0" presStyleCnt="0">
        <dgm:presLayoutVars>
          <dgm:dir/>
          <dgm:animLvl val="lvl"/>
          <dgm:resizeHandles val="exact"/>
        </dgm:presLayoutVars>
      </dgm:prSet>
      <dgm:spPr/>
    </dgm:pt>
    <dgm:pt modelId="{B86FD663-77EF-4B4B-BC4A-8C7F152DCCC7}" type="pres">
      <dgm:prSet presAssocID="{11D971D9-52D9-42F5-A954-F1E1976A53EC}" presName="linNode" presStyleCnt="0"/>
      <dgm:spPr/>
    </dgm:pt>
    <dgm:pt modelId="{95BD7E88-C8D4-4754-B38B-D3216D7F87B9}" type="pres">
      <dgm:prSet presAssocID="{11D971D9-52D9-42F5-A954-F1E1976A53EC}" presName="parTx" presStyleLbl="revTx" presStyleIdx="0" presStyleCnt="1">
        <dgm:presLayoutVars>
          <dgm:chMax val="1"/>
          <dgm:bulletEnabled val="1"/>
        </dgm:presLayoutVars>
      </dgm:prSet>
      <dgm:spPr/>
    </dgm:pt>
    <dgm:pt modelId="{26FF1906-A248-4B0F-B49C-F219FAEF3454}" type="pres">
      <dgm:prSet presAssocID="{11D971D9-52D9-42F5-A954-F1E1976A53EC}" presName="bracket" presStyleLbl="parChTrans1D1" presStyleIdx="0" presStyleCnt="1"/>
      <dgm:spPr/>
    </dgm:pt>
    <dgm:pt modelId="{E41D0290-D5E4-4234-B4C4-84F357361807}" type="pres">
      <dgm:prSet presAssocID="{11D971D9-52D9-42F5-A954-F1E1976A53EC}" presName="spH" presStyleCnt="0"/>
      <dgm:spPr/>
    </dgm:pt>
    <dgm:pt modelId="{63A87781-3AB5-464F-BEA9-836E8AA273DE}" type="pres">
      <dgm:prSet presAssocID="{11D971D9-52D9-42F5-A954-F1E1976A53EC}" presName="desTx" presStyleLbl="node1" presStyleIdx="0" presStyleCnt="1">
        <dgm:presLayoutVars>
          <dgm:bulletEnabled val="1"/>
        </dgm:presLayoutVars>
      </dgm:prSet>
      <dgm:spPr/>
    </dgm:pt>
  </dgm:ptLst>
  <dgm:cxnLst>
    <dgm:cxn modelId="{5107790A-311D-4905-8F78-CD05C5A93642}" type="presOf" srcId="{2EFCD470-FC3D-420C-B68B-DCC480572C3D}" destId="{63A87781-3AB5-464F-BEA9-836E8AA273DE}" srcOrd="0" destOrd="0" presId="urn:diagrams.loki3.com/BracketList+Icon"/>
    <dgm:cxn modelId="{7A374822-4262-4D9B-80C9-873E536DD39B}" srcId="{11D971D9-52D9-42F5-A954-F1E1976A53EC}" destId="{CC16E2F4-BEA4-41C4-9435-02B4DA98269D}" srcOrd="5" destOrd="0" parTransId="{76A3D3D5-2016-4219-B7DF-C9BF85859185}" sibTransId="{5C6C6074-16C6-4767-8827-A840128D7498}"/>
    <dgm:cxn modelId="{B9EEAA27-53F2-44C0-B4E2-067F8B779F31}" type="presOf" srcId="{11D971D9-52D9-42F5-A954-F1E1976A53EC}" destId="{95BD7E88-C8D4-4754-B38B-D3216D7F87B9}" srcOrd="0" destOrd="0" presId="urn:diagrams.loki3.com/BracketList+Icon"/>
    <dgm:cxn modelId="{B44F6E29-F7EC-4B2B-A1DC-4F1EBA12E6F8}" type="presOf" srcId="{63D52FFE-F421-4E88-A05F-446726D81148}" destId="{9B336A17-1A1B-4473-88AC-4A9AF9592EDC}" srcOrd="0" destOrd="0" presId="urn:diagrams.loki3.com/BracketList+Icon"/>
    <dgm:cxn modelId="{AB23972E-14FF-430F-960E-1F6B833A9191}" srcId="{11D971D9-52D9-42F5-A954-F1E1976A53EC}" destId="{2EFCD470-FC3D-420C-B68B-DCC480572C3D}" srcOrd="0" destOrd="0" parTransId="{06484A39-897A-4C33-940D-26ED03199DC5}" sibTransId="{B14A1ABB-394D-47BE-8B57-5C8FA69418C4}"/>
    <dgm:cxn modelId="{3AFF2334-BBA4-46DD-BEEA-773443810866}" srcId="{11D971D9-52D9-42F5-A954-F1E1976A53EC}" destId="{C85D470B-85F5-4C21-BDAB-1CA3B5703DF0}" srcOrd="2" destOrd="0" parTransId="{AFB06702-F2AD-445F-BC4B-BDC7708D552C}" sibTransId="{4B31BC28-D869-4BF9-8426-99CE0FBD7D56}"/>
    <dgm:cxn modelId="{BF5BF636-6D81-4D6C-90FF-B3A831A6CF39}" type="presOf" srcId="{260900C3-DF9D-44DC-BA40-E31BA719E0C2}" destId="{63A87781-3AB5-464F-BEA9-836E8AA273DE}" srcOrd="0" destOrd="3" presId="urn:diagrams.loki3.com/BracketList+Icon"/>
    <dgm:cxn modelId="{C64E0667-51C8-4DA3-A62A-E94167AEFAF6}" type="presOf" srcId="{C85D470B-85F5-4C21-BDAB-1CA3B5703DF0}" destId="{63A87781-3AB5-464F-BEA9-836E8AA273DE}" srcOrd="0" destOrd="2" presId="urn:diagrams.loki3.com/BracketList+Icon"/>
    <dgm:cxn modelId="{AC5AFD50-BB8D-4DB4-88AC-E76B8493D539}" srcId="{11D971D9-52D9-42F5-A954-F1E1976A53EC}" destId="{260900C3-DF9D-44DC-BA40-E31BA719E0C2}" srcOrd="3" destOrd="0" parTransId="{2DC9C406-F3A1-4E6F-B17B-8FBF6915A408}" sibTransId="{48EC9B48-032C-4C79-BDE4-0AE63A132F7A}"/>
    <dgm:cxn modelId="{D2B3BDA0-BC7A-431A-A99D-DA9A2CFB4808}" srcId="{11D971D9-52D9-42F5-A954-F1E1976A53EC}" destId="{EE121157-4C5C-4259-887F-13BAA1AB97C8}" srcOrd="4" destOrd="0" parTransId="{E3A43227-1924-4343-831B-2E831EED154B}" sibTransId="{8443E0D3-3646-4A60-B858-F09A2F0794D7}"/>
    <dgm:cxn modelId="{4F651FB1-13EE-4762-828D-08B74AD26CAF}" type="presOf" srcId="{D476A842-824E-415D-81EE-FB36D9A0463D}" destId="{63A87781-3AB5-464F-BEA9-836E8AA273DE}" srcOrd="0" destOrd="1" presId="urn:diagrams.loki3.com/BracketList+Icon"/>
    <dgm:cxn modelId="{87FA33D7-73F4-4CA5-9699-1A1A1E26780F}" srcId="{11D971D9-52D9-42F5-A954-F1E1976A53EC}" destId="{D476A842-824E-415D-81EE-FB36D9A0463D}" srcOrd="1" destOrd="0" parTransId="{B8CD8EC8-121F-4A05-81AB-54CCAC4254B8}" sibTransId="{B367C58A-4011-4FFF-B507-3906330CC28B}"/>
    <dgm:cxn modelId="{73C699DF-37A6-458A-B097-8B99250DF582}" srcId="{63D52FFE-F421-4E88-A05F-446726D81148}" destId="{11D971D9-52D9-42F5-A954-F1E1976A53EC}" srcOrd="0" destOrd="0" parTransId="{4FEC9F2B-E3CD-4D23-BEA0-029A301366BB}" sibTransId="{DC5D41C1-B35B-4935-9028-9513CD16680E}"/>
    <dgm:cxn modelId="{E10EA9EC-05E8-4B68-9325-A457D15CEE6B}" type="presOf" srcId="{EE121157-4C5C-4259-887F-13BAA1AB97C8}" destId="{63A87781-3AB5-464F-BEA9-836E8AA273DE}" srcOrd="0" destOrd="4" presId="urn:diagrams.loki3.com/BracketList+Icon"/>
    <dgm:cxn modelId="{46394FEE-89CC-47BF-AAC3-A517DD5789D1}" type="presOf" srcId="{CC16E2F4-BEA4-41C4-9435-02B4DA98269D}" destId="{63A87781-3AB5-464F-BEA9-836E8AA273DE}" srcOrd="0" destOrd="5" presId="urn:diagrams.loki3.com/BracketList+Icon"/>
    <dgm:cxn modelId="{C6636287-FEB4-4B0D-811F-84F778483B4C}" type="presParOf" srcId="{9B336A17-1A1B-4473-88AC-4A9AF9592EDC}" destId="{B86FD663-77EF-4B4B-BC4A-8C7F152DCCC7}" srcOrd="0" destOrd="0" presId="urn:diagrams.loki3.com/BracketList+Icon"/>
    <dgm:cxn modelId="{09F9CF06-40A1-484F-8775-BDC4DFAE074A}" type="presParOf" srcId="{B86FD663-77EF-4B4B-BC4A-8C7F152DCCC7}" destId="{95BD7E88-C8D4-4754-B38B-D3216D7F87B9}" srcOrd="0" destOrd="0" presId="urn:diagrams.loki3.com/BracketList+Icon"/>
    <dgm:cxn modelId="{E49A3576-F713-41AC-8F3F-702EFE3CAECE}" type="presParOf" srcId="{B86FD663-77EF-4B4B-BC4A-8C7F152DCCC7}" destId="{26FF1906-A248-4B0F-B49C-F219FAEF3454}" srcOrd="1" destOrd="0" presId="urn:diagrams.loki3.com/BracketList+Icon"/>
    <dgm:cxn modelId="{6DB8521E-7B7A-43A3-9938-BF16A1C99A4D}" type="presParOf" srcId="{B86FD663-77EF-4B4B-BC4A-8C7F152DCCC7}" destId="{E41D0290-D5E4-4234-B4C4-84F357361807}" srcOrd="2" destOrd="0" presId="urn:diagrams.loki3.com/BracketList+Icon"/>
    <dgm:cxn modelId="{89AB622E-AEB1-4EAE-A06C-2F993E102A0F}" type="presParOf" srcId="{B86FD663-77EF-4B4B-BC4A-8C7F152DCCC7}" destId="{63A87781-3AB5-464F-BEA9-836E8AA273DE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07713F-D8DE-424B-B10E-AEF1B3B22244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983DFCA8-10D2-4159-BA76-6A684FB470A8}">
      <dgm:prSet phldrT="[Texto]" custT="1"/>
      <dgm:spPr/>
      <dgm:t>
        <a:bodyPr/>
        <a:lstStyle/>
        <a:p>
          <a:r>
            <a:rPr lang="pt-BR" sz="1900" b="1" dirty="0">
              <a:latin typeface="Roboto" pitchFamily="2" charset="0"/>
              <a:ea typeface="Roboto" pitchFamily="2" charset="0"/>
            </a:rPr>
            <a:t>AI-5</a:t>
          </a:r>
        </a:p>
      </dgm:t>
    </dgm:pt>
    <dgm:pt modelId="{C4929DE6-6E89-450C-A2D5-397FA4ADD9D3}" type="parTrans" cxnId="{8ABF4E85-4D65-4A18-A20E-17D190197EC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D585315-FFE5-4657-9C73-148FF8CDF383}" type="sibTrans" cxnId="{8ABF4E85-4D65-4A18-A20E-17D190197EC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C880EEBF-357F-4DFA-9E1A-7FFC2DF64950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Concedeu plenos poderes ao presidente.</a:t>
          </a:r>
        </a:p>
      </dgm:t>
    </dgm:pt>
    <dgm:pt modelId="{808E5A5A-E947-44F6-9225-31BC88C953C3}" type="parTrans" cxnId="{EA47DDEE-9F4E-41AE-84D7-259C2CEB870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92F27AA4-5520-40C2-8B48-3F4278B08956}" type="sibTrans" cxnId="{EA47DDEE-9F4E-41AE-84D7-259C2CEB870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5CDEAE6D-A2A0-4039-BB39-C70A7307AE5E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Fechou o Congresso Nacional e as Câmaras de Vereadores.</a:t>
          </a:r>
        </a:p>
      </dgm:t>
    </dgm:pt>
    <dgm:pt modelId="{E6BEAFE6-78B3-4B46-AED0-E0A9E61B188D}" type="parTrans" cxnId="{AE15C37B-974B-4550-A52C-FFE8D742A78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D678D9B-85A1-4B46-AFED-9FC0E2BB9D5F}" type="sibTrans" cxnId="{AE15C37B-974B-4550-A52C-FFE8D742A78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E362B9F-9C64-4EB3-8E85-47EA6470896D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Os cidadãos perderam totalmente seus direitos.</a:t>
          </a:r>
        </a:p>
      </dgm:t>
    </dgm:pt>
    <dgm:pt modelId="{4F927B4F-2646-4449-94DB-6EA7C3308DE6}" type="parTrans" cxnId="{51D94FE0-E02A-4B71-9273-FA79A71B959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C281C08-8BF3-4095-988D-DD45932F29D2}" type="sibTrans" cxnId="{51D94FE0-E02A-4B71-9273-FA79A71B959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EC4349B-A81E-41E7-AAE0-A6B44A5876A2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Presidente podia cassar mandatos e nomear interventores.</a:t>
          </a:r>
        </a:p>
      </dgm:t>
    </dgm:pt>
    <dgm:pt modelId="{EB802977-260D-4515-830B-9FEF34A8504A}" type="parTrans" cxnId="{271ACBB0-357F-41F3-BF43-643258B3148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AAB4246-8D9A-4FA3-8F76-106057D39E6B}" type="sibTrans" cxnId="{271ACBB0-357F-41F3-BF43-643258B3148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D571D84-417F-4CFD-B5D5-609B5A796F93}" type="pres">
      <dgm:prSet presAssocID="{4407713F-D8DE-424B-B10E-AEF1B3B222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428274-6F8F-4892-B668-1BE54923B96E}" type="pres">
      <dgm:prSet presAssocID="{983DFCA8-10D2-4159-BA76-6A684FB470A8}" presName="hierRoot1" presStyleCnt="0"/>
      <dgm:spPr/>
    </dgm:pt>
    <dgm:pt modelId="{B6125209-E88A-4439-B998-86A904318F22}" type="pres">
      <dgm:prSet presAssocID="{983DFCA8-10D2-4159-BA76-6A684FB470A8}" presName="composite" presStyleCnt="0"/>
      <dgm:spPr/>
    </dgm:pt>
    <dgm:pt modelId="{6E91256E-C358-42FC-8454-9C25C5B3985E}" type="pres">
      <dgm:prSet presAssocID="{983DFCA8-10D2-4159-BA76-6A684FB470A8}" presName="background" presStyleLbl="node0" presStyleIdx="0" presStyleCnt="1"/>
      <dgm:spPr/>
    </dgm:pt>
    <dgm:pt modelId="{A5B68466-6561-48BC-B88A-7D90A8EB7952}" type="pres">
      <dgm:prSet presAssocID="{983DFCA8-10D2-4159-BA76-6A684FB470A8}" presName="text" presStyleLbl="fgAcc0" presStyleIdx="0" presStyleCnt="1" custScaleX="131790">
        <dgm:presLayoutVars>
          <dgm:chPref val="3"/>
        </dgm:presLayoutVars>
      </dgm:prSet>
      <dgm:spPr/>
    </dgm:pt>
    <dgm:pt modelId="{3AE40849-5B0E-45E4-8868-E4D5AFA0F639}" type="pres">
      <dgm:prSet presAssocID="{983DFCA8-10D2-4159-BA76-6A684FB470A8}" presName="hierChild2" presStyleCnt="0"/>
      <dgm:spPr/>
    </dgm:pt>
    <dgm:pt modelId="{52114E70-515B-48D2-8942-C0E7CE0E2DE4}" type="pres">
      <dgm:prSet presAssocID="{808E5A5A-E947-44F6-9225-31BC88C953C3}" presName="Name10" presStyleLbl="parChTrans1D2" presStyleIdx="0" presStyleCnt="4"/>
      <dgm:spPr/>
    </dgm:pt>
    <dgm:pt modelId="{E0240A28-EE0A-4AFF-9D67-CE35E7C20C5F}" type="pres">
      <dgm:prSet presAssocID="{C880EEBF-357F-4DFA-9E1A-7FFC2DF64950}" presName="hierRoot2" presStyleCnt="0"/>
      <dgm:spPr/>
    </dgm:pt>
    <dgm:pt modelId="{3A4A0ECD-6D37-4DF2-90C0-9C46BB69E9C3}" type="pres">
      <dgm:prSet presAssocID="{C880EEBF-357F-4DFA-9E1A-7FFC2DF64950}" presName="composite2" presStyleCnt="0"/>
      <dgm:spPr/>
    </dgm:pt>
    <dgm:pt modelId="{8E5CBD65-4559-47E8-A533-081CB6855BAC}" type="pres">
      <dgm:prSet presAssocID="{C880EEBF-357F-4DFA-9E1A-7FFC2DF64950}" presName="background2" presStyleLbl="node2" presStyleIdx="0" presStyleCnt="4"/>
      <dgm:spPr/>
    </dgm:pt>
    <dgm:pt modelId="{9D1141AB-461F-4844-B532-042E09099352}" type="pres">
      <dgm:prSet presAssocID="{C880EEBF-357F-4DFA-9E1A-7FFC2DF64950}" presName="text2" presStyleLbl="fgAcc2" presStyleIdx="0" presStyleCnt="4" custScaleX="175904" custScaleY="194548">
        <dgm:presLayoutVars>
          <dgm:chPref val="3"/>
        </dgm:presLayoutVars>
      </dgm:prSet>
      <dgm:spPr/>
    </dgm:pt>
    <dgm:pt modelId="{FB125D97-645C-4D09-A06C-BC0302859C38}" type="pres">
      <dgm:prSet presAssocID="{C880EEBF-357F-4DFA-9E1A-7FFC2DF64950}" presName="hierChild3" presStyleCnt="0"/>
      <dgm:spPr/>
    </dgm:pt>
    <dgm:pt modelId="{81813A48-552E-411E-8851-958EF85A2E10}" type="pres">
      <dgm:prSet presAssocID="{E6BEAFE6-78B3-4B46-AED0-E0A9E61B188D}" presName="Name10" presStyleLbl="parChTrans1D2" presStyleIdx="1" presStyleCnt="4"/>
      <dgm:spPr/>
    </dgm:pt>
    <dgm:pt modelId="{8E43B855-C4C4-4B10-A712-4DFA8AEDD644}" type="pres">
      <dgm:prSet presAssocID="{5CDEAE6D-A2A0-4039-BB39-C70A7307AE5E}" presName="hierRoot2" presStyleCnt="0"/>
      <dgm:spPr/>
    </dgm:pt>
    <dgm:pt modelId="{1826A63A-02EB-4539-895D-7E160D903E86}" type="pres">
      <dgm:prSet presAssocID="{5CDEAE6D-A2A0-4039-BB39-C70A7307AE5E}" presName="composite2" presStyleCnt="0"/>
      <dgm:spPr/>
    </dgm:pt>
    <dgm:pt modelId="{B9CF46D4-8606-4D1E-91CA-838DFEBBBF0E}" type="pres">
      <dgm:prSet presAssocID="{5CDEAE6D-A2A0-4039-BB39-C70A7307AE5E}" presName="background2" presStyleLbl="node2" presStyleIdx="1" presStyleCnt="4"/>
      <dgm:spPr/>
    </dgm:pt>
    <dgm:pt modelId="{B0C3CF85-D6B4-49B3-BB30-9511D8C2E28C}" type="pres">
      <dgm:prSet presAssocID="{5CDEAE6D-A2A0-4039-BB39-C70A7307AE5E}" presName="text2" presStyleLbl="fgAcc2" presStyleIdx="1" presStyleCnt="4" custScaleX="175904" custScaleY="194548">
        <dgm:presLayoutVars>
          <dgm:chPref val="3"/>
        </dgm:presLayoutVars>
      </dgm:prSet>
      <dgm:spPr/>
    </dgm:pt>
    <dgm:pt modelId="{635CE945-31B2-4937-B6D7-7FCBCB5CF712}" type="pres">
      <dgm:prSet presAssocID="{5CDEAE6D-A2A0-4039-BB39-C70A7307AE5E}" presName="hierChild3" presStyleCnt="0"/>
      <dgm:spPr/>
    </dgm:pt>
    <dgm:pt modelId="{105A0AF5-A863-4EF1-ACF2-5872CC7854AC}" type="pres">
      <dgm:prSet presAssocID="{EB802977-260D-4515-830B-9FEF34A8504A}" presName="Name10" presStyleLbl="parChTrans1D2" presStyleIdx="2" presStyleCnt="4"/>
      <dgm:spPr/>
    </dgm:pt>
    <dgm:pt modelId="{F9ABAFCF-D00A-4DEA-96C4-26CF1BCD908C}" type="pres">
      <dgm:prSet presAssocID="{1EC4349B-A81E-41E7-AAE0-A6B44A5876A2}" presName="hierRoot2" presStyleCnt="0"/>
      <dgm:spPr/>
    </dgm:pt>
    <dgm:pt modelId="{52638649-312E-43CF-BF52-6889B577E0A4}" type="pres">
      <dgm:prSet presAssocID="{1EC4349B-A81E-41E7-AAE0-A6B44A5876A2}" presName="composite2" presStyleCnt="0"/>
      <dgm:spPr/>
    </dgm:pt>
    <dgm:pt modelId="{8EA2B7D8-0E51-4432-8982-0CCFBCE50517}" type="pres">
      <dgm:prSet presAssocID="{1EC4349B-A81E-41E7-AAE0-A6B44A5876A2}" presName="background2" presStyleLbl="node2" presStyleIdx="2" presStyleCnt="4"/>
      <dgm:spPr/>
    </dgm:pt>
    <dgm:pt modelId="{0E590FF8-5173-480E-AA90-B372E3AEBA9A}" type="pres">
      <dgm:prSet presAssocID="{1EC4349B-A81E-41E7-AAE0-A6B44A5876A2}" presName="text2" presStyleLbl="fgAcc2" presStyleIdx="2" presStyleCnt="4" custScaleX="175904" custScaleY="194548">
        <dgm:presLayoutVars>
          <dgm:chPref val="3"/>
        </dgm:presLayoutVars>
      </dgm:prSet>
      <dgm:spPr/>
    </dgm:pt>
    <dgm:pt modelId="{9193FAB6-AC06-41A6-989D-EACB48A93E8B}" type="pres">
      <dgm:prSet presAssocID="{1EC4349B-A81E-41E7-AAE0-A6B44A5876A2}" presName="hierChild3" presStyleCnt="0"/>
      <dgm:spPr/>
    </dgm:pt>
    <dgm:pt modelId="{FD717F93-4D6D-499A-AE96-927A4A32BE11}" type="pres">
      <dgm:prSet presAssocID="{4F927B4F-2646-4449-94DB-6EA7C3308DE6}" presName="Name10" presStyleLbl="parChTrans1D2" presStyleIdx="3" presStyleCnt="4"/>
      <dgm:spPr/>
    </dgm:pt>
    <dgm:pt modelId="{CE7756CA-ABDF-4C26-9C2A-7D22D7203E2A}" type="pres">
      <dgm:prSet presAssocID="{EE362B9F-9C64-4EB3-8E85-47EA6470896D}" presName="hierRoot2" presStyleCnt="0"/>
      <dgm:spPr/>
    </dgm:pt>
    <dgm:pt modelId="{E35EB5FB-C634-45C3-869E-6D62B1D7B065}" type="pres">
      <dgm:prSet presAssocID="{EE362B9F-9C64-4EB3-8E85-47EA6470896D}" presName="composite2" presStyleCnt="0"/>
      <dgm:spPr/>
    </dgm:pt>
    <dgm:pt modelId="{C584F307-84ED-4068-99D6-F3F5E988983B}" type="pres">
      <dgm:prSet presAssocID="{EE362B9F-9C64-4EB3-8E85-47EA6470896D}" presName="background2" presStyleLbl="node2" presStyleIdx="3" presStyleCnt="4"/>
      <dgm:spPr/>
    </dgm:pt>
    <dgm:pt modelId="{08AED94A-0D4D-46AF-A96D-966C6C0D9EBD}" type="pres">
      <dgm:prSet presAssocID="{EE362B9F-9C64-4EB3-8E85-47EA6470896D}" presName="text2" presStyleLbl="fgAcc2" presStyleIdx="3" presStyleCnt="4" custScaleX="175904" custScaleY="194548">
        <dgm:presLayoutVars>
          <dgm:chPref val="3"/>
        </dgm:presLayoutVars>
      </dgm:prSet>
      <dgm:spPr/>
    </dgm:pt>
    <dgm:pt modelId="{F5B0A4C5-BCFC-4ABC-A086-978D2587B9FE}" type="pres">
      <dgm:prSet presAssocID="{EE362B9F-9C64-4EB3-8E85-47EA6470896D}" presName="hierChild3" presStyleCnt="0"/>
      <dgm:spPr/>
    </dgm:pt>
  </dgm:ptLst>
  <dgm:cxnLst>
    <dgm:cxn modelId="{CB173110-6192-4106-86B7-0EB3393FE490}" type="presOf" srcId="{E6BEAFE6-78B3-4B46-AED0-E0A9E61B188D}" destId="{81813A48-552E-411E-8851-958EF85A2E10}" srcOrd="0" destOrd="0" presId="urn:microsoft.com/office/officeart/2005/8/layout/hierarchy1"/>
    <dgm:cxn modelId="{29476E67-433D-43CE-B265-9DABE8C1EC1C}" type="presOf" srcId="{EB802977-260D-4515-830B-9FEF34A8504A}" destId="{105A0AF5-A863-4EF1-ACF2-5872CC7854AC}" srcOrd="0" destOrd="0" presId="urn:microsoft.com/office/officeart/2005/8/layout/hierarchy1"/>
    <dgm:cxn modelId="{7DACD54A-1875-4D81-9F1E-A73A38FD881D}" type="presOf" srcId="{EE362B9F-9C64-4EB3-8E85-47EA6470896D}" destId="{08AED94A-0D4D-46AF-A96D-966C6C0D9EBD}" srcOrd="0" destOrd="0" presId="urn:microsoft.com/office/officeart/2005/8/layout/hierarchy1"/>
    <dgm:cxn modelId="{AE15C37B-974B-4550-A52C-FFE8D742A783}" srcId="{983DFCA8-10D2-4159-BA76-6A684FB470A8}" destId="{5CDEAE6D-A2A0-4039-BB39-C70A7307AE5E}" srcOrd="1" destOrd="0" parTransId="{E6BEAFE6-78B3-4B46-AED0-E0A9E61B188D}" sibTransId="{2D678D9B-85A1-4B46-AFED-9FC0E2BB9D5F}"/>
    <dgm:cxn modelId="{8ABF4E85-4D65-4A18-A20E-17D190197EC1}" srcId="{4407713F-D8DE-424B-B10E-AEF1B3B22244}" destId="{983DFCA8-10D2-4159-BA76-6A684FB470A8}" srcOrd="0" destOrd="0" parTransId="{C4929DE6-6E89-450C-A2D5-397FA4ADD9D3}" sibTransId="{7D585315-FFE5-4657-9C73-148FF8CDF383}"/>
    <dgm:cxn modelId="{AF0A1397-982A-45DD-AD65-4538C1AABC5A}" type="presOf" srcId="{4F927B4F-2646-4449-94DB-6EA7C3308DE6}" destId="{FD717F93-4D6D-499A-AE96-927A4A32BE11}" srcOrd="0" destOrd="0" presId="urn:microsoft.com/office/officeart/2005/8/layout/hierarchy1"/>
    <dgm:cxn modelId="{3E399AAA-D2D8-4F25-949A-76220D15481C}" type="presOf" srcId="{808E5A5A-E947-44F6-9225-31BC88C953C3}" destId="{52114E70-515B-48D2-8942-C0E7CE0E2DE4}" srcOrd="0" destOrd="0" presId="urn:microsoft.com/office/officeart/2005/8/layout/hierarchy1"/>
    <dgm:cxn modelId="{271ACBB0-357F-41F3-BF43-643258B3148E}" srcId="{983DFCA8-10D2-4159-BA76-6A684FB470A8}" destId="{1EC4349B-A81E-41E7-AAE0-A6B44A5876A2}" srcOrd="2" destOrd="0" parTransId="{EB802977-260D-4515-830B-9FEF34A8504A}" sibTransId="{2AAB4246-8D9A-4FA3-8F76-106057D39E6B}"/>
    <dgm:cxn modelId="{4FC24EB9-11AE-4A5E-BE26-D7189E46009C}" type="presOf" srcId="{1EC4349B-A81E-41E7-AAE0-A6B44A5876A2}" destId="{0E590FF8-5173-480E-AA90-B372E3AEBA9A}" srcOrd="0" destOrd="0" presId="urn:microsoft.com/office/officeart/2005/8/layout/hierarchy1"/>
    <dgm:cxn modelId="{CBBF05BB-52F2-41BB-8D92-E6D8820882C7}" type="presOf" srcId="{5CDEAE6D-A2A0-4039-BB39-C70A7307AE5E}" destId="{B0C3CF85-D6B4-49B3-BB30-9511D8C2E28C}" srcOrd="0" destOrd="0" presId="urn:microsoft.com/office/officeart/2005/8/layout/hierarchy1"/>
    <dgm:cxn modelId="{B3A241D3-7330-4014-AC69-A2A3C528711F}" type="presOf" srcId="{983DFCA8-10D2-4159-BA76-6A684FB470A8}" destId="{A5B68466-6561-48BC-B88A-7D90A8EB7952}" srcOrd="0" destOrd="0" presId="urn:microsoft.com/office/officeart/2005/8/layout/hierarchy1"/>
    <dgm:cxn modelId="{51D94FE0-E02A-4B71-9273-FA79A71B959E}" srcId="{983DFCA8-10D2-4159-BA76-6A684FB470A8}" destId="{EE362B9F-9C64-4EB3-8E85-47EA6470896D}" srcOrd="3" destOrd="0" parTransId="{4F927B4F-2646-4449-94DB-6EA7C3308DE6}" sibTransId="{8C281C08-8BF3-4095-988D-DD45932F29D2}"/>
    <dgm:cxn modelId="{A682AFE4-A667-460C-AC0D-3379B430EDA0}" type="presOf" srcId="{4407713F-D8DE-424B-B10E-AEF1B3B22244}" destId="{FD571D84-417F-4CFD-B5D5-609B5A796F93}" srcOrd="0" destOrd="0" presId="urn:microsoft.com/office/officeart/2005/8/layout/hierarchy1"/>
    <dgm:cxn modelId="{EA47DDEE-9F4E-41AE-84D7-259C2CEB8701}" srcId="{983DFCA8-10D2-4159-BA76-6A684FB470A8}" destId="{C880EEBF-357F-4DFA-9E1A-7FFC2DF64950}" srcOrd="0" destOrd="0" parTransId="{808E5A5A-E947-44F6-9225-31BC88C953C3}" sibTransId="{92F27AA4-5520-40C2-8B48-3F4278B08956}"/>
    <dgm:cxn modelId="{0002CEF0-1B40-4B46-8621-265EC4289572}" type="presOf" srcId="{C880EEBF-357F-4DFA-9E1A-7FFC2DF64950}" destId="{9D1141AB-461F-4844-B532-042E09099352}" srcOrd="0" destOrd="0" presId="urn:microsoft.com/office/officeart/2005/8/layout/hierarchy1"/>
    <dgm:cxn modelId="{7B7EB73F-A6B0-4C5C-AAB0-5FE62D8F5E19}" type="presParOf" srcId="{FD571D84-417F-4CFD-B5D5-609B5A796F93}" destId="{3F428274-6F8F-4892-B668-1BE54923B96E}" srcOrd="0" destOrd="0" presId="urn:microsoft.com/office/officeart/2005/8/layout/hierarchy1"/>
    <dgm:cxn modelId="{A4CA0D15-1CB5-4101-8B0B-981534ED58BD}" type="presParOf" srcId="{3F428274-6F8F-4892-B668-1BE54923B96E}" destId="{B6125209-E88A-4439-B998-86A904318F22}" srcOrd="0" destOrd="0" presId="urn:microsoft.com/office/officeart/2005/8/layout/hierarchy1"/>
    <dgm:cxn modelId="{90F67B12-3CC6-474D-8163-22D2187BABDE}" type="presParOf" srcId="{B6125209-E88A-4439-B998-86A904318F22}" destId="{6E91256E-C358-42FC-8454-9C25C5B3985E}" srcOrd="0" destOrd="0" presId="urn:microsoft.com/office/officeart/2005/8/layout/hierarchy1"/>
    <dgm:cxn modelId="{D3E6C33D-F714-4446-BC4D-19F3E78B65BD}" type="presParOf" srcId="{B6125209-E88A-4439-B998-86A904318F22}" destId="{A5B68466-6561-48BC-B88A-7D90A8EB7952}" srcOrd="1" destOrd="0" presId="urn:microsoft.com/office/officeart/2005/8/layout/hierarchy1"/>
    <dgm:cxn modelId="{81AA8612-7971-4A04-94B6-D2B4447670BF}" type="presParOf" srcId="{3F428274-6F8F-4892-B668-1BE54923B96E}" destId="{3AE40849-5B0E-45E4-8868-E4D5AFA0F639}" srcOrd="1" destOrd="0" presId="urn:microsoft.com/office/officeart/2005/8/layout/hierarchy1"/>
    <dgm:cxn modelId="{5B08F355-BC3D-4E7B-A2E6-802169513BAC}" type="presParOf" srcId="{3AE40849-5B0E-45E4-8868-E4D5AFA0F639}" destId="{52114E70-515B-48D2-8942-C0E7CE0E2DE4}" srcOrd="0" destOrd="0" presId="urn:microsoft.com/office/officeart/2005/8/layout/hierarchy1"/>
    <dgm:cxn modelId="{1C9F86BD-EF53-4D77-A65A-1C107B355C8B}" type="presParOf" srcId="{3AE40849-5B0E-45E4-8868-E4D5AFA0F639}" destId="{E0240A28-EE0A-4AFF-9D67-CE35E7C20C5F}" srcOrd="1" destOrd="0" presId="urn:microsoft.com/office/officeart/2005/8/layout/hierarchy1"/>
    <dgm:cxn modelId="{C0CBFFC1-4409-45B5-AF1B-BE23F3D3EB0C}" type="presParOf" srcId="{E0240A28-EE0A-4AFF-9D67-CE35E7C20C5F}" destId="{3A4A0ECD-6D37-4DF2-90C0-9C46BB69E9C3}" srcOrd="0" destOrd="0" presId="urn:microsoft.com/office/officeart/2005/8/layout/hierarchy1"/>
    <dgm:cxn modelId="{2699D791-0106-4DB4-993A-14CEED6DF7D0}" type="presParOf" srcId="{3A4A0ECD-6D37-4DF2-90C0-9C46BB69E9C3}" destId="{8E5CBD65-4559-47E8-A533-081CB6855BAC}" srcOrd="0" destOrd="0" presId="urn:microsoft.com/office/officeart/2005/8/layout/hierarchy1"/>
    <dgm:cxn modelId="{C928578B-CFAD-4866-9069-CC7FAC16BB5A}" type="presParOf" srcId="{3A4A0ECD-6D37-4DF2-90C0-9C46BB69E9C3}" destId="{9D1141AB-461F-4844-B532-042E09099352}" srcOrd="1" destOrd="0" presId="urn:microsoft.com/office/officeart/2005/8/layout/hierarchy1"/>
    <dgm:cxn modelId="{6510D13D-A4CB-450E-B5D2-8356DA461F2F}" type="presParOf" srcId="{E0240A28-EE0A-4AFF-9D67-CE35E7C20C5F}" destId="{FB125D97-645C-4D09-A06C-BC0302859C38}" srcOrd="1" destOrd="0" presId="urn:microsoft.com/office/officeart/2005/8/layout/hierarchy1"/>
    <dgm:cxn modelId="{BB57ABF0-8E29-4C29-B43F-9C314C7DC57D}" type="presParOf" srcId="{3AE40849-5B0E-45E4-8868-E4D5AFA0F639}" destId="{81813A48-552E-411E-8851-958EF85A2E10}" srcOrd="2" destOrd="0" presId="urn:microsoft.com/office/officeart/2005/8/layout/hierarchy1"/>
    <dgm:cxn modelId="{007D9308-DA7A-40E2-8BB2-48F18E276E4E}" type="presParOf" srcId="{3AE40849-5B0E-45E4-8868-E4D5AFA0F639}" destId="{8E43B855-C4C4-4B10-A712-4DFA8AEDD644}" srcOrd="3" destOrd="0" presId="urn:microsoft.com/office/officeart/2005/8/layout/hierarchy1"/>
    <dgm:cxn modelId="{121735A1-D22D-49D7-9515-70AF40FEF250}" type="presParOf" srcId="{8E43B855-C4C4-4B10-A712-4DFA8AEDD644}" destId="{1826A63A-02EB-4539-895D-7E160D903E86}" srcOrd="0" destOrd="0" presId="urn:microsoft.com/office/officeart/2005/8/layout/hierarchy1"/>
    <dgm:cxn modelId="{F16D560C-B59A-42F3-A07C-C7AFD9EB58D2}" type="presParOf" srcId="{1826A63A-02EB-4539-895D-7E160D903E86}" destId="{B9CF46D4-8606-4D1E-91CA-838DFEBBBF0E}" srcOrd="0" destOrd="0" presId="urn:microsoft.com/office/officeart/2005/8/layout/hierarchy1"/>
    <dgm:cxn modelId="{291A1818-96C2-4430-AAA7-69DA1E952D35}" type="presParOf" srcId="{1826A63A-02EB-4539-895D-7E160D903E86}" destId="{B0C3CF85-D6B4-49B3-BB30-9511D8C2E28C}" srcOrd="1" destOrd="0" presId="urn:microsoft.com/office/officeart/2005/8/layout/hierarchy1"/>
    <dgm:cxn modelId="{DA71BF17-C9DA-4F57-88E6-A6C12CE5803D}" type="presParOf" srcId="{8E43B855-C4C4-4B10-A712-4DFA8AEDD644}" destId="{635CE945-31B2-4937-B6D7-7FCBCB5CF712}" srcOrd="1" destOrd="0" presId="urn:microsoft.com/office/officeart/2005/8/layout/hierarchy1"/>
    <dgm:cxn modelId="{0FF3F4C1-C444-4868-9BD2-A927DE86BE22}" type="presParOf" srcId="{3AE40849-5B0E-45E4-8868-E4D5AFA0F639}" destId="{105A0AF5-A863-4EF1-ACF2-5872CC7854AC}" srcOrd="4" destOrd="0" presId="urn:microsoft.com/office/officeart/2005/8/layout/hierarchy1"/>
    <dgm:cxn modelId="{8161D247-AFC3-49A2-AF59-C106603A4F61}" type="presParOf" srcId="{3AE40849-5B0E-45E4-8868-E4D5AFA0F639}" destId="{F9ABAFCF-D00A-4DEA-96C4-26CF1BCD908C}" srcOrd="5" destOrd="0" presId="urn:microsoft.com/office/officeart/2005/8/layout/hierarchy1"/>
    <dgm:cxn modelId="{31C6B34D-FFEF-48A4-BCFC-CE153976EE03}" type="presParOf" srcId="{F9ABAFCF-D00A-4DEA-96C4-26CF1BCD908C}" destId="{52638649-312E-43CF-BF52-6889B577E0A4}" srcOrd="0" destOrd="0" presId="urn:microsoft.com/office/officeart/2005/8/layout/hierarchy1"/>
    <dgm:cxn modelId="{25817B67-E522-40EA-A059-A1F6A3420738}" type="presParOf" srcId="{52638649-312E-43CF-BF52-6889B577E0A4}" destId="{8EA2B7D8-0E51-4432-8982-0CCFBCE50517}" srcOrd="0" destOrd="0" presId="urn:microsoft.com/office/officeart/2005/8/layout/hierarchy1"/>
    <dgm:cxn modelId="{1FF1729D-D2DB-4C59-A64A-20B37C652103}" type="presParOf" srcId="{52638649-312E-43CF-BF52-6889B577E0A4}" destId="{0E590FF8-5173-480E-AA90-B372E3AEBA9A}" srcOrd="1" destOrd="0" presId="urn:microsoft.com/office/officeart/2005/8/layout/hierarchy1"/>
    <dgm:cxn modelId="{FEFFB149-E64E-45F0-AF86-E721812181AB}" type="presParOf" srcId="{F9ABAFCF-D00A-4DEA-96C4-26CF1BCD908C}" destId="{9193FAB6-AC06-41A6-989D-EACB48A93E8B}" srcOrd="1" destOrd="0" presId="urn:microsoft.com/office/officeart/2005/8/layout/hierarchy1"/>
    <dgm:cxn modelId="{1F747962-F7AA-4000-91B0-3EB817177E9B}" type="presParOf" srcId="{3AE40849-5B0E-45E4-8868-E4D5AFA0F639}" destId="{FD717F93-4D6D-499A-AE96-927A4A32BE11}" srcOrd="6" destOrd="0" presId="urn:microsoft.com/office/officeart/2005/8/layout/hierarchy1"/>
    <dgm:cxn modelId="{13D870D1-2930-4E00-9D95-AB190CF1AF22}" type="presParOf" srcId="{3AE40849-5B0E-45E4-8868-E4D5AFA0F639}" destId="{CE7756CA-ABDF-4C26-9C2A-7D22D7203E2A}" srcOrd="7" destOrd="0" presId="urn:microsoft.com/office/officeart/2005/8/layout/hierarchy1"/>
    <dgm:cxn modelId="{047B69C9-E0D4-4487-ACB2-7791AB4EB33D}" type="presParOf" srcId="{CE7756CA-ABDF-4C26-9C2A-7D22D7203E2A}" destId="{E35EB5FB-C634-45C3-869E-6D62B1D7B065}" srcOrd="0" destOrd="0" presId="urn:microsoft.com/office/officeart/2005/8/layout/hierarchy1"/>
    <dgm:cxn modelId="{B095852D-426E-483E-9E6F-BDC4674E7ADF}" type="presParOf" srcId="{E35EB5FB-C634-45C3-869E-6D62B1D7B065}" destId="{C584F307-84ED-4068-99D6-F3F5E988983B}" srcOrd="0" destOrd="0" presId="urn:microsoft.com/office/officeart/2005/8/layout/hierarchy1"/>
    <dgm:cxn modelId="{ADA9FABF-AEB7-4823-8BC9-78B066A8579A}" type="presParOf" srcId="{E35EB5FB-C634-45C3-869E-6D62B1D7B065}" destId="{08AED94A-0D4D-46AF-A96D-966C6C0D9EBD}" srcOrd="1" destOrd="0" presId="urn:microsoft.com/office/officeart/2005/8/layout/hierarchy1"/>
    <dgm:cxn modelId="{BC1C4498-BF16-40FF-B9F3-171643F9B4FA}" type="presParOf" srcId="{CE7756CA-ABDF-4C26-9C2A-7D22D7203E2A}" destId="{F5B0A4C5-BCFC-4ABC-A086-978D2587B9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790D55-E88B-4FB8-84FD-618F3DB74F14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80C4932-F381-4D8C-84B6-C244753A54DC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Cinema e teatro</a:t>
          </a:r>
        </a:p>
      </dgm:t>
    </dgm:pt>
    <dgm:pt modelId="{80D7AAE0-5EA3-4CC1-B4D0-A7B6B26C70CF}" type="parTrans" cxnId="{085A9F75-CF63-4520-A7F2-338F0C08A77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50A1863-8CC9-491B-9046-C91B99552919}" type="sibTrans" cxnId="{085A9F75-CF63-4520-A7F2-338F0C08A77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60F9D0C-5ABE-4AA3-91B5-BEE136C9C227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No cinema e no teatro, diretores fizeram críticas sociais e políticas em seus filmes e peças.</a:t>
          </a:r>
        </a:p>
      </dgm:t>
    </dgm:pt>
    <dgm:pt modelId="{26458566-C1F6-4F79-AE01-949366850326}" type="parTrans" cxnId="{30CF0A0C-C236-44E2-8128-5160B8A9EBD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AABF4906-7AFE-4C23-B203-5E02AEC1AB3B}" type="sibTrans" cxnId="{30CF0A0C-C236-44E2-8128-5160B8A9EBD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83291CC-9055-467C-BDFE-A1EE39BA5698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Guerrilhas</a:t>
          </a:r>
        </a:p>
      </dgm:t>
    </dgm:pt>
    <dgm:pt modelId="{C6F99FDE-DE06-4755-95BB-1EC9314DD2AE}" type="parTrans" cxnId="{7BB0B436-49D9-40AC-B6EE-4117CC7238AB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B45FF856-14F3-4953-8A64-F0850BE7F027}" type="sibTrans" cxnId="{7BB0B436-49D9-40AC-B6EE-4117CC7238AB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03ACBC5-F49E-423C-9188-8C18AF64C447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Focos de resistência popular armada começaram a se formar tanto em áreas urbanas como em áreas rurais.</a:t>
          </a:r>
        </a:p>
      </dgm:t>
    </dgm:pt>
    <dgm:pt modelId="{DE64B111-C2A9-4747-A2EF-50D6D282815C}" type="parTrans" cxnId="{7B0F5007-4BD2-4DD5-AF63-AF2BB2B847E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51369E6F-DEF0-42AB-916F-8D15B8C8090B}" type="sibTrans" cxnId="{7B0F5007-4BD2-4DD5-AF63-AF2BB2B847E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1674A1D-50CB-4161-A6D9-E218B719AE64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Movimento Estudantil </a:t>
          </a:r>
        </a:p>
      </dgm:t>
    </dgm:pt>
    <dgm:pt modelId="{0E3FEA8A-834C-4399-AE0D-563E39E8F7A5}" type="parTrans" cxnId="{93F744A8-3759-4764-92CF-40FA6786955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9EC4D1BE-919D-4FB8-9FB6-F8A101E8E84C}" type="sibTrans" cxnId="{93F744A8-3759-4764-92CF-40FA6786955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657B8FD-5927-4B08-BCAC-ED16E3DF364C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Canções de protesto</a:t>
          </a:r>
        </a:p>
      </dgm:t>
    </dgm:pt>
    <dgm:pt modelId="{C2229C2C-9013-4AE5-B3A2-3F7E92F58087}" type="parTrans" cxnId="{6FED7502-99CC-4687-BB03-7F4CF7284A8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C801BE5-714A-4F67-94BA-AB57E943688E}" type="sibTrans" cxnId="{6FED7502-99CC-4687-BB03-7F4CF7284A8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F274C98-1DBD-4ADA-9251-2A5F05639B87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Na Música Popular Brasileira (MPB), vários músicos passaram a compor músicas que contestavam a </a:t>
          </a:r>
          <a:r>
            <a:rPr lang="pt-BR" sz="1900">
              <a:latin typeface="Roboto" pitchFamily="2" charset="0"/>
              <a:ea typeface="Roboto" pitchFamily="2" charset="0"/>
            </a:rPr>
            <a:t>ditadura. </a:t>
          </a:r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1A284E9C-2F55-4D88-BE80-20A18BA8A616}" type="parTrans" cxnId="{797E972F-7931-43A2-869B-5B4F3DABC10D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9E3A552-E5F3-474E-BC81-E022FC2905F2}" type="sibTrans" cxnId="{797E972F-7931-43A2-869B-5B4F3DABC10D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3225733-B2A0-4EBC-84EE-118D4E299C4C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Representado principalmente pela União Nacional dos Estudantes (UNE), o Movimento Estudantil desempenhou importante papel na luta contra a ditadura no Brasil. </a:t>
          </a:r>
        </a:p>
      </dgm:t>
    </dgm:pt>
    <dgm:pt modelId="{C71B1504-BB16-4FA9-9B31-A898832BDC91}" type="parTrans" cxnId="{8DD9CB34-5E9D-4D0E-96A4-6211703F6506}">
      <dgm:prSet/>
      <dgm:spPr/>
      <dgm:t>
        <a:bodyPr/>
        <a:lstStyle/>
        <a:p>
          <a:endParaRPr lang="pt-BR"/>
        </a:p>
      </dgm:t>
    </dgm:pt>
    <dgm:pt modelId="{76F4E74D-34F0-490E-BAA7-457A0884197D}" type="sibTrans" cxnId="{8DD9CB34-5E9D-4D0E-96A4-6211703F6506}">
      <dgm:prSet/>
      <dgm:spPr/>
      <dgm:t>
        <a:bodyPr/>
        <a:lstStyle/>
        <a:p>
          <a:endParaRPr lang="pt-BR"/>
        </a:p>
      </dgm:t>
    </dgm:pt>
    <dgm:pt modelId="{BC88A748-3E6E-4271-8739-1C9CC2C237D6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716A41F5-F2C0-4137-8F4B-DB25CD78252C}" type="parTrans" cxnId="{E80436C7-1222-420F-9A1F-E6765C9CEDAC}">
      <dgm:prSet/>
      <dgm:spPr/>
      <dgm:t>
        <a:bodyPr/>
        <a:lstStyle/>
        <a:p>
          <a:endParaRPr lang="pt-BR"/>
        </a:p>
      </dgm:t>
    </dgm:pt>
    <dgm:pt modelId="{BBFFD970-BF73-469B-B1E2-95BC4AFF9171}" type="sibTrans" cxnId="{E80436C7-1222-420F-9A1F-E6765C9CEDAC}">
      <dgm:prSet/>
      <dgm:spPr/>
      <dgm:t>
        <a:bodyPr/>
        <a:lstStyle/>
        <a:p>
          <a:endParaRPr lang="pt-BR"/>
        </a:p>
      </dgm:t>
    </dgm:pt>
    <dgm:pt modelId="{B91B6E4E-A67D-4354-92A2-8A79FFD471FB}" type="pres">
      <dgm:prSet presAssocID="{9A790D55-E88B-4FB8-84FD-618F3DB74F14}" presName="Name0" presStyleCnt="0">
        <dgm:presLayoutVars>
          <dgm:dir/>
          <dgm:animLvl val="lvl"/>
          <dgm:resizeHandles/>
        </dgm:presLayoutVars>
      </dgm:prSet>
      <dgm:spPr/>
    </dgm:pt>
    <dgm:pt modelId="{23161FC1-F960-4F41-90AD-941B8BE84103}" type="pres">
      <dgm:prSet presAssocID="{B80C4932-F381-4D8C-84B6-C244753A54DC}" presName="linNode" presStyleCnt="0"/>
      <dgm:spPr/>
    </dgm:pt>
    <dgm:pt modelId="{B0095C69-C304-44EE-B8FD-981C5621C489}" type="pres">
      <dgm:prSet presAssocID="{B80C4932-F381-4D8C-84B6-C244753A54DC}" presName="parentShp" presStyleLbl="node1" presStyleIdx="0" presStyleCnt="4" custScaleX="55030">
        <dgm:presLayoutVars>
          <dgm:bulletEnabled val="1"/>
        </dgm:presLayoutVars>
      </dgm:prSet>
      <dgm:spPr/>
    </dgm:pt>
    <dgm:pt modelId="{EA836F10-AD2B-4B3F-A1BD-ED55976DEFEE}" type="pres">
      <dgm:prSet presAssocID="{B80C4932-F381-4D8C-84B6-C244753A54DC}" presName="childShp" presStyleLbl="bgAccFollowNode1" presStyleIdx="0" presStyleCnt="4" custScaleX="134483">
        <dgm:presLayoutVars>
          <dgm:bulletEnabled val="1"/>
        </dgm:presLayoutVars>
      </dgm:prSet>
      <dgm:spPr/>
    </dgm:pt>
    <dgm:pt modelId="{094C8559-A5F0-4D85-9653-6351F8C4D2BE}" type="pres">
      <dgm:prSet presAssocID="{E50A1863-8CC9-491B-9046-C91B99552919}" presName="spacing" presStyleCnt="0"/>
      <dgm:spPr/>
    </dgm:pt>
    <dgm:pt modelId="{52D680A4-BBD3-48D1-B811-C7F4A87BAE53}" type="pres">
      <dgm:prSet presAssocID="{8657B8FD-5927-4B08-BCAC-ED16E3DF364C}" presName="linNode" presStyleCnt="0"/>
      <dgm:spPr/>
    </dgm:pt>
    <dgm:pt modelId="{CB3016AA-D9A3-443D-833E-D7B29EEE1ECE}" type="pres">
      <dgm:prSet presAssocID="{8657B8FD-5927-4B08-BCAC-ED16E3DF364C}" presName="parentShp" presStyleLbl="node1" presStyleIdx="1" presStyleCnt="4" custScaleX="55030">
        <dgm:presLayoutVars>
          <dgm:bulletEnabled val="1"/>
        </dgm:presLayoutVars>
      </dgm:prSet>
      <dgm:spPr/>
    </dgm:pt>
    <dgm:pt modelId="{8DCC52E8-C184-4801-82F0-E892254E575E}" type="pres">
      <dgm:prSet presAssocID="{8657B8FD-5927-4B08-BCAC-ED16E3DF364C}" presName="childShp" presStyleLbl="bgAccFollowNode1" presStyleIdx="1" presStyleCnt="4" custScaleX="134483">
        <dgm:presLayoutVars>
          <dgm:bulletEnabled val="1"/>
        </dgm:presLayoutVars>
      </dgm:prSet>
      <dgm:spPr/>
    </dgm:pt>
    <dgm:pt modelId="{966A0C3F-0B8B-4BD0-B9A6-74CA74581956}" type="pres">
      <dgm:prSet presAssocID="{DC801BE5-714A-4F67-94BA-AB57E943688E}" presName="spacing" presStyleCnt="0"/>
      <dgm:spPr/>
    </dgm:pt>
    <dgm:pt modelId="{3C6587AA-16B0-4935-9AD2-79A4473E81A4}" type="pres">
      <dgm:prSet presAssocID="{11674A1D-50CB-4161-A6D9-E218B719AE64}" presName="linNode" presStyleCnt="0"/>
      <dgm:spPr/>
    </dgm:pt>
    <dgm:pt modelId="{5AC0858D-EBCA-4969-97D6-B8CAF1D10198}" type="pres">
      <dgm:prSet presAssocID="{11674A1D-50CB-4161-A6D9-E218B719AE64}" presName="parentShp" presStyleLbl="node1" presStyleIdx="2" presStyleCnt="4" custScaleX="55030">
        <dgm:presLayoutVars>
          <dgm:bulletEnabled val="1"/>
        </dgm:presLayoutVars>
      </dgm:prSet>
      <dgm:spPr/>
    </dgm:pt>
    <dgm:pt modelId="{6CCE2791-B88A-4541-B98D-5F83112890D0}" type="pres">
      <dgm:prSet presAssocID="{11674A1D-50CB-4161-A6D9-E218B719AE64}" presName="childShp" presStyleLbl="bgAccFollowNode1" presStyleIdx="2" presStyleCnt="4" custScaleX="134483">
        <dgm:presLayoutVars>
          <dgm:bulletEnabled val="1"/>
        </dgm:presLayoutVars>
      </dgm:prSet>
      <dgm:spPr/>
    </dgm:pt>
    <dgm:pt modelId="{3793E7D0-8AA4-4453-A780-C9FF76855586}" type="pres">
      <dgm:prSet presAssocID="{9EC4D1BE-919D-4FB8-9FB6-F8A101E8E84C}" presName="spacing" presStyleCnt="0"/>
      <dgm:spPr/>
    </dgm:pt>
    <dgm:pt modelId="{DFB2118B-22D0-4D4C-A233-8FBA21959B60}" type="pres">
      <dgm:prSet presAssocID="{683291CC-9055-467C-BDFE-A1EE39BA5698}" presName="linNode" presStyleCnt="0"/>
      <dgm:spPr/>
    </dgm:pt>
    <dgm:pt modelId="{E0D8C37D-7F8F-498C-9B49-77DA68E390FA}" type="pres">
      <dgm:prSet presAssocID="{683291CC-9055-467C-BDFE-A1EE39BA5698}" presName="parentShp" presStyleLbl="node1" presStyleIdx="3" presStyleCnt="4" custScaleX="55030">
        <dgm:presLayoutVars>
          <dgm:bulletEnabled val="1"/>
        </dgm:presLayoutVars>
      </dgm:prSet>
      <dgm:spPr/>
    </dgm:pt>
    <dgm:pt modelId="{2866FDF9-31C0-4BAB-9497-B2C78DF3B771}" type="pres">
      <dgm:prSet presAssocID="{683291CC-9055-467C-BDFE-A1EE39BA5698}" presName="childShp" presStyleLbl="bgAccFollowNode1" presStyleIdx="3" presStyleCnt="4" custScaleX="134483">
        <dgm:presLayoutVars>
          <dgm:bulletEnabled val="1"/>
        </dgm:presLayoutVars>
      </dgm:prSet>
      <dgm:spPr/>
    </dgm:pt>
  </dgm:ptLst>
  <dgm:cxnLst>
    <dgm:cxn modelId="{6FED7502-99CC-4687-BB03-7F4CF7284A81}" srcId="{9A790D55-E88B-4FB8-84FD-618F3DB74F14}" destId="{8657B8FD-5927-4B08-BCAC-ED16E3DF364C}" srcOrd="1" destOrd="0" parTransId="{C2229C2C-9013-4AE5-B3A2-3F7E92F58087}" sibTransId="{DC801BE5-714A-4F67-94BA-AB57E943688E}"/>
    <dgm:cxn modelId="{7B0F5007-4BD2-4DD5-AF63-AF2BB2B847E3}" srcId="{683291CC-9055-467C-BDFE-A1EE39BA5698}" destId="{403ACBC5-F49E-423C-9188-8C18AF64C447}" srcOrd="0" destOrd="0" parTransId="{DE64B111-C2A9-4747-A2EF-50D6D282815C}" sibTransId="{51369E6F-DEF0-42AB-916F-8D15B8C8090B}"/>
    <dgm:cxn modelId="{30CF0A0C-C236-44E2-8128-5160B8A9EBD0}" srcId="{B80C4932-F381-4D8C-84B6-C244753A54DC}" destId="{260F9D0C-5ABE-4AA3-91B5-BEE136C9C227}" srcOrd="0" destOrd="0" parTransId="{26458566-C1F6-4F79-AE01-949366850326}" sibTransId="{AABF4906-7AFE-4C23-B203-5E02AEC1AB3B}"/>
    <dgm:cxn modelId="{797E972F-7931-43A2-869B-5B4F3DABC10D}" srcId="{8657B8FD-5927-4B08-BCAC-ED16E3DF364C}" destId="{6F274C98-1DBD-4ADA-9251-2A5F05639B87}" srcOrd="0" destOrd="0" parTransId="{1A284E9C-2F55-4D88-BE80-20A18BA8A616}" sibTransId="{79E3A552-E5F3-474E-BC81-E022FC2905F2}"/>
    <dgm:cxn modelId="{A3EB6A32-5BA5-4EE9-81F1-9363924B91F3}" type="presOf" srcId="{11674A1D-50CB-4161-A6D9-E218B719AE64}" destId="{5AC0858D-EBCA-4969-97D6-B8CAF1D10198}" srcOrd="0" destOrd="0" presId="urn:microsoft.com/office/officeart/2005/8/layout/vList6"/>
    <dgm:cxn modelId="{8DD9CB34-5E9D-4D0E-96A4-6211703F6506}" srcId="{11674A1D-50CB-4161-A6D9-E218B719AE64}" destId="{E3225733-B2A0-4EBC-84EE-118D4E299C4C}" srcOrd="0" destOrd="0" parTransId="{C71B1504-BB16-4FA9-9B31-A898832BDC91}" sibTransId="{76F4E74D-34F0-490E-BAA7-457A0884197D}"/>
    <dgm:cxn modelId="{7BB0B436-49D9-40AC-B6EE-4117CC7238AB}" srcId="{9A790D55-E88B-4FB8-84FD-618F3DB74F14}" destId="{683291CC-9055-467C-BDFE-A1EE39BA5698}" srcOrd="3" destOrd="0" parTransId="{C6F99FDE-DE06-4755-95BB-1EC9314DD2AE}" sibTransId="{B45FF856-14F3-4953-8A64-F0850BE7F027}"/>
    <dgm:cxn modelId="{B9092041-D3C8-4613-AE33-93625BAF3974}" type="presOf" srcId="{683291CC-9055-467C-BDFE-A1EE39BA5698}" destId="{E0D8C37D-7F8F-498C-9B49-77DA68E390FA}" srcOrd="0" destOrd="0" presId="urn:microsoft.com/office/officeart/2005/8/layout/vList6"/>
    <dgm:cxn modelId="{8908BA71-2A02-41CE-82EB-6CDBE0DDB231}" type="presOf" srcId="{B80C4932-F381-4D8C-84B6-C244753A54DC}" destId="{B0095C69-C304-44EE-B8FD-981C5621C489}" srcOrd="0" destOrd="0" presId="urn:microsoft.com/office/officeart/2005/8/layout/vList6"/>
    <dgm:cxn modelId="{085A9F75-CF63-4520-A7F2-338F0C08A779}" srcId="{9A790D55-E88B-4FB8-84FD-618F3DB74F14}" destId="{B80C4932-F381-4D8C-84B6-C244753A54DC}" srcOrd="0" destOrd="0" parTransId="{80D7AAE0-5EA3-4CC1-B4D0-A7B6B26C70CF}" sibTransId="{E50A1863-8CC9-491B-9046-C91B99552919}"/>
    <dgm:cxn modelId="{8D611D95-5B2F-4FB1-BAD8-637840542A83}" type="presOf" srcId="{BC88A748-3E6E-4271-8739-1C9CC2C237D6}" destId="{6CCE2791-B88A-4541-B98D-5F83112890D0}" srcOrd="0" destOrd="1" presId="urn:microsoft.com/office/officeart/2005/8/layout/vList6"/>
    <dgm:cxn modelId="{C28FC198-5333-4FDA-B097-8C33BA0AE49D}" type="presOf" srcId="{E3225733-B2A0-4EBC-84EE-118D4E299C4C}" destId="{6CCE2791-B88A-4541-B98D-5F83112890D0}" srcOrd="0" destOrd="0" presId="urn:microsoft.com/office/officeart/2005/8/layout/vList6"/>
    <dgm:cxn modelId="{93F744A8-3759-4764-92CF-40FA67869559}" srcId="{9A790D55-E88B-4FB8-84FD-618F3DB74F14}" destId="{11674A1D-50CB-4161-A6D9-E218B719AE64}" srcOrd="2" destOrd="0" parTransId="{0E3FEA8A-834C-4399-AE0D-563E39E8F7A5}" sibTransId="{9EC4D1BE-919D-4FB8-9FB6-F8A101E8E84C}"/>
    <dgm:cxn modelId="{B01E83AA-2330-4C8E-ACD9-ADA1175FFCA3}" type="presOf" srcId="{6F274C98-1DBD-4ADA-9251-2A5F05639B87}" destId="{8DCC52E8-C184-4801-82F0-E892254E575E}" srcOrd="0" destOrd="0" presId="urn:microsoft.com/office/officeart/2005/8/layout/vList6"/>
    <dgm:cxn modelId="{A4BEE4AC-E0B0-402D-9D2A-7B7F44087AB5}" type="presOf" srcId="{8657B8FD-5927-4B08-BCAC-ED16E3DF364C}" destId="{CB3016AA-D9A3-443D-833E-D7B29EEE1ECE}" srcOrd="0" destOrd="0" presId="urn:microsoft.com/office/officeart/2005/8/layout/vList6"/>
    <dgm:cxn modelId="{1F32B1BF-A739-4A0D-B875-9B4BD8503746}" type="presOf" srcId="{9A790D55-E88B-4FB8-84FD-618F3DB74F14}" destId="{B91B6E4E-A67D-4354-92A2-8A79FFD471FB}" srcOrd="0" destOrd="0" presId="urn:microsoft.com/office/officeart/2005/8/layout/vList6"/>
    <dgm:cxn modelId="{E80436C7-1222-420F-9A1F-E6765C9CEDAC}" srcId="{11674A1D-50CB-4161-A6D9-E218B719AE64}" destId="{BC88A748-3E6E-4271-8739-1C9CC2C237D6}" srcOrd="1" destOrd="0" parTransId="{716A41F5-F2C0-4137-8F4B-DB25CD78252C}" sibTransId="{BBFFD970-BF73-469B-B1E2-95BC4AFF9171}"/>
    <dgm:cxn modelId="{CDEF15FA-6A6F-443A-82BF-011ECA8EDB1B}" type="presOf" srcId="{260F9D0C-5ABE-4AA3-91B5-BEE136C9C227}" destId="{EA836F10-AD2B-4B3F-A1BD-ED55976DEFEE}" srcOrd="0" destOrd="0" presId="urn:microsoft.com/office/officeart/2005/8/layout/vList6"/>
    <dgm:cxn modelId="{7172DEFB-9ED2-417F-BC3D-77F3EB5C373F}" type="presOf" srcId="{403ACBC5-F49E-423C-9188-8C18AF64C447}" destId="{2866FDF9-31C0-4BAB-9497-B2C78DF3B771}" srcOrd="0" destOrd="0" presId="urn:microsoft.com/office/officeart/2005/8/layout/vList6"/>
    <dgm:cxn modelId="{FA9EE9BC-B54F-4429-BEF5-5AC43442FE7B}" type="presParOf" srcId="{B91B6E4E-A67D-4354-92A2-8A79FFD471FB}" destId="{23161FC1-F960-4F41-90AD-941B8BE84103}" srcOrd="0" destOrd="0" presId="urn:microsoft.com/office/officeart/2005/8/layout/vList6"/>
    <dgm:cxn modelId="{A0793F43-5601-4E29-953C-83DD92D5A8A7}" type="presParOf" srcId="{23161FC1-F960-4F41-90AD-941B8BE84103}" destId="{B0095C69-C304-44EE-B8FD-981C5621C489}" srcOrd="0" destOrd="0" presId="urn:microsoft.com/office/officeart/2005/8/layout/vList6"/>
    <dgm:cxn modelId="{8EC37A7C-CBE1-452F-B288-A5BC490BAD26}" type="presParOf" srcId="{23161FC1-F960-4F41-90AD-941B8BE84103}" destId="{EA836F10-AD2B-4B3F-A1BD-ED55976DEFEE}" srcOrd="1" destOrd="0" presId="urn:microsoft.com/office/officeart/2005/8/layout/vList6"/>
    <dgm:cxn modelId="{48E805D5-A2D1-47BB-AED4-82EBB0A04C08}" type="presParOf" srcId="{B91B6E4E-A67D-4354-92A2-8A79FFD471FB}" destId="{094C8559-A5F0-4D85-9653-6351F8C4D2BE}" srcOrd="1" destOrd="0" presId="urn:microsoft.com/office/officeart/2005/8/layout/vList6"/>
    <dgm:cxn modelId="{89C57388-C30B-4756-B305-73BD317CF6FB}" type="presParOf" srcId="{B91B6E4E-A67D-4354-92A2-8A79FFD471FB}" destId="{52D680A4-BBD3-48D1-B811-C7F4A87BAE53}" srcOrd="2" destOrd="0" presId="urn:microsoft.com/office/officeart/2005/8/layout/vList6"/>
    <dgm:cxn modelId="{F59962D2-CBB1-4346-A363-838910CF65AB}" type="presParOf" srcId="{52D680A4-BBD3-48D1-B811-C7F4A87BAE53}" destId="{CB3016AA-D9A3-443D-833E-D7B29EEE1ECE}" srcOrd="0" destOrd="0" presId="urn:microsoft.com/office/officeart/2005/8/layout/vList6"/>
    <dgm:cxn modelId="{E93F7655-4730-49E0-B303-6F466594D05A}" type="presParOf" srcId="{52D680A4-BBD3-48D1-B811-C7F4A87BAE53}" destId="{8DCC52E8-C184-4801-82F0-E892254E575E}" srcOrd="1" destOrd="0" presId="urn:microsoft.com/office/officeart/2005/8/layout/vList6"/>
    <dgm:cxn modelId="{4BFA41C3-1264-4BC4-A464-FF54E5F804FF}" type="presParOf" srcId="{B91B6E4E-A67D-4354-92A2-8A79FFD471FB}" destId="{966A0C3F-0B8B-4BD0-B9A6-74CA74581956}" srcOrd="3" destOrd="0" presId="urn:microsoft.com/office/officeart/2005/8/layout/vList6"/>
    <dgm:cxn modelId="{8BE3D8FE-7E01-42FB-8D80-6B59389AB008}" type="presParOf" srcId="{B91B6E4E-A67D-4354-92A2-8A79FFD471FB}" destId="{3C6587AA-16B0-4935-9AD2-79A4473E81A4}" srcOrd="4" destOrd="0" presId="urn:microsoft.com/office/officeart/2005/8/layout/vList6"/>
    <dgm:cxn modelId="{5EE91876-BC44-4452-858E-F964501C127D}" type="presParOf" srcId="{3C6587AA-16B0-4935-9AD2-79A4473E81A4}" destId="{5AC0858D-EBCA-4969-97D6-B8CAF1D10198}" srcOrd="0" destOrd="0" presId="urn:microsoft.com/office/officeart/2005/8/layout/vList6"/>
    <dgm:cxn modelId="{D128F78F-52A0-4CA8-B7F0-420DEBB4F71A}" type="presParOf" srcId="{3C6587AA-16B0-4935-9AD2-79A4473E81A4}" destId="{6CCE2791-B88A-4541-B98D-5F83112890D0}" srcOrd="1" destOrd="0" presId="urn:microsoft.com/office/officeart/2005/8/layout/vList6"/>
    <dgm:cxn modelId="{E081CC72-DEE2-4D20-A30F-250AEBA040B4}" type="presParOf" srcId="{B91B6E4E-A67D-4354-92A2-8A79FFD471FB}" destId="{3793E7D0-8AA4-4453-A780-C9FF76855586}" srcOrd="5" destOrd="0" presId="urn:microsoft.com/office/officeart/2005/8/layout/vList6"/>
    <dgm:cxn modelId="{BF983AB2-2025-4915-A611-5C9127B9795A}" type="presParOf" srcId="{B91B6E4E-A67D-4354-92A2-8A79FFD471FB}" destId="{DFB2118B-22D0-4D4C-A233-8FBA21959B60}" srcOrd="6" destOrd="0" presId="urn:microsoft.com/office/officeart/2005/8/layout/vList6"/>
    <dgm:cxn modelId="{E14BA82B-C00A-4D73-A02D-C4B246CC00D1}" type="presParOf" srcId="{DFB2118B-22D0-4D4C-A233-8FBA21959B60}" destId="{E0D8C37D-7F8F-498C-9B49-77DA68E390FA}" srcOrd="0" destOrd="0" presId="urn:microsoft.com/office/officeart/2005/8/layout/vList6"/>
    <dgm:cxn modelId="{D780527A-5239-4058-A4FE-DA289C28A14E}" type="presParOf" srcId="{DFB2118B-22D0-4D4C-A233-8FBA21959B60}" destId="{2866FDF9-31C0-4BAB-9497-B2C78DF3B7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7408F0-C44F-49B0-87FE-F32F4ACB1D96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8035D01-95B5-4C19-841A-A78A9CF36C8E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Governo Sarney</a:t>
          </a:r>
        </a:p>
      </dgm:t>
    </dgm:pt>
    <dgm:pt modelId="{07605AEF-0911-466C-AC43-3DE795FEE5DC}" type="parTrans" cxnId="{7F44E8D5-D974-4A8E-A2EB-92DD63BA79E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95703346-00AF-4E04-9E98-59FF4274900F}" type="sibTrans" cxnId="{7F44E8D5-D974-4A8E-A2EB-92DD63BA79E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B5F19C0C-9A09-4B32-8F2B-968E165F7901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- Lançamento do Plano Cruzado.</a:t>
          </a:r>
        </a:p>
        <a:p>
          <a:r>
            <a:rPr lang="pt-BR" sz="1900" dirty="0">
              <a:latin typeface="Roboto" pitchFamily="2" charset="0"/>
              <a:ea typeface="Roboto" pitchFamily="2" charset="0"/>
            </a:rPr>
            <a:t>- Aumento da inflação e da crise econômica. </a:t>
          </a:r>
        </a:p>
        <a:p>
          <a:r>
            <a:rPr lang="pt-BR" sz="1900" dirty="0">
              <a:latin typeface="Roboto" pitchFamily="2" charset="0"/>
              <a:ea typeface="Roboto" pitchFamily="2" charset="0"/>
            </a:rPr>
            <a:t>- Foi instalada uma Assembleia Constituinte para a promulgação de nova Constituição.</a:t>
          </a:r>
        </a:p>
      </dgm:t>
    </dgm:pt>
    <dgm:pt modelId="{09E20623-6F76-4D32-B0B2-29CC1321DDC6}" type="parTrans" cxnId="{3F54D045-7008-4697-B1E3-D8B5B5F19D1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B9458B9-0AF5-4572-A439-1AE2FF9E31CA}" type="sibTrans" cxnId="{3F54D045-7008-4697-B1E3-D8B5B5F19D1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7062800-6113-4849-9829-F9B9EA54087B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Constituição de 1988</a:t>
          </a:r>
        </a:p>
      </dgm:t>
    </dgm:pt>
    <dgm:pt modelId="{50A42F5B-EC7A-44CF-ABE6-B368B3EFA235}" type="parTrans" cxnId="{4F60CDCA-B603-4DF5-AAD2-39F3F618C83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EA1974E-F0BD-4904-9399-6D2477D4BC30}" type="sibTrans" cxnId="{4F60CDCA-B603-4DF5-AAD2-39F3F618C83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D74CA2E-EED0-43DC-8769-E8DD64FD64EC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‑ Conhecida como "Carta Cidadã", foi promulgada em 5 de outubro de 1988.</a:t>
          </a:r>
        </a:p>
        <a:p>
          <a:r>
            <a:rPr lang="pt-BR" sz="1900" dirty="0">
              <a:latin typeface="Roboto" pitchFamily="2" charset="0"/>
              <a:ea typeface="Roboto" pitchFamily="2" charset="0"/>
            </a:rPr>
            <a:t>‑ Garante os direitos civis e   restituiu muitos direitos que foram suprimidos no regime militar.</a:t>
          </a:r>
        </a:p>
      </dgm:t>
    </dgm:pt>
    <dgm:pt modelId="{BA641B4C-F9C4-4E17-8443-3E9B0E68729D}" type="parTrans" cxnId="{0F6ABCA5-C408-40AD-BEFE-5797762F69E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37DE501-4C3B-4B2E-A631-6857E1810B32}" type="sibTrans" cxnId="{0F6ABCA5-C408-40AD-BEFE-5797762F69E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17B4800-C1F7-48DE-894C-689411643589}" type="pres">
      <dgm:prSet presAssocID="{597408F0-C44F-49B0-87FE-F32F4ACB1D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F07CBC-6EDA-4DC3-9DC9-789FD4D97296}" type="pres">
      <dgm:prSet presAssocID="{28035D01-95B5-4C19-841A-A78A9CF36C8E}" presName="root" presStyleCnt="0"/>
      <dgm:spPr/>
    </dgm:pt>
    <dgm:pt modelId="{3BB15EAC-FC23-47CC-93E9-06E6197BA119}" type="pres">
      <dgm:prSet presAssocID="{28035D01-95B5-4C19-841A-A78A9CF36C8E}" presName="rootComposite" presStyleCnt="0"/>
      <dgm:spPr/>
    </dgm:pt>
    <dgm:pt modelId="{47F3CC01-2693-4D51-8534-414EF9F74EB1}" type="pres">
      <dgm:prSet presAssocID="{28035D01-95B5-4C19-841A-A78A9CF36C8E}" presName="rootText" presStyleLbl="node1" presStyleIdx="0" presStyleCnt="2" custScaleX="120967" custScaleY="41789"/>
      <dgm:spPr/>
    </dgm:pt>
    <dgm:pt modelId="{C43ABDF3-D0DD-4451-A011-7D4E87A764B3}" type="pres">
      <dgm:prSet presAssocID="{28035D01-95B5-4C19-841A-A78A9CF36C8E}" presName="rootConnector" presStyleLbl="node1" presStyleIdx="0" presStyleCnt="2"/>
      <dgm:spPr/>
    </dgm:pt>
    <dgm:pt modelId="{8CAC664F-34C6-4AF2-BBEF-F7117D847C1F}" type="pres">
      <dgm:prSet presAssocID="{28035D01-95B5-4C19-841A-A78A9CF36C8E}" presName="childShape" presStyleCnt="0"/>
      <dgm:spPr/>
    </dgm:pt>
    <dgm:pt modelId="{9897DECC-BADA-4A66-9673-32F3093A162E}" type="pres">
      <dgm:prSet presAssocID="{09E20623-6F76-4D32-B0B2-29CC1321DDC6}" presName="Name13" presStyleLbl="parChTrans1D2" presStyleIdx="0" presStyleCnt="2"/>
      <dgm:spPr/>
    </dgm:pt>
    <dgm:pt modelId="{C808058D-ED6F-43D8-8C4F-5FABC97939AB}" type="pres">
      <dgm:prSet presAssocID="{B5F19C0C-9A09-4B32-8F2B-968E165F7901}" presName="childText" presStyleLbl="bgAcc1" presStyleIdx="0" presStyleCnt="2" custScaleX="146122" custScaleY="170793" custLinFactNeighborY="30910">
        <dgm:presLayoutVars>
          <dgm:bulletEnabled val="1"/>
        </dgm:presLayoutVars>
      </dgm:prSet>
      <dgm:spPr/>
    </dgm:pt>
    <dgm:pt modelId="{B47F4E68-3103-46D1-B447-A228DF2277F0}" type="pres">
      <dgm:prSet presAssocID="{17062800-6113-4849-9829-F9B9EA54087B}" presName="root" presStyleCnt="0"/>
      <dgm:spPr/>
    </dgm:pt>
    <dgm:pt modelId="{063D0764-E1E7-487E-AD9B-C0610C625264}" type="pres">
      <dgm:prSet presAssocID="{17062800-6113-4849-9829-F9B9EA54087B}" presName="rootComposite" presStyleCnt="0"/>
      <dgm:spPr/>
    </dgm:pt>
    <dgm:pt modelId="{A11CBC20-A8B6-4622-8E67-CF8FF62D1758}" type="pres">
      <dgm:prSet presAssocID="{17062800-6113-4849-9829-F9B9EA54087B}" presName="rootText" presStyleLbl="node1" presStyleIdx="1" presStyleCnt="2" custScaleX="120967" custScaleY="41789"/>
      <dgm:spPr/>
    </dgm:pt>
    <dgm:pt modelId="{6C29DB12-4828-4CC0-BF7F-BFEBF48D4954}" type="pres">
      <dgm:prSet presAssocID="{17062800-6113-4849-9829-F9B9EA54087B}" presName="rootConnector" presStyleLbl="node1" presStyleIdx="1" presStyleCnt="2"/>
      <dgm:spPr/>
    </dgm:pt>
    <dgm:pt modelId="{5845EEE7-710B-4F28-9123-EDFD44FC30BC}" type="pres">
      <dgm:prSet presAssocID="{17062800-6113-4849-9829-F9B9EA54087B}" presName="childShape" presStyleCnt="0"/>
      <dgm:spPr/>
    </dgm:pt>
    <dgm:pt modelId="{94203B65-9F78-467A-8E17-ECA95E2F0DDA}" type="pres">
      <dgm:prSet presAssocID="{BA641B4C-F9C4-4E17-8443-3E9B0E68729D}" presName="Name13" presStyleLbl="parChTrans1D2" presStyleIdx="1" presStyleCnt="2"/>
      <dgm:spPr/>
    </dgm:pt>
    <dgm:pt modelId="{A5BC4AB9-84B7-49D5-878B-6A88A0B091C4}" type="pres">
      <dgm:prSet presAssocID="{8D74CA2E-EED0-43DC-8769-E8DD64FD64EC}" presName="childText" presStyleLbl="bgAcc1" presStyleIdx="1" presStyleCnt="2" custScaleX="146122" custScaleY="170793" custLinFactNeighborY="30910">
        <dgm:presLayoutVars>
          <dgm:bulletEnabled val="1"/>
        </dgm:presLayoutVars>
      </dgm:prSet>
      <dgm:spPr/>
    </dgm:pt>
  </dgm:ptLst>
  <dgm:cxnLst>
    <dgm:cxn modelId="{B52AE610-2687-4BDA-8067-AF1101FFA0E2}" type="presOf" srcId="{28035D01-95B5-4C19-841A-A78A9CF36C8E}" destId="{C43ABDF3-D0DD-4451-A011-7D4E87A764B3}" srcOrd="1" destOrd="0" presId="urn:microsoft.com/office/officeart/2005/8/layout/hierarchy3"/>
    <dgm:cxn modelId="{0F2CF237-0E34-47FF-8915-430CF72144D5}" type="presOf" srcId="{8D74CA2E-EED0-43DC-8769-E8DD64FD64EC}" destId="{A5BC4AB9-84B7-49D5-878B-6A88A0B091C4}" srcOrd="0" destOrd="0" presId="urn:microsoft.com/office/officeart/2005/8/layout/hierarchy3"/>
    <dgm:cxn modelId="{3F54D045-7008-4697-B1E3-D8B5B5F19D14}" srcId="{28035D01-95B5-4C19-841A-A78A9CF36C8E}" destId="{B5F19C0C-9A09-4B32-8F2B-968E165F7901}" srcOrd="0" destOrd="0" parTransId="{09E20623-6F76-4D32-B0B2-29CC1321DDC6}" sibTransId="{6B9458B9-0AF5-4572-A439-1AE2FF9E31CA}"/>
    <dgm:cxn modelId="{4B12E373-F314-40EB-B8CB-F004E8C03A9D}" type="presOf" srcId="{BA641B4C-F9C4-4E17-8443-3E9B0E68729D}" destId="{94203B65-9F78-467A-8E17-ECA95E2F0DDA}" srcOrd="0" destOrd="0" presId="urn:microsoft.com/office/officeart/2005/8/layout/hierarchy3"/>
    <dgm:cxn modelId="{57F75256-BEF5-4486-80B3-A4F0422AE408}" type="presOf" srcId="{17062800-6113-4849-9829-F9B9EA54087B}" destId="{A11CBC20-A8B6-4622-8E67-CF8FF62D1758}" srcOrd="0" destOrd="0" presId="urn:microsoft.com/office/officeart/2005/8/layout/hierarchy3"/>
    <dgm:cxn modelId="{52F8C080-A1FB-4597-AB1A-932266B141A0}" type="presOf" srcId="{17062800-6113-4849-9829-F9B9EA54087B}" destId="{6C29DB12-4828-4CC0-BF7F-BFEBF48D4954}" srcOrd="1" destOrd="0" presId="urn:microsoft.com/office/officeart/2005/8/layout/hierarchy3"/>
    <dgm:cxn modelId="{1C19B49E-4C40-438B-A7C0-9E32B0024139}" type="presOf" srcId="{09E20623-6F76-4D32-B0B2-29CC1321DDC6}" destId="{9897DECC-BADA-4A66-9673-32F3093A162E}" srcOrd="0" destOrd="0" presId="urn:microsoft.com/office/officeart/2005/8/layout/hierarchy3"/>
    <dgm:cxn modelId="{0F6ABCA5-C408-40AD-BEFE-5797762F69EC}" srcId="{17062800-6113-4849-9829-F9B9EA54087B}" destId="{8D74CA2E-EED0-43DC-8769-E8DD64FD64EC}" srcOrd="0" destOrd="0" parTransId="{BA641B4C-F9C4-4E17-8443-3E9B0E68729D}" sibTransId="{737DE501-4C3B-4B2E-A631-6857E1810B32}"/>
    <dgm:cxn modelId="{D0E647AE-05A0-48DF-8F67-04A4C4233C87}" type="presOf" srcId="{597408F0-C44F-49B0-87FE-F32F4ACB1D96}" destId="{217B4800-C1F7-48DE-894C-689411643589}" srcOrd="0" destOrd="0" presId="urn:microsoft.com/office/officeart/2005/8/layout/hierarchy3"/>
    <dgm:cxn modelId="{A88C66B1-F146-4664-9994-67B0E63647B3}" type="presOf" srcId="{28035D01-95B5-4C19-841A-A78A9CF36C8E}" destId="{47F3CC01-2693-4D51-8534-414EF9F74EB1}" srcOrd="0" destOrd="0" presId="urn:microsoft.com/office/officeart/2005/8/layout/hierarchy3"/>
    <dgm:cxn modelId="{4F60CDCA-B603-4DF5-AAD2-39F3F618C835}" srcId="{597408F0-C44F-49B0-87FE-F32F4ACB1D96}" destId="{17062800-6113-4849-9829-F9B9EA54087B}" srcOrd="1" destOrd="0" parTransId="{50A42F5B-EC7A-44CF-ABE6-B368B3EFA235}" sibTransId="{4EA1974E-F0BD-4904-9399-6D2477D4BC30}"/>
    <dgm:cxn modelId="{7F44E8D5-D974-4A8E-A2EB-92DD63BA79E8}" srcId="{597408F0-C44F-49B0-87FE-F32F4ACB1D96}" destId="{28035D01-95B5-4C19-841A-A78A9CF36C8E}" srcOrd="0" destOrd="0" parTransId="{07605AEF-0911-466C-AC43-3DE795FEE5DC}" sibTransId="{95703346-00AF-4E04-9E98-59FF4274900F}"/>
    <dgm:cxn modelId="{376BE4E7-8A44-4B15-B3C5-F83090C9EF85}" type="presOf" srcId="{B5F19C0C-9A09-4B32-8F2B-968E165F7901}" destId="{C808058D-ED6F-43D8-8C4F-5FABC97939AB}" srcOrd="0" destOrd="0" presId="urn:microsoft.com/office/officeart/2005/8/layout/hierarchy3"/>
    <dgm:cxn modelId="{C163CAF7-998C-461F-A1C8-55BEAF566DCC}" type="presParOf" srcId="{217B4800-C1F7-48DE-894C-689411643589}" destId="{73F07CBC-6EDA-4DC3-9DC9-789FD4D97296}" srcOrd="0" destOrd="0" presId="urn:microsoft.com/office/officeart/2005/8/layout/hierarchy3"/>
    <dgm:cxn modelId="{59FC45F1-68C0-447F-8682-C3B95B3AF65C}" type="presParOf" srcId="{73F07CBC-6EDA-4DC3-9DC9-789FD4D97296}" destId="{3BB15EAC-FC23-47CC-93E9-06E6197BA119}" srcOrd="0" destOrd="0" presId="urn:microsoft.com/office/officeart/2005/8/layout/hierarchy3"/>
    <dgm:cxn modelId="{9EAF91FA-1557-424D-9E7F-71D82DCBAD71}" type="presParOf" srcId="{3BB15EAC-FC23-47CC-93E9-06E6197BA119}" destId="{47F3CC01-2693-4D51-8534-414EF9F74EB1}" srcOrd="0" destOrd="0" presId="urn:microsoft.com/office/officeart/2005/8/layout/hierarchy3"/>
    <dgm:cxn modelId="{B0388918-6C5C-4363-9E8D-EA9B5ACDE0BF}" type="presParOf" srcId="{3BB15EAC-FC23-47CC-93E9-06E6197BA119}" destId="{C43ABDF3-D0DD-4451-A011-7D4E87A764B3}" srcOrd="1" destOrd="0" presId="urn:microsoft.com/office/officeart/2005/8/layout/hierarchy3"/>
    <dgm:cxn modelId="{5CAD8FB8-F7ED-48D0-A886-7CB4A8DC24A0}" type="presParOf" srcId="{73F07CBC-6EDA-4DC3-9DC9-789FD4D97296}" destId="{8CAC664F-34C6-4AF2-BBEF-F7117D847C1F}" srcOrd="1" destOrd="0" presId="urn:microsoft.com/office/officeart/2005/8/layout/hierarchy3"/>
    <dgm:cxn modelId="{FE2ED57F-F294-457D-BCBB-F3F430D1961C}" type="presParOf" srcId="{8CAC664F-34C6-4AF2-BBEF-F7117D847C1F}" destId="{9897DECC-BADA-4A66-9673-32F3093A162E}" srcOrd="0" destOrd="0" presId="urn:microsoft.com/office/officeart/2005/8/layout/hierarchy3"/>
    <dgm:cxn modelId="{2BC6311C-7427-420A-967E-471445D4571B}" type="presParOf" srcId="{8CAC664F-34C6-4AF2-BBEF-F7117D847C1F}" destId="{C808058D-ED6F-43D8-8C4F-5FABC97939AB}" srcOrd="1" destOrd="0" presId="urn:microsoft.com/office/officeart/2005/8/layout/hierarchy3"/>
    <dgm:cxn modelId="{AD60165A-C8C6-4EC9-969D-B2D5A14227C3}" type="presParOf" srcId="{217B4800-C1F7-48DE-894C-689411643589}" destId="{B47F4E68-3103-46D1-B447-A228DF2277F0}" srcOrd="1" destOrd="0" presId="urn:microsoft.com/office/officeart/2005/8/layout/hierarchy3"/>
    <dgm:cxn modelId="{3640DE60-9792-4370-A89A-EDEBB834735B}" type="presParOf" srcId="{B47F4E68-3103-46D1-B447-A228DF2277F0}" destId="{063D0764-E1E7-487E-AD9B-C0610C625264}" srcOrd="0" destOrd="0" presId="urn:microsoft.com/office/officeart/2005/8/layout/hierarchy3"/>
    <dgm:cxn modelId="{098A0A0D-7F41-4185-97CB-CF29F0321293}" type="presParOf" srcId="{063D0764-E1E7-487E-AD9B-C0610C625264}" destId="{A11CBC20-A8B6-4622-8E67-CF8FF62D1758}" srcOrd="0" destOrd="0" presId="urn:microsoft.com/office/officeart/2005/8/layout/hierarchy3"/>
    <dgm:cxn modelId="{1EE1AC79-FD1C-46BF-AB0E-517C6D96A72F}" type="presParOf" srcId="{063D0764-E1E7-487E-AD9B-C0610C625264}" destId="{6C29DB12-4828-4CC0-BF7F-BFEBF48D4954}" srcOrd="1" destOrd="0" presId="urn:microsoft.com/office/officeart/2005/8/layout/hierarchy3"/>
    <dgm:cxn modelId="{3053F784-08E8-4979-BC1E-82B79290F6A4}" type="presParOf" srcId="{B47F4E68-3103-46D1-B447-A228DF2277F0}" destId="{5845EEE7-710B-4F28-9123-EDFD44FC30BC}" srcOrd="1" destOrd="0" presId="urn:microsoft.com/office/officeart/2005/8/layout/hierarchy3"/>
    <dgm:cxn modelId="{04B2C5D6-5933-4DB9-B3A5-EE053EF6E636}" type="presParOf" srcId="{5845EEE7-710B-4F28-9123-EDFD44FC30BC}" destId="{94203B65-9F78-467A-8E17-ECA95E2F0DDA}" srcOrd="0" destOrd="0" presId="urn:microsoft.com/office/officeart/2005/8/layout/hierarchy3"/>
    <dgm:cxn modelId="{622C917B-96DD-4C3F-BCAC-C0CD2EAE2EB5}" type="presParOf" srcId="{5845EEE7-710B-4F28-9123-EDFD44FC30BC}" destId="{A5BC4AB9-84B7-49D5-878B-6A88A0B091C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1F015-FBA7-409E-BD1A-0E6EFB6FD66B}">
      <dsp:nvSpPr>
        <dsp:cNvPr id="0" name=""/>
        <dsp:cNvSpPr/>
      </dsp:nvSpPr>
      <dsp:spPr>
        <a:xfrm>
          <a:off x="0" y="0"/>
          <a:ext cx="8468018" cy="961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Entre os anos de 1950 e 1980, diversos países da América Latina tiveram governos de caráter autoritário.</a:t>
          </a:r>
        </a:p>
      </dsp:txBody>
      <dsp:txXfrm>
        <a:off x="28171" y="28171"/>
        <a:ext cx="7348848" cy="905492"/>
      </dsp:txXfrm>
    </dsp:sp>
    <dsp:sp modelId="{E7501060-1C97-4339-A265-4FDF6A364F7A}">
      <dsp:nvSpPr>
        <dsp:cNvPr id="0" name=""/>
        <dsp:cNvSpPr/>
      </dsp:nvSpPr>
      <dsp:spPr>
        <a:xfrm>
          <a:off x="709196" y="1136714"/>
          <a:ext cx="8468018" cy="961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Esses governos foram instalados com o apoio de grupos ligados à elite e parte da classe média.</a:t>
          </a:r>
        </a:p>
      </dsp:txBody>
      <dsp:txXfrm>
        <a:off x="737367" y="1164885"/>
        <a:ext cx="7077287" cy="905492"/>
      </dsp:txXfrm>
    </dsp:sp>
    <dsp:sp modelId="{1230508B-7375-4DCF-B2E5-31CF82758476}">
      <dsp:nvSpPr>
        <dsp:cNvPr id="0" name=""/>
        <dsp:cNvSpPr/>
      </dsp:nvSpPr>
      <dsp:spPr>
        <a:xfrm>
          <a:off x="1407808" y="2273428"/>
          <a:ext cx="8468018" cy="961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Roboto" pitchFamily="2" charset="0"/>
              <a:ea typeface="Roboto" pitchFamily="2" charset="0"/>
            </a:rPr>
            <a:t>Reprimiam-se manifestações e cerceavam a liberdade de expressão e a participação social na política.</a:t>
          </a:r>
        </a:p>
      </dsp:txBody>
      <dsp:txXfrm>
        <a:off x="1435979" y="2301599"/>
        <a:ext cx="7087872" cy="905492"/>
      </dsp:txXfrm>
    </dsp:sp>
    <dsp:sp modelId="{BB2E140F-783B-45B1-B67F-89B61B923A97}">
      <dsp:nvSpPr>
        <dsp:cNvPr id="0" name=""/>
        <dsp:cNvSpPr/>
      </dsp:nvSpPr>
      <dsp:spPr>
        <a:xfrm>
          <a:off x="2117004" y="3410142"/>
          <a:ext cx="8468018" cy="961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Roboto" pitchFamily="2" charset="0"/>
              <a:ea typeface="Roboto" pitchFamily="2" charset="0"/>
            </a:rPr>
            <a:t>Contexto mundial era marcado pela Guerra Fria. </a:t>
          </a:r>
        </a:p>
      </dsp:txBody>
      <dsp:txXfrm>
        <a:off x="2145175" y="3438313"/>
        <a:ext cx="7077287" cy="905492"/>
      </dsp:txXfrm>
    </dsp:sp>
    <dsp:sp modelId="{B068A7CF-5884-49AE-A3EB-BA56CB4B204B}">
      <dsp:nvSpPr>
        <dsp:cNvPr id="0" name=""/>
        <dsp:cNvSpPr/>
      </dsp:nvSpPr>
      <dsp:spPr>
        <a:xfrm>
          <a:off x="7842825" y="736678"/>
          <a:ext cx="625192" cy="6251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7983493" y="736678"/>
        <a:ext cx="343856" cy="470457"/>
      </dsp:txXfrm>
    </dsp:sp>
    <dsp:sp modelId="{AE8C322B-C4E3-40C9-B7F9-1E2580F4B043}">
      <dsp:nvSpPr>
        <dsp:cNvPr id="0" name=""/>
        <dsp:cNvSpPr/>
      </dsp:nvSpPr>
      <dsp:spPr>
        <a:xfrm>
          <a:off x="8552022" y="1873392"/>
          <a:ext cx="625192" cy="6251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8692690" y="1873392"/>
        <a:ext cx="343856" cy="470457"/>
      </dsp:txXfrm>
    </dsp:sp>
    <dsp:sp modelId="{48CCC910-3750-4703-823F-F034070576B2}">
      <dsp:nvSpPr>
        <dsp:cNvPr id="0" name=""/>
        <dsp:cNvSpPr/>
      </dsp:nvSpPr>
      <dsp:spPr>
        <a:xfrm>
          <a:off x="9250633" y="3010106"/>
          <a:ext cx="625192" cy="6251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9391301" y="3010106"/>
        <a:ext cx="343856" cy="470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36F10-AD2B-4B3F-A1BD-ED55976DEFEE}">
      <dsp:nvSpPr>
        <dsp:cNvPr id="0" name=""/>
        <dsp:cNvSpPr/>
      </dsp:nvSpPr>
      <dsp:spPr>
        <a:xfrm>
          <a:off x="2489481" y="2018"/>
          <a:ext cx="9124426" cy="1092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 Argentina passou por dois regimes ditatoriais – um de 1966 a 1973, e outro de 1976 a 1983. Durante esses regimes, cerca de 30 mil pessoas desapareceram no país.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2489481" y="138606"/>
        <a:ext cx="8714661" cy="819531"/>
      </dsp:txXfrm>
    </dsp:sp>
    <dsp:sp modelId="{B0095C69-C304-44EE-B8FD-981C5621C489}">
      <dsp:nvSpPr>
        <dsp:cNvPr id="0" name=""/>
        <dsp:cNvSpPr/>
      </dsp:nvSpPr>
      <dsp:spPr>
        <a:xfrm>
          <a:off x="357" y="2018"/>
          <a:ext cx="2489123" cy="10927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Argentina</a:t>
          </a:r>
        </a:p>
      </dsp:txBody>
      <dsp:txXfrm>
        <a:off x="53699" y="55360"/>
        <a:ext cx="2382439" cy="986023"/>
      </dsp:txXfrm>
    </dsp:sp>
    <dsp:sp modelId="{8DCC52E8-C184-4801-82F0-E892254E575E}">
      <dsp:nvSpPr>
        <dsp:cNvPr id="0" name=""/>
        <dsp:cNvSpPr/>
      </dsp:nvSpPr>
      <dsp:spPr>
        <a:xfrm>
          <a:off x="2489481" y="1203996"/>
          <a:ext cx="9124426" cy="1092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Em 1954, um golpe de Estado colocou no poder o general Alfredo Stroessner. Em eleições caracterizadas por fraudes, Stroessner foi eleito presidente do Paraguai por sete mandatos consecutivos até 1989.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2489481" y="1340584"/>
        <a:ext cx="8714661" cy="819531"/>
      </dsp:txXfrm>
    </dsp:sp>
    <dsp:sp modelId="{CB3016AA-D9A3-443D-833E-D7B29EEE1ECE}">
      <dsp:nvSpPr>
        <dsp:cNvPr id="0" name=""/>
        <dsp:cNvSpPr/>
      </dsp:nvSpPr>
      <dsp:spPr>
        <a:xfrm>
          <a:off x="357" y="1203996"/>
          <a:ext cx="2489123" cy="109270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Paraguai</a:t>
          </a:r>
        </a:p>
      </dsp:txBody>
      <dsp:txXfrm>
        <a:off x="53699" y="1257338"/>
        <a:ext cx="2382439" cy="986023"/>
      </dsp:txXfrm>
    </dsp:sp>
    <dsp:sp modelId="{786B9EAD-4252-4E20-8C8A-59EC1EC23A4E}">
      <dsp:nvSpPr>
        <dsp:cNvPr id="0" name=""/>
        <dsp:cNvSpPr/>
      </dsp:nvSpPr>
      <dsp:spPr>
        <a:xfrm>
          <a:off x="2489481" y="2405974"/>
          <a:ext cx="9124426" cy="1092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Roboto" pitchFamily="2" charset="0"/>
              <a:ea typeface="Roboto" pitchFamily="2" charset="0"/>
            </a:rPr>
            <a:t>O general Augusto Pinochet, após um golpe de Estado, destituiu o presidente eleito Salvador Allende. Durante a ditadura civil-militar chilena (1973-1990), cerca de 3 mil pessoas foram assassinadas e aproximadamente 200 mil foram para o exílio.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2489481" y="2542562"/>
        <a:ext cx="8714661" cy="819531"/>
      </dsp:txXfrm>
    </dsp:sp>
    <dsp:sp modelId="{76EFA238-D140-4A2E-93B5-7FC8676E9B14}">
      <dsp:nvSpPr>
        <dsp:cNvPr id="0" name=""/>
        <dsp:cNvSpPr/>
      </dsp:nvSpPr>
      <dsp:spPr>
        <a:xfrm>
          <a:off x="357" y="2405974"/>
          <a:ext cx="2489123" cy="1092707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Chile</a:t>
          </a:r>
        </a:p>
      </dsp:txBody>
      <dsp:txXfrm>
        <a:off x="53699" y="2459316"/>
        <a:ext cx="2382439" cy="986023"/>
      </dsp:txXfrm>
    </dsp:sp>
    <dsp:sp modelId="{6CCE2791-B88A-4541-B98D-5F83112890D0}">
      <dsp:nvSpPr>
        <dsp:cNvPr id="0" name=""/>
        <dsp:cNvSpPr/>
      </dsp:nvSpPr>
      <dsp:spPr>
        <a:xfrm>
          <a:off x="2489481" y="3607952"/>
          <a:ext cx="9124426" cy="1092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Durante a ditadura civil-militar no Peru (1968-1980), mais de 70 mil pessoas morreram nos confrontos entre Exército e guerrilheiros.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2489481" y="3744540"/>
        <a:ext cx="8714661" cy="819531"/>
      </dsp:txXfrm>
    </dsp:sp>
    <dsp:sp modelId="{5AC0858D-EBCA-4969-97D6-B8CAF1D10198}">
      <dsp:nvSpPr>
        <dsp:cNvPr id="0" name=""/>
        <dsp:cNvSpPr/>
      </dsp:nvSpPr>
      <dsp:spPr>
        <a:xfrm>
          <a:off x="357" y="3607952"/>
          <a:ext cx="2489123" cy="109270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Peru</a:t>
          </a:r>
        </a:p>
      </dsp:txBody>
      <dsp:txXfrm>
        <a:off x="53699" y="3661294"/>
        <a:ext cx="2382439" cy="986023"/>
      </dsp:txXfrm>
    </dsp:sp>
    <dsp:sp modelId="{2866FDF9-31C0-4BAB-9497-B2C78DF3B771}">
      <dsp:nvSpPr>
        <dsp:cNvPr id="0" name=""/>
        <dsp:cNvSpPr/>
      </dsp:nvSpPr>
      <dsp:spPr>
        <a:xfrm>
          <a:off x="2489481" y="4809930"/>
          <a:ext cx="9124426" cy="1092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Roboto" pitchFamily="2" charset="0"/>
              <a:ea typeface="Roboto" pitchFamily="2" charset="0"/>
            </a:rPr>
            <a:t>O Uruguai (1973-1985), assim como outros regimes ditatoriais da América do Sul, fez parte da Operação Condor, uma aliança dos regimes ditatoriais com os Estados Unidos para perseguir as pessoas de esquerda.</a:t>
          </a:r>
        </a:p>
      </dsp:txBody>
      <dsp:txXfrm>
        <a:off x="2489481" y="4946518"/>
        <a:ext cx="8714661" cy="819531"/>
      </dsp:txXfrm>
    </dsp:sp>
    <dsp:sp modelId="{E0D8C37D-7F8F-498C-9B49-77DA68E390FA}">
      <dsp:nvSpPr>
        <dsp:cNvPr id="0" name=""/>
        <dsp:cNvSpPr/>
      </dsp:nvSpPr>
      <dsp:spPr>
        <a:xfrm>
          <a:off x="357" y="4809930"/>
          <a:ext cx="2489123" cy="1092707"/>
        </a:xfrm>
        <a:prstGeom prst="roundRec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Uruguai </a:t>
          </a:r>
        </a:p>
      </dsp:txBody>
      <dsp:txXfrm>
        <a:off x="53699" y="4863272"/>
        <a:ext cx="2382439" cy="986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E473-B483-469E-8F30-DB16371461FC}">
      <dsp:nvSpPr>
        <dsp:cNvPr id="0" name=""/>
        <dsp:cNvSpPr/>
      </dsp:nvSpPr>
      <dsp:spPr>
        <a:xfrm>
          <a:off x="61940" y="647"/>
          <a:ext cx="3500758" cy="2100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Foi uma organização que reuniu aparelhos repressivos dos governos militares de diversos países americanos. </a:t>
          </a:r>
        </a:p>
      </dsp:txBody>
      <dsp:txXfrm>
        <a:off x="61940" y="647"/>
        <a:ext cx="3500758" cy="2100454"/>
      </dsp:txXfrm>
    </dsp:sp>
    <dsp:sp modelId="{221D4102-5965-4B09-857F-F11AA3D7B8C1}">
      <dsp:nvSpPr>
        <dsp:cNvPr id="0" name=""/>
        <dsp:cNvSpPr/>
      </dsp:nvSpPr>
      <dsp:spPr>
        <a:xfrm>
          <a:off x="3912774" y="647"/>
          <a:ext cx="3500758" cy="2100454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Entre os países, estavam Brasil, Argentina, Chile, Uruguai, Paraguai e Bolívia. </a:t>
          </a:r>
        </a:p>
      </dsp:txBody>
      <dsp:txXfrm>
        <a:off x="3912774" y="647"/>
        <a:ext cx="3500758" cy="2100454"/>
      </dsp:txXfrm>
    </dsp:sp>
    <dsp:sp modelId="{C86A399A-311C-4E29-93E5-400B79FEADCD}">
      <dsp:nvSpPr>
        <dsp:cNvPr id="0" name=""/>
        <dsp:cNvSpPr/>
      </dsp:nvSpPr>
      <dsp:spPr>
        <a:xfrm>
          <a:off x="7763608" y="647"/>
          <a:ext cx="3500758" cy="2100454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Integrou os serviços de informação e repressão dos países envolvidos.</a:t>
          </a:r>
        </a:p>
      </dsp:txBody>
      <dsp:txXfrm>
        <a:off x="7763608" y="647"/>
        <a:ext cx="3500758" cy="2100454"/>
      </dsp:txXfrm>
    </dsp:sp>
    <dsp:sp modelId="{D3CE695D-9D1F-49A6-943C-B53F1E485659}">
      <dsp:nvSpPr>
        <dsp:cNvPr id="0" name=""/>
        <dsp:cNvSpPr/>
      </dsp:nvSpPr>
      <dsp:spPr>
        <a:xfrm>
          <a:off x="46537" y="2320025"/>
          <a:ext cx="3500758" cy="210045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Além disso, perseguiu os inimigos políticos que se encontravam no exterior. </a:t>
          </a:r>
        </a:p>
      </dsp:txBody>
      <dsp:txXfrm>
        <a:off x="46537" y="2320025"/>
        <a:ext cx="3500758" cy="2100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7BA91-897D-4A49-98C2-4A35D1F83383}">
      <dsp:nvSpPr>
        <dsp:cNvPr id="0" name=""/>
        <dsp:cNvSpPr/>
      </dsp:nvSpPr>
      <dsp:spPr>
        <a:xfrm>
          <a:off x="0" y="60203"/>
          <a:ext cx="3488566" cy="20931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Ao longo dos regimes ditatoriais, diversos movimentos de resistência foram organizados na América Latina.</a:t>
          </a:r>
        </a:p>
      </dsp:txBody>
      <dsp:txXfrm>
        <a:off x="0" y="60203"/>
        <a:ext cx="3488566" cy="2093139"/>
      </dsp:txXfrm>
    </dsp:sp>
    <dsp:sp modelId="{7CD4A60D-C479-4773-B700-216257379755}">
      <dsp:nvSpPr>
        <dsp:cNvPr id="0" name=""/>
        <dsp:cNvSpPr/>
      </dsp:nvSpPr>
      <dsp:spPr>
        <a:xfrm>
          <a:off x="3837423" y="60203"/>
          <a:ext cx="3488566" cy="2093139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As lutas armadas tiveram inspiração nos movimentos de guerrilhas.</a:t>
          </a:r>
        </a:p>
      </dsp:txBody>
      <dsp:txXfrm>
        <a:off x="3837423" y="60203"/>
        <a:ext cx="3488566" cy="2093139"/>
      </dsp:txXfrm>
    </dsp:sp>
    <dsp:sp modelId="{0E9C150E-0F73-4CE4-B691-33BCA3627F6D}">
      <dsp:nvSpPr>
        <dsp:cNvPr id="0" name=""/>
        <dsp:cNvSpPr/>
      </dsp:nvSpPr>
      <dsp:spPr>
        <a:xfrm>
          <a:off x="7674846" y="60203"/>
          <a:ext cx="3488566" cy="2093139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No campo artístico, surgiram movimentos musicais, como a </a:t>
          </a:r>
          <a:r>
            <a:rPr lang="pt-BR" sz="1900" i="1" kern="1200" dirty="0">
              <a:latin typeface="Roboto" pitchFamily="2" charset="0"/>
              <a:ea typeface="Roboto" pitchFamily="2" charset="0"/>
            </a:rPr>
            <a:t>nueva</a:t>
          </a:r>
          <a:r>
            <a:rPr lang="pt-BR" sz="1900" kern="1200" dirty="0">
              <a:latin typeface="Roboto" pitchFamily="2" charset="0"/>
              <a:ea typeface="Roboto" pitchFamily="2" charset="0"/>
            </a:rPr>
            <a:t> </a:t>
          </a:r>
          <a:r>
            <a:rPr lang="pt-BR" sz="1900" i="1" kern="1200" dirty="0">
              <a:latin typeface="Roboto" pitchFamily="2" charset="0"/>
              <a:ea typeface="Roboto" pitchFamily="2" charset="0"/>
            </a:rPr>
            <a:t>canción</a:t>
          </a:r>
          <a:r>
            <a:rPr lang="pt-BR" sz="1900" kern="1200" dirty="0">
              <a:latin typeface="Roboto" pitchFamily="2" charset="0"/>
              <a:ea typeface="Roboto" pitchFamily="2" charset="0"/>
            </a:rPr>
            <a:t> no Chile e na Argentina, a partir da década de 1960.</a:t>
          </a:r>
        </a:p>
      </dsp:txBody>
      <dsp:txXfrm>
        <a:off x="7674846" y="60203"/>
        <a:ext cx="3488566" cy="2093139"/>
      </dsp:txXfrm>
    </dsp:sp>
    <dsp:sp modelId="{494A4AD0-ED07-466C-B4A2-041AF4A10ACC}">
      <dsp:nvSpPr>
        <dsp:cNvPr id="0" name=""/>
        <dsp:cNvSpPr/>
      </dsp:nvSpPr>
      <dsp:spPr>
        <a:xfrm>
          <a:off x="1918711" y="2502200"/>
          <a:ext cx="3488566" cy="2093139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Também na Argentina, surgiram as Mães da Praça de Maio (</a:t>
          </a:r>
          <a:r>
            <a:rPr lang="pt-BR" sz="1900" i="1" kern="1200" dirty="0">
              <a:latin typeface="Roboto" pitchFamily="2" charset="0"/>
              <a:ea typeface="Roboto" pitchFamily="2" charset="0"/>
            </a:rPr>
            <a:t>Madres de Plaza de Mayo</a:t>
          </a:r>
          <a:r>
            <a:rPr lang="pt-BR" sz="1900" kern="1200" dirty="0">
              <a:latin typeface="Roboto" pitchFamily="2" charset="0"/>
              <a:ea typeface="Roboto" pitchFamily="2" charset="0"/>
            </a:rPr>
            <a:t>). </a:t>
          </a:r>
        </a:p>
      </dsp:txBody>
      <dsp:txXfrm>
        <a:off x="1918711" y="2502200"/>
        <a:ext cx="3488566" cy="2093139"/>
      </dsp:txXfrm>
    </dsp:sp>
    <dsp:sp modelId="{D4BEFD26-4546-4C85-B0C3-FBEA11DD5E04}">
      <dsp:nvSpPr>
        <dsp:cNvPr id="0" name=""/>
        <dsp:cNvSpPr/>
      </dsp:nvSpPr>
      <dsp:spPr>
        <a:xfrm>
          <a:off x="5756134" y="2502200"/>
          <a:ext cx="3488566" cy="2093139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Grupo formado inicialmente por quatorze mulheres. Um de seus lemas era: "Todos os desaparecidos são nossos filhos“. </a:t>
          </a:r>
        </a:p>
      </dsp:txBody>
      <dsp:txXfrm>
        <a:off x="5756134" y="2502200"/>
        <a:ext cx="3488566" cy="2093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AFF37-2E86-42A3-86A6-FEFFC28BA825}">
      <dsp:nvSpPr>
        <dsp:cNvPr id="0" name=""/>
        <dsp:cNvSpPr/>
      </dsp:nvSpPr>
      <dsp:spPr>
        <a:xfrm>
          <a:off x="0" y="42593"/>
          <a:ext cx="3479480" cy="2087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Na manhã de 1º de abril de 1964, tropas do Exército se movimentam nas principais cidades.</a:t>
          </a:r>
        </a:p>
      </dsp:txBody>
      <dsp:txXfrm>
        <a:off x="0" y="42593"/>
        <a:ext cx="3479480" cy="2087688"/>
      </dsp:txXfrm>
    </dsp:sp>
    <dsp:sp modelId="{5CF50F3A-E111-4036-8ECA-E55FF2C3EA49}">
      <dsp:nvSpPr>
        <dsp:cNvPr id="0" name=""/>
        <dsp:cNvSpPr/>
      </dsp:nvSpPr>
      <dsp:spPr>
        <a:xfrm>
          <a:off x="3827428" y="42593"/>
          <a:ext cx="3479480" cy="2087688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 objetivo era a deposição de João Goulart com a justificativa de garantir a ordem interna no país.</a:t>
          </a:r>
        </a:p>
      </dsp:txBody>
      <dsp:txXfrm>
        <a:off x="3827428" y="42593"/>
        <a:ext cx="3479480" cy="2087688"/>
      </dsp:txXfrm>
    </dsp:sp>
    <dsp:sp modelId="{CA5D5EC5-2A9D-49D1-9DF6-2F720A013D3C}">
      <dsp:nvSpPr>
        <dsp:cNvPr id="0" name=""/>
        <dsp:cNvSpPr/>
      </dsp:nvSpPr>
      <dsp:spPr>
        <a:xfrm>
          <a:off x="7654856" y="42593"/>
          <a:ext cx="3479480" cy="2087688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Os militares contavam com o apoio de parte da sociedade brasileira. </a:t>
          </a:r>
        </a:p>
      </dsp:txBody>
      <dsp:txXfrm>
        <a:off x="7654856" y="42593"/>
        <a:ext cx="3479480" cy="2087688"/>
      </dsp:txXfrm>
    </dsp:sp>
    <dsp:sp modelId="{705EAB92-823D-4011-AB29-4EA2DB3E4E91}">
      <dsp:nvSpPr>
        <dsp:cNvPr id="0" name=""/>
        <dsp:cNvSpPr/>
      </dsp:nvSpPr>
      <dsp:spPr>
        <a:xfrm>
          <a:off x="0" y="2478230"/>
          <a:ext cx="3479480" cy="2087688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Os militares garantiram o controle social por meio do autoritarismo e da repressão policial.</a:t>
          </a:r>
        </a:p>
      </dsp:txBody>
      <dsp:txXfrm>
        <a:off x="0" y="2478230"/>
        <a:ext cx="3479480" cy="2087688"/>
      </dsp:txXfrm>
    </dsp:sp>
    <dsp:sp modelId="{2A52377B-6F04-40E1-A331-4E60F5EBCB3E}">
      <dsp:nvSpPr>
        <dsp:cNvPr id="0" name=""/>
        <dsp:cNvSpPr/>
      </dsp:nvSpPr>
      <dsp:spPr>
        <a:xfrm>
          <a:off x="3827428" y="2478230"/>
          <a:ext cx="3479480" cy="2087688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Os militares contavam com o apoio de parte da sociedade brasileira.</a:t>
          </a:r>
        </a:p>
      </dsp:txBody>
      <dsp:txXfrm>
        <a:off x="3827428" y="2478230"/>
        <a:ext cx="3479480" cy="2087688"/>
      </dsp:txXfrm>
    </dsp:sp>
    <dsp:sp modelId="{F56C11B3-360E-4A44-A58D-30212D00934B}">
      <dsp:nvSpPr>
        <dsp:cNvPr id="0" name=""/>
        <dsp:cNvSpPr/>
      </dsp:nvSpPr>
      <dsp:spPr>
        <a:xfrm>
          <a:off x="7654856" y="2478230"/>
          <a:ext cx="3479480" cy="208768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Após o golpe, a cúpula das Forças Armadas assumiu as funções de governo.</a:t>
          </a:r>
        </a:p>
      </dsp:txBody>
      <dsp:txXfrm>
        <a:off x="7654856" y="2478230"/>
        <a:ext cx="3479480" cy="2087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D7E88-C8D4-4754-B38B-D3216D7F87B9}">
      <dsp:nvSpPr>
        <dsp:cNvPr id="0" name=""/>
        <dsp:cNvSpPr/>
      </dsp:nvSpPr>
      <dsp:spPr>
        <a:xfrm>
          <a:off x="10961" y="727824"/>
          <a:ext cx="2802099" cy="20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Roboto" pitchFamily="2" charset="0"/>
              <a:ea typeface="Roboto" pitchFamily="2" charset="0"/>
            </a:rPr>
            <a:t>Atos Institucionais</a:t>
          </a:r>
        </a:p>
      </dsp:txBody>
      <dsp:txXfrm>
        <a:off x="10961" y="727824"/>
        <a:ext cx="2802099" cy="200535"/>
      </dsp:txXfrm>
    </dsp:sp>
    <dsp:sp modelId="{26FF1906-A248-4B0F-B49C-F219FAEF3454}">
      <dsp:nvSpPr>
        <dsp:cNvPr id="0" name=""/>
        <dsp:cNvSpPr/>
      </dsp:nvSpPr>
      <dsp:spPr>
        <a:xfrm>
          <a:off x="2813061" y="884"/>
          <a:ext cx="560419" cy="165441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87781-3AB5-464F-BEA9-836E8AA273DE}">
      <dsp:nvSpPr>
        <dsp:cNvPr id="0" name=""/>
        <dsp:cNvSpPr/>
      </dsp:nvSpPr>
      <dsp:spPr>
        <a:xfrm>
          <a:off x="3597649" y="884"/>
          <a:ext cx="7621711" cy="16544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17 Atos Institucionais foram promulgados.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Suspensão de direitos civis.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Eleições indiretas para presidente e governadores.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Todos os partidos foram extintos, outros dois foram criados: a Arena e o MDB.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3597649" y="884"/>
        <a:ext cx="7621711" cy="16544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17F93-4D6D-499A-AE96-927A4A32BE11}">
      <dsp:nvSpPr>
        <dsp:cNvPr id="0" name=""/>
        <dsp:cNvSpPr/>
      </dsp:nvSpPr>
      <dsp:spPr>
        <a:xfrm>
          <a:off x="5457462" y="706513"/>
          <a:ext cx="3301303" cy="32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62"/>
              </a:lnTo>
              <a:lnTo>
                <a:pt x="3301303" y="220162"/>
              </a:lnTo>
              <a:lnTo>
                <a:pt x="3301303" y="3230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A0AF5-A863-4EF1-ACF2-5872CC7854AC}">
      <dsp:nvSpPr>
        <dsp:cNvPr id="0" name=""/>
        <dsp:cNvSpPr/>
      </dsp:nvSpPr>
      <dsp:spPr>
        <a:xfrm>
          <a:off x="5457462" y="706513"/>
          <a:ext cx="1100434" cy="32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62"/>
              </a:lnTo>
              <a:lnTo>
                <a:pt x="1100434" y="220162"/>
              </a:lnTo>
              <a:lnTo>
                <a:pt x="1100434" y="3230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13A48-552E-411E-8851-958EF85A2E10}">
      <dsp:nvSpPr>
        <dsp:cNvPr id="0" name=""/>
        <dsp:cNvSpPr/>
      </dsp:nvSpPr>
      <dsp:spPr>
        <a:xfrm>
          <a:off x="4357027" y="706513"/>
          <a:ext cx="1100434" cy="323069"/>
        </a:xfrm>
        <a:custGeom>
          <a:avLst/>
          <a:gdLst/>
          <a:ahLst/>
          <a:cxnLst/>
          <a:rect l="0" t="0" r="0" b="0"/>
          <a:pathLst>
            <a:path>
              <a:moveTo>
                <a:pt x="1100434" y="0"/>
              </a:moveTo>
              <a:lnTo>
                <a:pt x="1100434" y="220162"/>
              </a:lnTo>
              <a:lnTo>
                <a:pt x="0" y="220162"/>
              </a:lnTo>
              <a:lnTo>
                <a:pt x="0" y="3230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14E70-515B-48D2-8942-C0E7CE0E2DE4}">
      <dsp:nvSpPr>
        <dsp:cNvPr id="0" name=""/>
        <dsp:cNvSpPr/>
      </dsp:nvSpPr>
      <dsp:spPr>
        <a:xfrm>
          <a:off x="2156158" y="706513"/>
          <a:ext cx="3301303" cy="323069"/>
        </a:xfrm>
        <a:custGeom>
          <a:avLst/>
          <a:gdLst/>
          <a:ahLst/>
          <a:cxnLst/>
          <a:rect l="0" t="0" r="0" b="0"/>
          <a:pathLst>
            <a:path>
              <a:moveTo>
                <a:pt x="3301303" y="0"/>
              </a:moveTo>
              <a:lnTo>
                <a:pt x="3301303" y="220162"/>
              </a:lnTo>
              <a:lnTo>
                <a:pt x="0" y="220162"/>
              </a:lnTo>
              <a:lnTo>
                <a:pt x="0" y="3230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1256E-C358-42FC-8454-9C25C5B3985E}">
      <dsp:nvSpPr>
        <dsp:cNvPr id="0" name=""/>
        <dsp:cNvSpPr/>
      </dsp:nvSpPr>
      <dsp:spPr>
        <a:xfrm>
          <a:off x="4725473" y="1129"/>
          <a:ext cx="1463978" cy="705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68466-6561-48BC-B88A-7D90A8EB7952}">
      <dsp:nvSpPr>
        <dsp:cNvPr id="0" name=""/>
        <dsp:cNvSpPr/>
      </dsp:nvSpPr>
      <dsp:spPr>
        <a:xfrm>
          <a:off x="4848900" y="118384"/>
          <a:ext cx="1463978" cy="70538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Roboto" pitchFamily="2" charset="0"/>
              <a:ea typeface="Roboto" pitchFamily="2" charset="0"/>
            </a:rPr>
            <a:t>AI-5</a:t>
          </a:r>
        </a:p>
      </dsp:txBody>
      <dsp:txXfrm>
        <a:off x="4869560" y="139044"/>
        <a:ext cx="1422658" cy="664064"/>
      </dsp:txXfrm>
    </dsp:sp>
    <dsp:sp modelId="{8E5CBD65-4559-47E8-A533-081CB6855BAC}">
      <dsp:nvSpPr>
        <dsp:cNvPr id="0" name=""/>
        <dsp:cNvSpPr/>
      </dsp:nvSpPr>
      <dsp:spPr>
        <a:xfrm>
          <a:off x="1179150" y="1029583"/>
          <a:ext cx="1954015" cy="1372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141AB-461F-4844-B532-042E09099352}">
      <dsp:nvSpPr>
        <dsp:cNvPr id="0" name=""/>
        <dsp:cNvSpPr/>
      </dsp:nvSpPr>
      <dsp:spPr>
        <a:xfrm>
          <a:off x="1302577" y="1146839"/>
          <a:ext cx="1954015" cy="137231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Concedeu plenos poderes ao presidente.</a:t>
          </a:r>
        </a:p>
      </dsp:txBody>
      <dsp:txXfrm>
        <a:off x="1342771" y="1187033"/>
        <a:ext cx="1873627" cy="1291923"/>
      </dsp:txXfrm>
    </dsp:sp>
    <dsp:sp modelId="{B9CF46D4-8606-4D1E-91CA-838DFEBBBF0E}">
      <dsp:nvSpPr>
        <dsp:cNvPr id="0" name=""/>
        <dsp:cNvSpPr/>
      </dsp:nvSpPr>
      <dsp:spPr>
        <a:xfrm>
          <a:off x="3380020" y="1029583"/>
          <a:ext cx="1954015" cy="1372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3CF85-D6B4-49B3-BB30-9511D8C2E28C}">
      <dsp:nvSpPr>
        <dsp:cNvPr id="0" name=""/>
        <dsp:cNvSpPr/>
      </dsp:nvSpPr>
      <dsp:spPr>
        <a:xfrm>
          <a:off x="3503447" y="1146839"/>
          <a:ext cx="1954015" cy="137231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Fechou o Congresso Nacional e as Câmaras de Vereadores.</a:t>
          </a:r>
        </a:p>
      </dsp:txBody>
      <dsp:txXfrm>
        <a:off x="3543641" y="1187033"/>
        <a:ext cx="1873627" cy="1291923"/>
      </dsp:txXfrm>
    </dsp:sp>
    <dsp:sp modelId="{8EA2B7D8-0E51-4432-8982-0CCFBCE50517}">
      <dsp:nvSpPr>
        <dsp:cNvPr id="0" name=""/>
        <dsp:cNvSpPr/>
      </dsp:nvSpPr>
      <dsp:spPr>
        <a:xfrm>
          <a:off x="5580889" y="1029583"/>
          <a:ext cx="1954015" cy="1372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90FF8-5173-480E-AA90-B372E3AEBA9A}">
      <dsp:nvSpPr>
        <dsp:cNvPr id="0" name=""/>
        <dsp:cNvSpPr/>
      </dsp:nvSpPr>
      <dsp:spPr>
        <a:xfrm>
          <a:off x="5704316" y="1146839"/>
          <a:ext cx="1954015" cy="137231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Presidente podia cassar mandatos e nomear interventores.</a:t>
          </a:r>
        </a:p>
      </dsp:txBody>
      <dsp:txXfrm>
        <a:off x="5744510" y="1187033"/>
        <a:ext cx="1873627" cy="1291923"/>
      </dsp:txXfrm>
    </dsp:sp>
    <dsp:sp modelId="{C584F307-84ED-4068-99D6-F3F5E988983B}">
      <dsp:nvSpPr>
        <dsp:cNvPr id="0" name=""/>
        <dsp:cNvSpPr/>
      </dsp:nvSpPr>
      <dsp:spPr>
        <a:xfrm>
          <a:off x="7781758" y="1029583"/>
          <a:ext cx="1954015" cy="1372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ED94A-0D4D-46AF-A96D-966C6C0D9EBD}">
      <dsp:nvSpPr>
        <dsp:cNvPr id="0" name=""/>
        <dsp:cNvSpPr/>
      </dsp:nvSpPr>
      <dsp:spPr>
        <a:xfrm>
          <a:off x="7905185" y="1146839"/>
          <a:ext cx="1954015" cy="137231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Os cidadãos perderam totalmente seus direitos.</a:t>
          </a:r>
        </a:p>
      </dsp:txBody>
      <dsp:txXfrm>
        <a:off x="7945379" y="1187033"/>
        <a:ext cx="1873627" cy="1291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36F10-AD2B-4B3F-A1BD-ED55976DEFEE}">
      <dsp:nvSpPr>
        <dsp:cNvPr id="0" name=""/>
        <dsp:cNvSpPr/>
      </dsp:nvSpPr>
      <dsp:spPr>
        <a:xfrm>
          <a:off x="2489481" y="1603"/>
          <a:ext cx="9124426" cy="12719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No cinema e no teatro, diretores fizeram críticas sociais e políticas em seus filmes e peças.</a:t>
          </a:r>
        </a:p>
      </dsp:txBody>
      <dsp:txXfrm>
        <a:off x="2489481" y="160597"/>
        <a:ext cx="8647444" cy="953965"/>
      </dsp:txXfrm>
    </dsp:sp>
    <dsp:sp modelId="{B0095C69-C304-44EE-B8FD-981C5621C489}">
      <dsp:nvSpPr>
        <dsp:cNvPr id="0" name=""/>
        <dsp:cNvSpPr/>
      </dsp:nvSpPr>
      <dsp:spPr>
        <a:xfrm>
          <a:off x="357" y="1603"/>
          <a:ext cx="2489123" cy="1271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Cinema e teatro</a:t>
          </a:r>
        </a:p>
      </dsp:txBody>
      <dsp:txXfrm>
        <a:off x="62449" y="63695"/>
        <a:ext cx="2364939" cy="1147769"/>
      </dsp:txXfrm>
    </dsp:sp>
    <dsp:sp modelId="{8DCC52E8-C184-4801-82F0-E892254E575E}">
      <dsp:nvSpPr>
        <dsp:cNvPr id="0" name=""/>
        <dsp:cNvSpPr/>
      </dsp:nvSpPr>
      <dsp:spPr>
        <a:xfrm>
          <a:off x="2489481" y="1400752"/>
          <a:ext cx="9124426" cy="12719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Na Música Popular Brasileira (MPB), vários músicos passaram a compor músicas que contestavam a </a:t>
          </a:r>
          <a:r>
            <a:rPr lang="pt-BR" sz="1900" kern="1200">
              <a:latin typeface="Roboto" pitchFamily="2" charset="0"/>
              <a:ea typeface="Roboto" pitchFamily="2" charset="0"/>
            </a:rPr>
            <a:t>ditadura. </a:t>
          </a: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2489481" y="1559746"/>
        <a:ext cx="8647444" cy="953965"/>
      </dsp:txXfrm>
    </dsp:sp>
    <dsp:sp modelId="{CB3016AA-D9A3-443D-833E-D7B29EEE1ECE}">
      <dsp:nvSpPr>
        <dsp:cNvPr id="0" name=""/>
        <dsp:cNvSpPr/>
      </dsp:nvSpPr>
      <dsp:spPr>
        <a:xfrm>
          <a:off x="357" y="1400752"/>
          <a:ext cx="2489123" cy="127195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Canções de protesto</a:t>
          </a:r>
        </a:p>
      </dsp:txBody>
      <dsp:txXfrm>
        <a:off x="62449" y="1462844"/>
        <a:ext cx="2364939" cy="1147769"/>
      </dsp:txXfrm>
    </dsp:sp>
    <dsp:sp modelId="{6CCE2791-B88A-4541-B98D-5F83112890D0}">
      <dsp:nvSpPr>
        <dsp:cNvPr id="0" name=""/>
        <dsp:cNvSpPr/>
      </dsp:nvSpPr>
      <dsp:spPr>
        <a:xfrm>
          <a:off x="2489481" y="2799901"/>
          <a:ext cx="9124426" cy="12719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Representado principalmente pela União Nacional dos Estudantes (UNE), o Movimento Estudantil desempenhou importante papel na luta contra a ditadura no Brasil.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2489481" y="2958895"/>
        <a:ext cx="8647444" cy="953965"/>
      </dsp:txXfrm>
    </dsp:sp>
    <dsp:sp modelId="{5AC0858D-EBCA-4969-97D6-B8CAF1D10198}">
      <dsp:nvSpPr>
        <dsp:cNvPr id="0" name=""/>
        <dsp:cNvSpPr/>
      </dsp:nvSpPr>
      <dsp:spPr>
        <a:xfrm>
          <a:off x="357" y="2799901"/>
          <a:ext cx="2489123" cy="127195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Movimento Estudantil </a:t>
          </a:r>
        </a:p>
      </dsp:txBody>
      <dsp:txXfrm>
        <a:off x="62449" y="2861993"/>
        <a:ext cx="2364939" cy="1147769"/>
      </dsp:txXfrm>
    </dsp:sp>
    <dsp:sp modelId="{2866FDF9-31C0-4BAB-9497-B2C78DF3B771}">
      <dsp:nvSpPr>
        <dsp:cNvPr id="0" name=""/>
        <dsp:cNvSpPr/>
      </dsp:nvSpPr>
      <dsp:spPr>
        <a:xfrm>
          <a:off x="2489481" y="4199050"/>
          <a:ext cx="9124426" cy="12719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Focos de resistência popular armada começaram a se formar tanto em áreas urbanas como em áreas rurais.</a:t>
          </a:r>
        </a:p>
      </dsp:txBody>
      <dsp:txXfrm>
        <a:off x="2489481" y="4358044"/>
        <a:ext cx="8647444" cy="953965"/>
      </dsp:txXfrm>
    </dsp:sp>
    <dsp:sp modelId="{E0D8C37D-7F8F-498C-9B49-77DA68E390FA}">
      <dsp:nvSpPr>
        <dsp:cNvPr id="0" name=""/>
        <dsp:cNvSpPr/>
      </dsp:nvSpPr>
      <dsp:spPr>
        <a:xfrm>
          <a:off x="357" y="4199050"/>
          <a:ext cx="2489123" cy="127195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Guerrilhas</a:t>
          </a:r>
        </a:p>
      </dsp:txBody>
      <dsp:txXfrm>
        <a:off x="62449" y="4261142"/>
        <a:ext cx="2364939" cy="11477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3CC01-2693-4D51-8534-414EF9F74EB1}">
      <dsp:nvSpPr>
        <dsp:cNvPr id="0" name=""/>
        <dsp:cNvSpPr/>
      </dsp:nvSpPr>
      <dsp:spPr>
        <a:xfrm>
          <a:off x="1118403" y="2640"/>
          <a:ext cx="3587647" cy="6196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Governo Sarney</a:t>
          </a:r>
        </a:p>
      </dsp:txBody>
      <dsp:txXfrm>
        <a:off x="1136553" y="20790"/>
        <a:ext cx="3551347" cy="583390"/>
      </dsp:txXfrm>
    </dsp:sp>
    <dsp:sp modelId="{9897DECC-BADA-4A66-9673-32F3093A162E}">
      <dsp:nvSpPr>
        <dsp:cNvPr id="0" name=""/>
        <dsp:cNvSpPr/>
      </dsp:nvSpPr>
      <dsp:spPr>
        <a:xfrm>
          <a:off x="1477168" y="622330"/>
          <a:ext cx="358764" cy="1639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713"/>
              </a:lnTo>
              <a:lnTo>
                <a:pt x="358764" y="16397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8058D-ED6F-43D8-8C4F-5FABC97939AB}">
      <dsp:nvSpPr>
        <dsp:cNvPr id="0" name=""/>
        <dsp:cNvSpPr/>
      </dsp:nvSpPr>
      <dsp:spPr>
        <a:xfrm>
          <a:off x="1835933" y="995696"/>
          <a:ext cx="3466957" cy="2532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- Lançamento do Plano Cruzado.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- Aumento da inflação e da crise econômica.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- Foi instalada uma Assembleia Constituinte para a promulgação de nova Constituição.</a:t>
          </a:r>
        </a:p>
      </dsp:txBody>
      <dsp:txXfrm>
        <a:off x="1910113" y="1069876"/>
        <a:ext cx="3318597" cy="2384335"/>
      </dsp:txXfrm>
    </dsp:sp>
    <dsp:sp modelId="{A11CBC20-A8B6-4622-8E67-CF8FF62D1758}">
      <dsp:nvSpPr>
        <dsp:cNvPr id="0" name=""/>
        <dsp:cNvSpPr/>
      </dsp:nvSpPr>
      <dsp:spPr>
        <a:xfrm>
          <a:off x="5447503" y="2640"/>
          <a:ext cx="3587647" cy="61969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Constituição de 1988</a:t>
          </a:r>
        </a:p>
      </dsp:txBody>
      <dsp:txXfrm>
        <a:off x="5465653" y="20790"/>
        <a:ext cx="3551347" cy="583390"/>
      </dsp:txXfrm>
    </dsp:sp>
    <dsp:sp modelId="{94203B65-9F78-467A-8E17-ECA95E2F0DDA}">
      <dsp:nvSpPr>
        <dsp:cNvPr id="0" name=""/>
        <dsp:cNvSpPr/>
      </dsp:nvSpPr>
      <dsp:spPr>
        <a:xfrm>
          <a:off x="5806268" y="622330"/>
          <a:ext cx="358764" cy="1639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713"/>
              </a:lnTo>
              <a:lnTo>
                <a:pt x="358764" y="16397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C4AB9-84B7-49D5-878B-6A88A0B091C4}">
      <dsp:nvSpPr>
        <dsp:cNvPr id="0" name=""/>
        <dsp:cNvSpPr/>
      </dsp:nvSpPr>
      <dsp:spPr>
        <a:xfrm>
          <a:off x="6165032" y="995696"/>
          <a:ext cx="3466957" cy="2532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‑ Conhecida como "Carta Cidadã", foi promulgada em 5 de outubro de 1988.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‑ Garante os direitos civis e   restituiu muitos direitos que foram suprimidos no regime militar.</a:t>
          </a:r>
        </a:p>
      </dsp:txBody>
      <dsp:txXfrm>
        <a:off x="6239212" y="1069876"/>
        <a:ext cx="3318597" cy="2384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+Icon">
  <dgm:title val="Lista de Colchetes Verticais"/>
  <dgm:desc val="Use para mostrar blocos de informações agrupadas. Funciona bem com grandes quantidades de texto do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37BD9-C16D-5A41-9CB0-74BC1D75B23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BBB1-00BB-7F4E-8217-16690CAF9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8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8E3EA-5BD8-4053-B771-963ACB49F7C5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32107-2A48-4647-B73C-40AAC50B5D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23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3" y="2130427"/>
            <a:ext cx="103605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EB3B-1D30-5149-B859-1083553B2B1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5EE2-670B-7948-8442-6FD4E1508A8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14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9" y="274640"/>
            <a:ext cx="2742485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9A8A-08EF-C64D-AF3C-56538FAAC5B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39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510B-D6CF-7A44-828A-6509FD6E61E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29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4" y="4406902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4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1DBD-5BB1-6F43-BCB4-ED29A7BEB15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204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2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4A01-45B3-F246-969B-2EA860B866F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47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B21-B3F5-114E-8D36-14DD0DA9BD76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00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C8C1-533B-5949-B8E0-E8AA4D2C504E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17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6FB5-9D40-C440-ABC4-C6EBD6D8AAC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2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3" y="273052"/>
            <a:ext cx="681389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7C3C-E338-B84E-BD72-04C494CFF466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611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A47-708D-864D-B32A-2A34E95DDC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9FD1-7352-8345-BE52-EEA96DED992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5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35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/>
          <a:stretch/>
        </p:blipFill>
        <p:spPr>
          <a:xfrm>
            <a:off x="1" y="1"/>
            <a:ext cx="940678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668" y="341784"/>
            <a:ext cx="10969943" cy="1143000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 redemocratização no Brasil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03159" y="1514688"/>
            <a:ext cx="998250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1900" dirty="0">
                <a:latin typeface="Roboto" pitchFamily="2" charset="0"/>
                <a:ea typeface="Roboto" pitchFamily="2" charset="0"/>
              </a:rPr>
              <a:t>Depois de 21 anos com o regime militar, o primeiro presidente civil foi eleito por meio de eleições indiretas.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900" dirty="0">
                <a:latin typeface="Roboto" pitchFamily="2" charset="0"/>
                <a:ea typeface="Roboto" pitchFamily="2" charset="0"/>
              </a:rPr>
              <a:t>Tancredo Neves morreu às vésperas da posse e foi substituído pelo vice-presidente José Sarney (1985-1990).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900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815201" y="3068960"/>
          <a:ext cx="1075039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10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20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652" y="546934"/>
            <a:ext cx="10969943" cy="1008112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Ditaduras na América Latina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7828" y="1874728"/>
            <a:ext cx="55842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As ditaduras civis-militares na América Latina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A Operação Condor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Os movimentos de resistência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Ditadura civil-militar no Brasil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Movimentos de resistência no Brasil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A redemocratização no Brasil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2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373EBE8-3B9F-30BC-C661-99674560F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76" y="1858592"/>
            <a:ext cx="5118292" cy="32011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C7E3C97-FCA9-E102-89D3-E17FA2BF1F5B}"/>
              </a:ext>
            </a:extLst>
          </p:cNvPr>
          <p:cNvSpPr txBox="1"/>
          <p:nvPr/>
        </p:nvSpPr>
        <p:spPr>
          <a:xfrm>
            <a:off x="7758556" y="5071558"/>
            <a:ext cx="3807039" cy="5896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Memória da Resistência (museu no antigo prédio do Dops), São Paulo (SP), 2019. DANIEL CYMBALISTA/PULSAR IMAGENS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5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1433" y="552983"/>
            <a:ext cx="8982910" cy="111839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700" b="1" dirty="0">
                <a:latin typeface="Roboto" pitchFamily="2" charset="0"/>
                <a:ea typeface="Roboto" pitchFamily="2" charset="0"/>
              </a:rPr>
              <a:t>As ditaduras civis-militares na América Latina </a:t>
            </a: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/>
          <a:stretch/>
        </p:blipFill>
        <p:spPr>
          <a:xfrm>
            <a:off x="1" y="-14027"/>
            <a:ext cx="12188824" cy="56701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8357" y="6356350"/>
            <a:ext cx="27424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FDB129-5E1E-4A87-B49C-E9C4E36D6F36}" type="slidenum">
              <a:rPr lang="pt-BR" smtClean="0"/>
              <a:pPr>
                <a:spcAft>
                  <a:spcPts val="600"/>
                </a:spcAft>
              </a:pPr>
              <a:t>3</a:t>
            </a:fld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9131916"/>
              </p:ext>
            </p:extLst>
          </p:nvPr>
        </p:nvGraphicFramePr>
        <p:xfrm>
          <a:off x="801900" y="1847849"/>
          <a:ext cx="10585023" cy="437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07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88560727"/>
              </p:ext>
            </p:extLst>
          </p:nvPr>
        </p:nvGraphicFramePr>
        <p:xfrm>
          <a:off x="335273" y="836712"/>
          <a:ext cx="11614265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4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"/>
            <a:ext cx="12192000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56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30" y="561974"/>
            <a:ext cx="10969943" cy="922809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 Operação Condor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7882041"/>
              </p:ext>
            </p:extLst>
          </p:nvPr>
        </p:nvGraphicFramePr>
        <p:xfrm>
          <a:off x="431259" y="1541016"/>
          <a:ext cx="1132630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5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53E686F-5079-41A2-772B-015042FAC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1705" y="3805730"/>
            <a:ext cx="3945861" cy="29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12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3230" y="629816"/>
            <a:ext cx="10969943" cy="854968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Os movimentos de resistência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6465517"/>
              </p:ext>
            </p:extLst>
          </p:nvPr>
        </p:nvGraphicFramePr>
        <p:xfrm>
          <a:off x="691639" y="1700808"/>
          <a:ext cx="11163413" cy="465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88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30" y="561974"/>
            <a:ext cx="10969943" cy="850801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Ditadura Civil-Militar no Brasil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0598088"/>
              </p:ext>
            </p:extLst>
          </p:nvPr>
        </p:nvGraphicFramePr>
        <p:xfrm>
          <a:off x="527245" y="1772816"/>
          <a:ext cx="1113433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7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57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97868" y="998698"/>
            <a:ext cx="9310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Roboto" pitchFamily="2" charset="0"/>
                <a:ea typeface="Roboto" pitchFamily="2" charset="0"/>
              </a:rPr>
              <a:t>Após o golpe, foram realizadas medidas autoritárias a fim de controlar a população.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17488395"/>
              </p:ext>
            </p:extLst>
          </p:nvPr>
        </p:nvGraphicFramePr>
        <p:xfrm>
          <a:off x="431258" y="2204864"/>
          <a:ext cx="11230323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97819718"/>
              </p:ext>
            </p:extLst>
          </p:nvPr>
        </p:nvGraphicFramePr>
        <p:xfrm>
          <a:off x="527244" y="4077072"/>
          <a:ext cx="1103835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8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83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561974"/>
            <a:ext cx="10969943" cy="855663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Movimentos de resistência no Brasil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3123165"/>
              </p:ext>
            </p:extLst>
          </p:nvPr>
        </p:nvGraphicFramePr>
        <p:xfrm>
          <a:off x="335273" y="1268760"/>
          <a:ext cx="11614265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9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578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D693B-37CC-49E5-A792-7A27C32F2B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0C35F3-9BD9-4FFC-B114-360C4C7D9E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9BBB8C-C80F-421E-B7E3-A0D18E08E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5805</TotalTime>
  <Words>833</Words>
  <Application>Microsoft Office PowerPoint</Application>
  <PresentationFormat>Personalizar</PresentationFormat>
  <Paragraphs>80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Wingdings</vt:lpstr>
      <vt:lpstr>Tema do Office</vt:lpstr>
      <vt:lpstr>Apresentação do PowerPoint</vt:lpstr>
      <vt:lpstr>Ditaduras na América Latina</vt:lpstr>
      <vt:lpstr>As ditaduras civis-militares na América Latina </vt:lpstr>
      <vt:lpstr>Apresentação do PowerPoint</vt:lpstr>
      <vt:lpstr>A Operação Condor</vt:lpstr>
      <vt:lpstr>Os movimentos de resistência</vt:lpstr>
      <vt:lpstr>Ditadura Civil-Militar no Brasil</vt:lpstr>
      <vt:lpstr>Apresentação do PowerPoint</vt:lpstr>
      <vt:lpstr>Movimentos de resistência no Brasil</vt:lpstr>
      <vt:lpstr>A redemocratização no Brasil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nascimento da República no Brasil e seus desdobramentos</dc:title>
  <dc:creator>Jaqueline Martinho</dc:creator>
  <cp:lastModifiedBy> </cp:lastModifiedBy>
  <cp:revision>528</cp:revision>
  <dcterms:created xsi:type="dcterms:W3CDTF">2019-04-02T01:45:57Z</dcterms:created>
  <dcterms:modified xsi:type="dcterms:W3CDTF">2023-06-22T13:13:09Z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