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336" r:id="rId5"/>
    <p:sldId id="266" r:id="rId6"/>
    <p:sldId id="267" r:id="rId7"/>
    <p:sldId id="269" r:id="rId8"/>
    <p:sldId id="271" r:id="rId9"/>
    <p:sldId id="272" r:id="rId10"/>
    <p:sldId id="273" r:id="rId11"/>
    <p:sldId id="274" r:id="rId12"/>
    <p:sldId id="276" r:id="rId13"/>
    <p:sldId id="275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</p:sldIdLst>
  <p:sldSz cx="12188825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D381A5CF-E2C8-4291-AB13-3BE1A1A78355}">
          <p14:sldIdLst>
            <p14:sldId id="336"/>
            <p14:sldId id="266"/>
            <p14:sldId id="267"/>
            <p14:sldId id="269"/>
            <p14:sldId id="271"/>
            <p14:sldId id="272"/>
            <p14:sldId id="273"/>
            <p14:sldId id="274"/>
            <p14:sldId id="276"/>
            <p14:sldId id="275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a Guerriero Antunes" initials="FGA" lastIdx="100" clrIdx="0"/>
  <p:cmAuthor id="2" name="Lilian Semenichin Nogueira" initials="LSN" lastIdx="85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13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B15617-52C8-4E09-9C8E-0344978F12D5}" v="138" dt="2019-07-05T01:45:16.2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50" autoAdjust="0"/>
    <p:restoredTop sz="94660"/>
  </p:normalViewPr>
  <p:slideViewPr>
    <p:cSldViewPr>
      <p:cViewPr varScale="1">
        <p:scale>
          <a:sx n="68" d="100"/>
          <a:sy n="68" d="100"/>
        </p:scale>
        <p:origin x="486" y="72"/>
      </p:cViewPr>
      <p:guideLst>
        <p:guide orient="horz" pos="2160"/>
        <p:guide pos="288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683D3F-63B7-45CE-84ED-615B298A3C25}" type="doc">
      <dgm:prSet loTypeId="urn:microsoft.com/office/officeart/2005/8/layout/default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687FD32C-C09A-43D3-AF96-93E458C5C20A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Com a crise econômica mundial de 1929, o Brasil perdeu sofreu enormes perdas no seu principal produto de exportação, o café.</a:t>
          </a:r>
        </a:p>
      </dgm:t>
    </dgm:pt>
    <dgm:pt modelId="{22E11F54-2491-4A3A-8660-AF1E940F20C5}" type="parTrans" cxnId="{72E5B506-6A31-4C9A-A701-6E8ADDAFA1AF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28CBF85-C888-4912-8F0A-21A810ED297D}" type="sibTrans" cxnId="{72E5B506-6A31-4C9A-A701-6E8ADDAFA1AF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E2D662D-869B-410A-B33B-89981926E932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Com isso, o poder político da elite cafeicultora (especialmente de São Paulo) foi abalado nas eleições para presidente em 1930 para suceder Washington Luís.</a:t>
          </a:r>
        </a:p>
      </dgm:t>
    </dgm:pt>
    <dgm:pt modelId="{784CF260-C104-49BB-A893-65EB89A0A16F}" type="parTrans" cxnId="{0AA1E5A1-3D02-4BF8-B5F6-5AA65B1D01B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47913C5-2B56-49B1-80AD-383FFE774460}" type="sibTrans" cxnId="{0AA1E5A1-3D02-4BF8-B5F6-5AA65B1D01B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8ED7D9B-E6B7-4DA7-BBA2-370020B9C0F7}">
      <dgm:prSet phldrT="[Texto]"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  <a:p>
          <a:r>
            <a:rPr lang="pt-BR" sz="1900" dirty="0">
              <a:latin typeface="Roboto" pitchFamily="2" charset="0"/>
              <a:ea typeface="Roboto" pitchFamily="2" charset="0"/>
            </a:rPr>
            <a:t>Disputa entre o gaúcho Getúlio Vargas (apoiado por Minas Gerais, Rio Grande do Sul e Paraíba) e o paulista Júlio Prestes (apoiado por São Paulo). </a:t>
          </a:r>
        </a:p>
      </dgm:t>
    </dgm:pt>
    <dgm:pt modelId="{8F729EC5-0F46-4BE2-BB4B-80236AC0B018}" type="parTrans" cxnId="{F93CFD4A-388E-4767-B5DB-8CD0319A695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D4D646A-2CB6-4C8D-BC0D-64BB9B8D04A4}" type="sibTrans" cxnId="{F93CFD4A-388E-4767-B5DB-8CD0319A695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1DADC6EE-7CA8-46EF-9F4F-62389504C7AD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Com a morte do vice na chapa de Getúlio, João Pessoa, parte dos apoiadores de Getúlio culpou Washington Luís.</a:t>
          </a:r>
        </a:p>
      </dgm:t>
    </dgm:pt>
    <dgm:pt modelId="{2A72A45F-4DFE-4D47-A248-E88009ADF693}" type="parTrans" cxnId="{6BFEED0E-01F8-4204-A5DD-5267A597D900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55E74E0-8D75-43D2-9FFF-4E7B02847825}" type="sibTrans" cxnId="{6BFEED0E-01F8-4204-A5DD-5267A597D900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D753D83-993F-4BEB-AEEC-D23B5FC7F94A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Fortalecimento da ideia de luta armada para tirar Washington Luís do poder e empossar Getúlio Vargas. </a:t>
          </a:r>
        </a:p>
      </dgm:t>
    </dgm:pt>
    <dgm:pt modelId="{844E59E2-CC02-41A2-8C3D-99A3B09BDBDB}" type="parTrans" cxnId="{14F00BF6-5415-439F-ACCB-34F237102C1F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6524132-6595-4A9C-8C6A-C9B64CDBE1C8}" type="sibTrans" cxnId="{14F00BF6-5415-439F-ACCB-34F237102C1F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2D419F1-E7CF-40E9-B086-F9A4A6DFC143}" type="pres">
      <dgm:prSet presAssocID="{3E683D3F-63B7-45CE-84ED-615B298A3C25}" presName="diagram" presStyleCnt="0">
        <dgm:presLayoutVars>
          <dgm:dir/>
          <dgm:resizeHandles val="exact"/>
        </dgm:presLayoutVars>
      </dgm:prSet>
      <dgm:spPr/>
    </dgm:pt>
    <dgm:pt modelId="{7C5AE698-7168-4110-95DD-B9D10D851A6D}" type="pres">
      <dgm:prSet presAssocID="{687FD32C-C09A-43D3-AF96-93E458C5C20A}" presName="node" presStyleLbl="node1" presStyleIdx="0" presStyleCnt="5" custScaleY="127233" custLinFactNeighborX="-8926" custLinFactNeighborY="-3409">
        <dgm:presLayoutVars>
          <dgm:bulletEnabled val="1"/>
        </dgm:presLayoutVars>
      </dgm:prSet>
      <dgm:spPr/>
    </dgm:pt>
    <dgm:pt modelId="{C2E91E03-FF22-4E38-9AE5-1DF928336778}" type="pres">
      <dgm:prSet presAssocID="{728CBF85-C888-4912-8F0A-21A810ED297D}" presName="sibTrans" presStyleCnt="0"/>
      <dgm:spPr/>
    </dgm:pt>
    <dgm:pt modelId="{841F345C-298D-4B5F-877D-3D7F219C9244}" type="pres">
      <dgm:prSet presAssocID="{8E2D662D-869B-410A-B33B-89981926E932}" presName="node" presStyleLbl="node1" presStyleIdx="1" presStyleCnt="5" custScaleX="136319" custScaleY="127233" custLinFactNeighborX="-4826" custLinFactNeighborY="-3409">
        <dgm:presLayoutVars>
          <dgm:bulletEnabled val="1"/>
        </dgm:presLayoutVars>
      </dgm:prSet>
      <dgm:spPr/>
    </dgm:pt>
    <dgm:pt modelId="{1B7C1030-2C53-49F1-88EC-BBA9F9B0D2D0}" type="pres">
      <dgm:prSet presAssocID="{447913C5-2B56-49B1-80AD-383FFE774460}" presName="sibTrans" presStyleCnt="0"/>
      <dgm:spPr/>
    </dgm:pt>
    <dgm:pt modelId="{C9204406-FE4B-4B5B-B7C2-7ABBE4E766C2}" type="pres">
      <dgm:prSet presAssocID="{38ED7D9B-E6B7-4DA7-BBA2-370020B9C0F7}" presName="node" presStyleLbl="node1" presStyleIdx="2" presStyleCnt="5" custScaleX="133560" custScaleY="127233" custLinFactNeighborX="2737" custLinFactNeighborY="-3409">
        <dgm:presLayoutVars>
          <dgm:bulletEnabled val="1"/>
        </dgm:presLayoutVars>
      </dgm:prSet>
      <dgm:spPr/>
    </dgm:pt>
    <dgm:pt modelId="{C623E99C-0CEB-4170-B067-FC391B5DFF04}" type="pres">
      <dgm:prSet presAssocID="{9D4D646A-2CB6-4C8D-BC0D-64BB9B8D04A4}" presName="sibTrans" presStyleCnt="0"/>
      <dgm:spPr/>
    </dgm:pt>
    <dgm:pt modelId="{3BBBD10B-AA17-4229-A835-1027D6C59A48}" type="pres">
      <dgm:prSet presAssocID="{1DADC6EE-7CA8-46EF-9F4F-62389504C7AD}" presName="node" presStyleLbl="node1" presStyleIdx="3" presStyleCnt="5" custScaleY="127233" custLinFactNeighborY="-10193">
        <dgm:presLayoutVars>
          <dgm:bulletEnabled val="1"/>
        </dgm:presLayoutVars>
      </dgm:prSet>
      <dgm:spPr/>
    </dgm:pt>
    <dgm:pt modelId="{7E76C3EE-C7E4-40E3-898C-98F2829C810D}" type="pres">
      <dgm:prSet presAssocID="{F55E74E0-8D75-43D2-9FFF-4E7B02847825}" presName="sibTrans" presStyleCnt="0"/>
      <dgm:spPr/>
    </dgm:pt>
    <dgm:pt modelId="{C51DC7AA-6495-4537-BFC1-202881C0E49A}" type="pres">
      <dgm:prSet presAssocID="{DD753D83-993F-4BEB-AEEC-D23B5FC7F94A}" presName="node" presStyleLbl="node1" presStyleIdx="4" presStyleCnt="5" custScaleY="127233" custLinFactNeighborY="-10193">
        <dgm:presLayoutVars>
          <dgm:bulletEnabled val="1"/>
        </dgm:presLayoutVars>
      </dgm:prSet>
      <dgm:spPr/>
    </dgm:pt>
  </dgm:ptLst>
  <dgm:cxnLst>
    <dgm:cxn modelId="{72E5B506-6A31-4C9A-A701-6E8ADDAFA1AF}" srcId="{3E683D3F-63B7-45CE-84ED-615B298A3C25}" destId="{687FD32C-C09A-43D3-AF96-93E458C5C20A}" srcOrd="0" destOrd="0" parTransId="{22E11F54-2491-4A3A-8660-AF1E940F20C5}" sibTransId="{728CBF85-C888-4912-8F0A-21A810ED297D}"/>
    <dgm:cxn modelId="{6BFEED0E-01F8-4204-A5DD-5267A597D900}" srcId="{3E683D3F-63B7-45CE-84ED-615B298A3C25}" destId="{1DADC6EE-7CA8-46EF-9F4F-62389504C7AD}" srcOrd="3" destOrd="0" parTransId="{2A72A45F-4DFE-4D47-A248-E88009ADF693}" sibTransId="{F55E74E0-8D75-43D2-9FFF-4E7B02847825}"/>
    <dgm:cxn modelId="{2D6F3F10-F376-4C30-B3FA-33D3994414E4}" type="presOf" srcId="{3E683D3F-63B7-45CE-84ED-615B298A3C25}" destId="{B2D419F1-E7CF-40E9-B086-F9A4A6DFC143}" srcOrd="0" destOrd="0" presId="urn:microsoft.com/office/officeart/2005/8/layout/default"/>
    <dgm:cxn modelId="{3FBAD72C-058E-4B0E-BC63-BB3BBCB91162}" type="presOf" srcId="{DD753D83-993F-4BEB-AEEC-D23B5FC7F94A}" destId="{C51DC7AA-6495-4537-BFC1-202881C0E49A}" srcOrd="0" destOrd="0" presId="urn:microsoft.com/office/officeart/2005/8/layout/default"/>
    <dgm:cxn modelId="{F93CFD4A-388E-4767-B5DB-8CD0319A6955}" srcId="{3E683D3F-63B7-45CE-84ED-615B298A3C25}" destId="{38ED7D9B-E6B7-4DA7-BBA2-370020B9C0F7}" srcOrd="2" destOrd="0" parTransId="{8F729EC5-0F46-4BE2-BB4B-80236AC0B018}" sibTransId="{9D4D646A-2CB6-4C8D-BC0D-64BB9B8D04A4}"/>
    <dgm:cxn modelId="{0AA1E5A1-3D02-4BF8-B5F6-5AA65B1D01BE}" srcId="{3E683D3F-63B7-45CE-84ED-615B298A3C25}" destId="{8E2D662D-869B-410A-B33B-89981926E932}" srcOrd="1" destOrd="0" parTransId="{784CF260-C104-49BB-A893-65EB89A0A16F}" sibTransId="{447913C5-2B56-49B1-80AD-383FFE774460}"/>
    <dgm:cxn modelId="{6E197FBE-74C7-4CCD-8DEA-E7147ABC6B2F}" type="presOf" srcId="{687FD32C-C09A-43D3-AF96-93E458C5C20A}" destId="{7C5AE698-7168-4110-95DD-B9D10D851A6D}" srcOrd="0" destOrd="0" presId="urn:microsoft.com/office/officeart/2005/8/layout/default"/>
    <dgm:cxn modelId="{AF287BE6-CFFE-4CBE-9875-154C497EE3BD}" type="presOf" srcId="{8E2D662D-869B-410A-B33B-89981926E932}" destId="{841F345C-298D-4B5F-877D-3D7F219C9244}" srcOrd="0" destOrd="0" presId="urn:microsoft.com/office/officeart/2005/8/layout/default"/>
    <dgm:cxn modelId="{F9BF04F0-0FA3-4F79-BFE8-C5DE28CBDF32}" type="presOf" srcId="{1DADC6EE-7CA8-46EF-9F4F-62389504C7AD}" destId="{3BBBD10B-AA17-4229-A835-1027D6C59A48}" srcOrd="0" destOrd="0" presId="urn:microsoft.com/office/officeart/2005/8/layout/default"/>
    <dgm:cxn modelId="{14F00BF6-5415-439F-ACCB-34F237102C1F}" srcId="{3E683D3F-63B7-45CE-84ED-615B298A3C25}" destId="{DD753D83-993F-4BEB-AEEC-D23B5FC7F94A}" srcOrd="4" destOrd="0" parTransId="{844E59E2-CC02-41A2-8C3D-99A3B09BDBDB}" sibTransId="{76524132-6595-4A9C-8C6A-C9B64CDBE1C8}"/>
    <dgm:cxn modelId="{CC3C4BFF-8BB8-4B3F-A307-81DD1CE29085}" type="presOf" srcId="{38ED7D9B-E6B7-4DA7-BBA2-370020B9C0F7}" destId="{C9204406-FE4B-4B5B-B7C2-7ABBE4E766C2}" srcOrd="0" destOrd="0" presId="urn:microsoft.com/office/officeart/2005/8/layout/default"/>
    <dgm:cxn modelId="{AA718583-6C24-41EE-8E07-1F5026937D0C}" type="presParOf" srcId="{B2D419F1-E7CF-40E9-B086-F9A4A6DFC143}" destId="{7C5AE698-7168-4110-95DD-B9D10D851A6D}" srcOrd="0" destOrd="0" presId="urn:microsoft.com/office/officeart/2005/8/layout/default"/>
    <dgm:cxn modelId="{0AEEBD6F-CB48-49A7-A3AB-3535DDDD2438}" type="presParOf" srcId="{B2D419F1-E7CF-40E9-B086-F9A4A6DFC143}" destId="{C2E91E03-FF22-4E38-9AE5-1DF928336778}" srcOrd="1" destOrd="0" presId="urn:microsoft.com/office/officeart/2005/8/layout/default"/>
    <dgm:cxn modelId="{C754270D-9408-45ED-B771-99369BBD649C}" type="presParOf" srcId="{B2D419F1-E7CF-40E9-B086-F9A4A6DFC143}" destId="{841F345C-298D-4B5F-877D-3D7F219C9244}" srcOrd="2" destOrd="0" presId="urn:microsoft.com/office/officeart/2005/8/layout/default"/>
    <dgm:cxn modelId="{C1414F83-2202-48B0-8BA7-A59ECC402B9E}" type="presParOf" srcId="{B2D419F1-E7CF-40E9-B086-F9A4A6DFC143}" destId="{1B7C1030-2C53-49F1-88EC-BBA9F9B0D2D0}" srcOrd="3" destOrd="0" presId="urn:microsoft.com/office/officeart/2005/8/layout/default"/>
    <dgm:cxn modelId="{054C5212-AB39-4ABB-BCB3-C9A40AED1F88}" type="presParOf" srcId="{B2D419F1-E7CF-40E9-B086-F9A4A6DFC143}" destId="{C9204406-FE4B-4B5B-B7C2-7ABBE4E766C2}" srcOrd="4" destOrd="0" presId="urn:microsoft.com/office/officeart/2005/8/layout/default"/>
    <dgm:cxn modelId="{EB2FE396-E02D-4D80-86AB-064A5DC0B05C}" type="presParOf" srcId="{B2D419F1-E7CF-40E9-B086-F9A4A6DFC143}" destId="{C623E99C-0CEB-4170-B067-FC391B5DFF04}" srcOrd="5" destOrd="0" presId="urn:microsoft.com/office/officeart/2005/8/layout/default"/>
    <dgm:cxn modelId="{741DFD74-4CBF-4DE8-9C71-F36D0B91FFA3}" type="presParOf" srcId="{B2D419F1-E7CF-40E9-B086-F9A4A6DFC143}" destId="{3BBBD10B-AA17-4229-A835-1027D6C59A48}" srcOrd="6" destOrd="0" presId="urn:microsoft.com/office/officeart/2005/8/layout/default"/>
    <dgm:cxn modelId="{687D288C-A18F-4333-9C99-1B7F4258447C}" type="presParOf" srcId="{B2D419F1-E7CF-40E9-B086-F9A4A6DFC143}" destId="{7E76C3EE-C7E4-40E3-898C-98F2829C810D}" srcOrd="7" destOrd="0" presId="urn:microsoft.com/office/officeart/2005/8/layout/default"/>
    <dgm:cxn modelId="{3B7E0482-BF0D-4E1F-A34E-03661670B6BE}" type="presParOf" srcId="{B2D419F1-E7CF-40E9-B086-F9A4A6DFC143}" destId="{C51DC7AA-6495-4537-BFC1-202881C0E49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FF104AC-066C-40D2-83A7-C7E6843B4816}" type="doc">
      <dgm:prSet loTypeId="urn:microsoft.com/office/officeart/2005/8/layout/lProcess1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67651322-FBB5-4EC5-BBCD-029E4485E673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Governo de Eurico Gaspar Dutra (1946 a 1951) </a:t>
          </a:r>
        </a:p>
      </dgm:t>
    </dgm:pt>
    <dgm:pt modelId="{50F44BA3-3B35-4608-90A8-E01B8A2480F8}" type="parTrans" cxnId="{6A94149F-1086-489D-844A-5A90D8D2CA5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D55A57E-8E39-4643-8D66-97E137943734}" type="sibTrans" cxnId="{6A94149F-1086-489D-844A-5A90D8D2CA5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8E1BE6D-9EDB-4F6D-8E96-1C0B254A4976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Realização de fortes investimentos estatais nos setores produtivos e financeiros.</a:t>
          </a:r>
        </a:p>
      </dgm:t>
    </dgm:pt>
    <dgm:pt modelId="{F531A509-55E5-4292-A15C-4187D49B0D47}" type="parTrans" cxnId="{CBB51AC7-8E5C-43A4-BAC8-7603D6F9C39F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0AE57ED-E025-47DE-BBD6-B0D7D3C3AD1F}" type="sibTrans" cxnId="{CBB51AC7-8E5C-43A4-BAC8-7603D6F9C39F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F0F9601-2C5A-4861-B80D-8EA2731F8D09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Sua política econômica acarretou no aumento da inflação, do desemprego e na queda do poder aquisitivo do trabalhador. </a:t>
          </a:r>
        </a:p>
      </dgm:t>
    </dgm:pt>
    <dgm:pt modelId="{D001BF0C-C4FD-4395-B52C-1021890F9230}" type="parTrans" cxnId="{1A5FE0AA-0EE1-4C0B-BFF5-FF62EB0C56A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B8148F5-67C1-4FA7-B54C-8FE7A7903E7D}" type="sibTrans" cxnId="{1A5FE0AA-0EE1-4C0B-BFF5-FF62EB0C56A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666F226-D693-4255-9389-BA52BBAD837C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Favorecimento à entrada de capital estrangeiro, além de estimular a importação. </a:t>
          </a:r>
        </a:p>
      </dgm:t>
    </dgm:pt>
    <dgm:pt modelId="{B356D3E9-96D0-4461-B046-2FD550A7255B}" type="parTrans" cxnId="{60A0AF93-3840-4641-AE18-002056A1B4E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0A1A11DA-0BF4-4815-9FE0-2ECF9E172647}" type="sibTrans" cxnId="{60A0AF93-3840-4641-AE18-002056A1B4E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0004D00-EF35-4431-96F7-2702122D2EB3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Entrega à iniciativa privada a tarefa de comandar o desenvolvimento do país.</a:t>
          </a:r>
        </a:p>
      </dgm:t>
    </dgm:pt>
    <dgm:pt modelId="{CF81C1E4-CC06-4C5A-BF62-3BE3069D3FCC}" type="parTrans" cxnId="{5DCD49B6-2F5F-406E-8F73-45D378D1679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3542D5A-1156-4F43-A8DC-17DD50EDC0D9}" type="sibTrans" cxnId="{5DCD49B6-2F5F-406E-8F73-45D378D1679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B891F4D-8D7E-44AA-94C4-EF23E81FCAB4}" type="pres">
      <dgm:prSet presAssocID="{0FF104AC-066C-40D2-83A7-C7E6843B4816}" presName="Name0" presStyleCnt="0">
        <dgm:presLayoutVars>
          <dgm:dir/>
          <dgm:animLvl val="lvl"/>
          <dgm:resizeHandles val="exact"/>
        </dgm:presLayoutVars>
      </dgm:prSet>
      <dgm:spPr/>
    </dgm:pt>
    <dgm:pt modelId="{258B94B8-CA69-41D2-A05B-C68EE1EAE05A}" type="pres">
      <dgm:prSet presAssocID="{67651322-FBB5-4EC5-BBCD-029E4485E673}" presName="vertFlow" presStyleCnt="0"/>
      <dgm:spPr/>
    </dgm:pt>
    <dgm:pt modelId="{52F60CA0-AFC5-4113-AD42-9138225B9D5C}" type="pres">
      <dgm:prSet presAssocID="{67651322-FBB5-4EC5-BBCD-029E4485E673}" presName="header" presStyleLbl="node1" presStyleIdx="0" presStyleCnt="1" custScaleX="233849"/>
      <dgm:spPr/>
    </dgm:pt>
    <dgm:pt modelId="{D3DB3FA9-97E1-4806-BB95-16685E08B9D6}" type="pres">
      <dgm:prSet presAssocID="{F531A509-55E5-4292-A15C-4187D49B0D47}" presName="parTrans" presStyleLbl="sibTrans2D1" presStyleIdx="0" presStyleCnt="4"/>
      <dgm:spPr/>
    </dgm:pt>
    <dgm:pt modelId="{D1A98268-D64B-4B7A-B573-E866C486FD3B}" type="pres">
      <dgm:prSet presAssocID="{78E1BE6D-9EDB-4F6D-8E96-1C0B254A4976}" presName="child" presStyleLbl="alignAccFollowNode1" presStyleIdx="0" presStyleCnt="4" custScaleX="381542">
        <dgm:presLayoutVars>
          <dgm:chMax val="0"/>
          <dgm:bulletEnabled val="1"/>
        </dgm:presLayoutVars>
      </dgm:prSet>
      <dgm:spPr/>
    </dgm:pt>
    <dgm:pt modelId="{900D7937-208B-4C3A-AC53-408974EF8B1D}" type="pres">
      <dgm:prSet presAssocID="{C0AE57ED-E025-47DE-BBD6-B0D7D3C3AD1F}" presName="sibTrans" presStyleLbl="sibTrans2D1" presStyleIdx="1" presStyleCnt="4"/>
      <dgm:spPr/>
    </dgm:pt>
    <dgm:pt modelId="{77732AE6-5D21-4028-8FD7-8FE35703D4E1}" type="pres">
      <dgm:prSet presAssocID="{9666F226-D693-4255-9389-BA52BBAD837C}" presName="child" presStyleLbl="alignAccFollowNode1" presStyleIdx="1" presStyleCnt="4" custScaleX="371009">
        <dgm:presLayoutVars>
          <dgm:chMax val="0"/>
          <dgm:bulletEnabled val="1"/>
        </dgm:presLayoutVars>
      </dgm:prSet>
      <dgm:spPr/>
    </dgm:pt>
    <dgm:pt modelId="{6C1E1F74-2A2B-46AE-8D5E-D9434B603F14}" type="pres">
      <dgm:prSet presAssocID="{0A1A11DA-0BF4-4815-9FE0-2ECF9E172647}" presName="sibTrans" presStyleLbl="sibTrans2D1" presStyleIdx="2" presStyleCnt="4"/>
      <dgm:spPr/>
    </dgm:pt>
    <dgm:pt modelId="{A56CA694-0D63-4933-A1AD-A79A9A90E17D}" type="pres">
      <dgm:prSet presAssocID="{60004D00-EF35-4431-96F7-2702122D2EB3}" presName="child" presStyleLbl="alignAccFollowNode1" presStyleIdx="2" presStyleCnt="4" custScaleX="359041">
        <dgm:presLayoutVars>
          <dgm:chMax val="0"/>
          <dgm:bulletEnabled val="1"/>
        </dgm:presLayoutVars>
      </dgm:prSet>
      <dgm:spPr/>
    </dgm:pt>
    <dgm:pt modelId="{34CE4B55-3E3D-402F-B2B9-0D174FF4F688}" type="pres">
      <dgm:prSet presAssocID="{B3542D5A-1156-4F43-A8DC-17DD50EDC0D9}" presName="sibTrans" presStyleLbl="sibTrans2D1" presStyleIdx="3" presStyleCnt="4"/>
      <dgm:spPr/>
    </dgm:pt>
    <dgm:pt modelId="{6D0C5770-F6B1-47D2-BDF6-86DF81C878EB}" type="pres">
      <dgm:prSet presAssocID="{DF0F9601-2C5A-4861-B80D-8EA2731F8D09}" presName="child" presStyleLbl="alignAccFollowNode1" presStyleIdx="3" presStyleCnt="4" custScaleX="338462">
        <dgm:presLayoutVars>
          <dgm:chMax val="0"/>
          <dgm:bulletEnabled val="1"/>
        </dgm:presLayoutVars>
      </dgm:prSet>
      <dgm:spPr/>
    </dgm:pt>
  </dgm:ptLst>
  <dgm:cxnLst>
    <dgm:cxn modelId="{74F01A40-3B9F-42FD-BA2C-2D865E994450}" type="presOf" srcId="{60004D00-EF35-4431-96F7-2702122D2EB3}" destId="{A56CA694-0D63-4933-A1AD-A79A9A90E17D}" srcOrd="0" destOrd="0" presId="urn:microsoft.com/office/officeart/2005/8/layout/lProcess1"/>
    <dgm:cxn modelId="{E5392041-DCBB-44E3-B7FE-7148E6874202}" type="presOf" srcId="{DF0F9601-2C5A-4861-B80D-8EA2731F8D09}" destId="{6D0C5770-F6B1-47D2-BDF6-86DF81C878EB}" srcOrd="0" destOrd="0" presId="urn:microsoft.com/office/officeart/2005/8/layout/lProcess1"/>
    <dgm:cxn modelId="{D9C74249-8E78-47A1-B61E-1E2D51147B36}" type="presOf" srcId="{78E1BE6D-9EDB-4F6D-8E96-1C0B254A4976}" destId="{D1A98268-D64B-4B7A-B573-E866C486FD3B}" srcOrd="0" destOrd="0" presId="urn:microsoft.com/office/officeart/2005/8/layout/lProcess1"/>
    <dgm:cxn modelId="{8F9CCA4F-08BE-432A-AF3B-F5C54AFFDFFB}" type="presOf" srcId="{C0AE57ED-E025-47DE-BBD6-B0D7D3C3AD1F}" destId="{900D7937-208B-4C3A-AC53-408974EF8B1D}" srcOrd="0" destOrd="0" presId="urn:microsoft.com/office/officeart/2005/8/layout/lProcess1"/>
    <dgm:cxn modelId="{64A79E80-BE89-4DA8-A573-D7CACBD1504D}" type="presOf" srcId="{67651322-FBB5-4EC5-BBCD-029E4485E673}" destId="{52F60CA0-AFC5-4113-AD42-9138225B9D5C}" srcOrd="0" destOrd="0" presId="urn:microsoft.com/office/officeart/2005/8/layout/lProcess1"/>
    <dgm:cxn modelId="{60A0AF93-3840-4641-AE18-002056A1B4E8}" srcId="{67651322-FBB5-4EC5-BBCD-029E4485E673}" destId="{9666F226-D693-4255-9389-BA52BBAD837C}" srcOrd="1" destOrd="0" parTransId="{B356D3E9-96D0-4461-B046-2FD550A7255B}" sibTransId="{0A1A11DA-0BF4-4815-9FE0-2ECF9E172647}"/>
    <dgm:cxn modelId="{B56E679E-67F6-4451-BFC4-EB7758BC3B25}" type="presOf" srcId="{B3542D5A-1156-4F43-A8DC-17DD50EDC0D9}" destId="{34CE4B55-3E3D-402F-B2B9-0D174FF4F688}" srcOrd="0" destOrd="0" presId="urn:microsoft.com/office/officeart/2005/8/layout/lProcess1"/>
    <dgm:cxn modelId="{6A94149F-1086-489D-844A-5A90D8D2CA57}" srcId="{0FF104AC-066C-40D2-83A7-C7E6843B4816}" destId="{67651322-FBB5-4EC5-BBCD-029E4485E673}" srcOrd="0" destOrd="0" parTransId="{50F44BA3-3B35-4608-90A8-E01B8A2480F8}" sibTransId="{CD55A57E-8E39-4643-8D66-97E137943734}"/>
    <dgm:cxn modelId="{1A5FE0AA-0EE1-4C0B-BFF5-FF62EB0C56A2}" srcId="{67651322-FBB5-4EC5-BBCD-029E4485E673}" destId="{DF0F9601-2C5A-4861-B80D-8EA2731F8D09}" srcOrd="3" destOrd="0" parTransId="{D001BF0C-C4FD-4395-B52C-1021890F9230}" sibTransId="{DB8148F5-67C1-4FA7-B54C-8FE7A7903E7D}"/>
    <dgm:cxn modelId="{0F9790AF-1F2B-4B95-BF11-E3AE6252C650}" type="presOf" srcId="{F531A509-55E5-4292-A15C-4187D49B0D47}" destId="{D3DB3FA9-97E1-4806-BB95-16685E08B9D6}" srcOrd="0" destOrd="0" presId="urn:microsoft.com/office/officeart/2005/8/layout/lProcess1"/>
    <dgm:cxn modelId="{5DCD49B6-2F5F-406E-8F73-45D378D1679C}" srcId="{67651322-FBB5-4EC5-BBCD-029E4485E673}" destId="{60004D00-EF35-4431-96F7-2702122D2EB3}" srcOrd="2" destOrd="0" parTransId="{CF81C1E4-CC06-4C5A-BF62-3BE3069D3FCC}" sibTransId="{B3542D5A-1156-4F43-A8DC-17DD50EDC0D9}"/>
    <dgm:cxn modelId="{7FDC53BD-8C5C-4BD5-8DB4-69948037BACF}" type="presOf" srcId="{0FF104AC-066C-40D2-83A7-C7E6843B4816}" destId="{EB891F4D-8D7E-44AA-94C4-EF23E81FCAB4}" srcOrd="0" destOrd="0" presId="urn:microsoft.com/office/officeart/2005/8/layout/lProcess1"/>
    <dgm:cxn modelId="{CBB51AC7-8E5C-43A4-BAC8-7603D6F9C39F}" srcId="{67651322-FBB5-4EC5-BBCD-029E4485E673}" destId="{78E1BE6D-9EDB-4F6D-8E96-1C0B254A4976}" srcOrd="0" destOrd="0" parTransId="{F531A509-55E5-4292-A15C-4187D49B0D47}" sibTransId="{C0AE57ED-E025-47DE-BBD6-B0D7D3C3AD1F}"/>
    <dgm:cxn modelId="{153315DA-9E1C-4648-8A61-C8E48D345073}" type="presOf" srcId="{9666F226-D693-4255-9389-BA52BBAD837C}" destId="{77732AE6-5D21-4028-8FD7-8FE35703D4E1}" srcOrd="0" destOrd="0" presId="urn:microsoft.com/office/officeart/2005/8/layout/lProcess1"/>
    <dgm:cxn modelId="{3D71A8E8-D15A-4DE8-85DF-8BC569AD5459}" type="presOf" srcId="{0A1A11DA-0BF4-4815-9FE0-2ECF9E172647}" destId="{6C1E1F74-2A2B-46AE-8D5E-D9434B603F14}" srcOrd="0" destOrd="0" presId="urn:microsoft.com/office/officeart/2005/8/layout/lProcess1"/>
    <dgm:cxn modelId="{B091D82A-FA54-4C44-99B4-3991F8E15954}" type="presParOf" srcId="{EB891F4D-8D7E-44AA-94C4-EF23E81FCAB4}" destId="{258B94B8-CA69-41D2-A05B-C68EE1EAE05A}" srcOrd="0" destOrd="0" presId="urn:microsoft.com/office/officeart/2005/8/layout/lProcess1"/>
    <dgm:cxn modelId="{90AB4623-E784-4E50-94CA-5E2975CB8E21}" type="presParOf" srcId="{258B94B8-CA69-41D2-A05B-C68EE1EAE05A}" destId="{52F60CA0-AFC5-4113-AD42-9138225B9D5C}" srcOrd="0" destOrd="0" presId="urn:microsoft.com/office/officeart/2005/8/layout/lProcess1"/>
    <dgm:cxn modelId="{798C6EAF-2D40-4656-858C-DC295438DF47}" type="presParOf" srcId="{258B94B8-CA69-41D2-A05B-C68EE1EAE05A}" destId="{D3DB3FA9-97E1-4806-BB95-16685E08B9D6}" srcOrd="1" destOrd="0" presId="urn:microsoft.com/office/officeart/2005/8/layout/lProcess1"/>
    <dgm:cxn modelId="{DA6FC6CB-6945-4E65-9848-DFFB1883722F}" type="presParOf" srcId="{258B94B8-CA69-41D2-A05B-C68EE1EAE05A}" destId="{D1A98268-D64B-4B7A-B573-E866C486FD3B}" srcOrd="2" destOrd="0" presId="urn:microsoft.com/office/officeart/2005/8/layout/lProcess1"/>
    <dgm:cxn modelId="{A459E5D4-F24B-431E-A223-F8E88D062436}" type="presParOf" srcId="{258B94B8-CA69-41D2-A05B-C68EE1EAE05A}" destId="{900D7937-208B-4C3A-AC53-408974EF8B1D}" srcOrd="3" destOrd="0" presId="urn:microsoft.com/office/officeart/2005/8/layout/lProcess1"/>
    <dgm:cxn modelId="{3CFD8E9A-EB03-428E-8BDD-4994AE59A09A}" type="presParOf" srcId="{258B94B8-CA69-41D2-A05B-C68EE1EAE05A}" destId="{77732AE6-5D21-4028-8FD7-8FE35703D4E1}" srcOrd="4" destOrd="0" presId="urn:microsoft.com/office/officeart/2005/8/layout/lProcess1"/>
    <dgm:cxn modelId="{DB0AE17F-61B8-4973-826F-01F0DE5A3AB8}" type="presParOf" srcId="{258B94B8-CA69-41D2-A05B-C68EE1EAE05A}" destId="{6C1E1F74-2A2B-46AE-8D5E-D9434B603F14}" srcOrd="5" destOrd="0" presId="urn:microsoft.com/office/officeart/2005/8/layout/lProcess1"/>
    <dgm:cxn modelId="{4CDEA3A5-B7B3-4683-9256-DE17B4345157}" type="presParOf" srcId="{258B94B8-CA69-41D2-A05B-C68EE1EAE05A}" destId="{A56CA694-0D63-4933-A1AD-A79A9A90E17D}" srcOrd="6" destOrd="0" presId="urn:microsoft.com/office/officeart/2005/8/layout/lProcess1"/>
    <dgm:cxn modelId="{5932433D-C189-4735-A24C-CB9BA0CF1C8B}" type="presParOf" srcId="{258B94B8-CA69-41D2-A05B-C68EE1EAE05A}" destId="{34CE4B55-3E3D-402F-B2B9-0D174FF4F688}" srcOrd="7" destOrd="0" presId="urn:microsoft.com/office/officeart/2005/8/layout/lProcess1"/>
    <dgm:cxn modelId="{4BC23813-6C73-437A-8F17-3629A9E1C801}" type="presParOf" srcId="{258B94B8-CA69-41D2-A05B-C68EE1EAE05A}" destId="{6D0C5770-F6B1-47D2-BDF6-86DF81C878EB}" srcOrd="8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77D6963-8844-448B-8CF4-698DB68C62F9}" type="doc">
      <dgm:prSet loTypeId="urn:microsoft.com/office/officeart/2005/8/layout/chart3" loCatId="cycle" qsTypeId="urn:microsoft.com/office/officeart/2005/8/quickstyle/simple1" qsCatId="simple" csTypeId="urn:microsoft.com/office/officeart/2005/8/colors/colorful3" csCatId="colorful" phldr="1"/>
      <dgm:spPr/>
    </dgm:pt>
    <dgm:pt modelId="{FFC19953-3566-4A56-B452-485AF8C0EC9B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Durante seu governo, agravaram-se as disputas entre nacionalistas e liberais. </a:t>
          </a:r>
        </a:p>
      </dgm:t>
    </dgm:pt>
    <dgm:pt modelId="{7B69F645-B357-4879-857A-3DCDCD034722}" type="parTrans" cxnId="{BC9F047B-88D4-4D62-A8AF-AD5CE6E5DD5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52DA9E7-9C1C-485C-9CD7-FEAAB336801A}" type="sibTrans" cxnId="{BC9F047B-88D4-4D62-A8AF-AD5CE6E5DD5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EEA4F8F-CE2A-416B-BBDD-4B4F0702DA01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Getúlio Vargas candidatou-se às eleições em 1950, tornando-se presidente em 1951. </a:t>
          </a:r>
        </a:p>
      </dgm:t>
    </dgm:pt>
    <dgm:pt modelId="{8CB5C2D5-76D8-4C93-92C9-3FFADDA51524}" type="parTrans" cxnId="{F2D37035-0A10-4F2D-A5C1-84E4EF45A8B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AF8D12D-969F-4435-89E3-29A1B3A32304}" type="sibTrans" cxnId="{F2D37035-0A10-4F2D-A5C1-84E4EF45A8B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57F6693-3ECE-423F-9F81-85C0C6045B8D}" type="pres">
      <dgm:prSet presAssocID="{477D6963-8844-448B-8CF4-698DB68C62F9}" presName="compositeShape" presStyleCnt="0">
        <dgm:presLayoutVars>
          <dgm:chMax val="7"/>
          <dgm:dir/>
          <dgm:resizeHandles val="exact"/>
        </dgm:presLayoutVars>
      </dgm:prSet>
      <dgm:spPr/>
    </dgm:pt>
    <dgm:pt modelId="{CA0758D0-BEC1-4323-9C78-23F0346AACBB}" type="pres">
      <dgm:prSet presAssocID="{477D6963-8844-448B-8CF4-698DB68C62F9}" presName="wedge1" presStyleLbl="node1" presStyleIdx="0" presStyleCnt="2" custScaleX="280186" custScaleY="104713"/>
      <dgm:spPr/>
    </dgm:pt>
    <dgm:pt modelId="{D23A3B04-0EBD-4940-A45B-0A058FD39436}" type="pres">
      <dgm:prSet presAssocID="{477D6963-8844-448B-8CF4-698DB68C62F9}" presName="wedge1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772A52CC-29F1-4A4C-8B9E-4D64F7E12A2E}" type="pres">
      <dgm:prSet presAssocID="{477D6963-8844-448B-8CF4-698DB68C62F9}" presName="wedge2" presStyleLbl="node1" presStyleIdx="1" presStyleCnt="2" custScaleX="280186" custScaleY="104713"/>
      <dgm:spPr/>
    </dgm:pt>
    <dgm:pt modelId="{B9916299-88D3-4F14-9888-DEAC017A09B9}" type="pres">
      <dgm:prSet presAssocID="{477D6963-8844-448B-8CF4-698DB68C62F9}" presName="wedge2Tx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0CE22A13-24C5-45DF-8D52-B95C41002A33}" type="presOf" srcId="{FFC19953-3566-4A56-B452-485AF8C0EC9B}" destId="{D23A3B04-0EBD-4940-A45B-0A058FD39436}" srcOrd="1" destOrd="0" presId="urn:microsoft.com/office/officeart/2005/8/layout/chart3"/>
    <dgm:cxn modelId="{F2D37035-0A10-4F2D-A5C1-84E4EF45A8B8}" srcId="{477D6963-8844-448B-8CF4-698DB68C62F9}" destId="{5EEA4F8F-CE2A-416B-BBDD-4B4F0702DA01}" srcOrd="1" destOrd="0" parTransId="{8CB5C2D5-76D8-4C93-92C9-3FFADDA51524}" sibTransId="{CAF8D12D-969F-4435-89E3-29A1B3A32304}"/>
    <dgm:cxn modelId="{8F058263-6742-4502-81D9-5C37C492323A}" type="presOf" srcId="{477D6963-8844-448B-8CF4-698DB68C62F9}" destId="{457F6693-3ECE-423F-9F81-85C0C6045B8D}" srcOrd="0" destOrd="0" presId="urn:microsoft.com/office/officeart/2005/8/layout/chart3"/>
    <dgm:cxn modelId="{1202CD64-A02B-44A2-9ACE-218AB96CE97B}" type="presOf" srcId="{5EEA4F8F-CE2A-416B-BBDD-4B4F0702DA01}" destId="{772A52CC-29F1-4A4C-8B9E-4D64F7E12A2E}" srcOrd="0" destOrd="0" presId="urn:microsoft.com/office/officeart/2005/8/layout/chart3"/>
    <dgm:cxn modelId="{BC9F047B-88D4-4D62-A8AF-AD5CE6E5DD51}" srcId="{477D6963-8844-448B-8CF4-698DB68C62F9}" destId="{FFC19953-3566-4A56-B452-485AF8C0EC9B}" srcOrd="0" destOrd="0" parTransId="{7B69F645-B357-4879-857A-3DCDCD034722}" sibTransId="{452DA9E7-9C1C-485C-9CD7-FEAAB336801A}"/>
    <dgm:cxn modelId="{29651DAF-13A6-4A00-BEC8-1C9761D623E1}" type="presOf" srcId="{5EEA4F8F-CE2A-416B-BBDD-4B4F0702DA01}" destId="{B9916299-88D3-4F14-9888-DEAC017A09B9}" srcOrd="1" destOrd="0" presId="urn:microsoft.com/office/officeart/2005/8/layout/chart3"/>
    <dgm:cxn modelId="{CA0095DE-0BEE-4824-8D28-740C982469B9}" type="presOf" srcId="{FFC19953-3566-4A56-B452-485AF8C0EC9B}" destId="{CA0758D0-BEC1-4323-9C78-23F0346AACBB}" srcOrd="0" destOrd="0" presId="urn:microsoft.com/office/officeart/2005/8/layout/chart3"/>
    <dgm:cxn modelId="{081AD71A-A80A-4F45-8CE0-0520F6882D1E}" type="presParOf" srcId="{457F6693-3ECE-423F-9F81-85C0C6045B8D}" destId="{CA0758D0-BEC1-4323-9C78-23F0346AACBB}" srcOrd="0" destOrd="0" presId="urn:microsoft.com/office/officeart/2005/8/layout/chart3"/>
    <dgm:cxn modelId="{8FAE871F-9839-4838-AADB-4757AD3FAA7B}" type="presParOf" srcId="{457F6693-3ECE-423F-9F81-85C0C6045B8D}" destId="{D23A3B04-0EBD-4940-A45B-0A058FD39436}" srcOrd="1" destOrd="0" presId="urn:microsoft.com/office/officeart/2005/8/layout/chart3"/>
    <dgm:cxn modelId="{FC953D16-CAB6-4F46-9FE3-E240E0EEA6F5}" type="presParOf" srcId="{457F6693-3ECE-423F-9F81-85C0C6045B8D}" destId="{772A52CC-29F1-4A4C-8B9E-4D64F7E12A2E}" srcOrd="2" destOrd="0" presId="urn:microsoft.com/office/officeart/2005/8/layout/chart3"/>
    <dgm:cxn modelId="{44CF133B-2D4F-4980-999F-E9562AAB53D0}" type="presParOf" srcId="{457F6693-3ECE-423F-9F81-85C0C6045B8D}" destId="{B9916299-88D3-4F14-9888-DEAC017A09B9}" srcOrd="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261AFD7-CDAB-46EB-AB34-17EF357AFE52}" type="doc">
      <dgm:prSet loTypeId="urn:microsoft.com/office/officeart/2005/8/layout/arrow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FFE4B8BA-1928-419B-84EB-0DE28010B5DB}">
      <dgm:prSet phldrT="[Texto]"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  <a:p>
          <a:r>
            <a:rPr lang="pt-BR" sz="1900" dirty="0">
              <a:latin typeface="Roboto" pitchFamily="2" charset="0"/>
              <a:ea typeface="Roboto" pitchFamily="2" charset="0"/>
            </a:rPr>
            <a:t>Para os </a:t>
          </a:r>
          <a:r>
            <a:rPr lang="pt-BR" sz="1900" b="1" dirty="0">
              <a:latin typeface="Roboto" pitchFamily="2" charset="0"/>
              <a:ea typeface="Roboto" pitchFamily="2" charset="0"/>
            </a:rPr>
            <a:t>nacionalistas</a:t>
          </a:r>
          <a:r>
            <a:rPr lang="pt-BR" sz="1900" dirty="0">
              <a:latin typeface="Roboto" pitchFamily="2" charset="0"/>
              <a:ea typeface="Roboto" pitchFamily="2" charset="0"/>
            </a:rPr>
            <a:t>, as reservas e refinarias de petróleo, usinas hidrelétricas e suas redes de distribuição pertenciam ao Estado. </a:t>
          </a:r>
        </a:p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E6DED754-3619-4D41-94C6-EE7518BF7016}" type="parTrans" cxnId="{A304FF09-4CD9-4FD9-ACDD-C06EF1C5399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D7C0B6D-9CC7-4284-BBA2-5BE8E5BC04E1}" type="sibTrans" cxnId="{A304FF09-4CD9-4FD9-ACDD-C06EF1C5399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FD1970B-72BF-4C28-BFD0-45CA921E94D5}">
      <dgm:prSet phldrT="[Texto]"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  <a:p>
          <a:r>
            <a:rPr lang="pt-BR" sz="1900" dirty="0">
              <a:latin typeface="Roboto" pitchFamily="2" charset="0"/>
              <a:ea typeface="Roboto" pitchFamily="2" charset="0"/>
            </a:rPr>
            <a:t>Os </a:t>
          </a:r>
          <a:r>
            <a:rPr lang="pt-BR" sz="1900" b="1" dirty="0">
              <a:latin typeface="Roboto" pitchFamily="2" charset="0"/>
              <a:ea typeface="Roboto" pitchFamily="2" charset="0"/>
            </a:rPr>
            <a:t>liberais</a:t>
          </a:r>
          <a:r>
            <a:rPr lang="pt-BR" sz="1900" dirty="0">
              <a:latin typeface="Roboto" pitchFamily="2" charset="0"/>
              <a:ea typeface="Roboto" pitchFamily="2" charset="0"/>
            </a:rPr>
            <a:t> acreditavam que empresas estrangeiras deveriam ter o direito de explorar o setor energético brasileiro.</a:t>
          </a:r>
        </a:p>
      </dgm:t>
    </dgm:pt>
    <dgm:pt modelId="{37DEF0D5-569A-4575-A385-737C18A054F5}" type="parTrans" cxnId="{DF55D090-C144-4F00-8D40-D55582A645C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5924D76-C1EE-421B-BBE7-EB574C387C10}" type="sibTrans" cxnId="{DF55D090-C144-4F00-8D40-D55582A645C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46C809B-D017-44E1-B96A-4581464106CB}" type="pres">
      <dgm:prSet presAssocID="{B261AFD7-CDAB-46EB-AB34-17EF357AFE52}" presName="compositeShape" presStyleCnt="0">
        <dgm:presLayoutVars>
          <dgm:chMax val="2"/>
          <dgm:dir/>
          <dgm:resizeHandles val="exact"/>
        </dgm:presLayoutVars>
      </dgm:prSet>
      <dgm:spPr/>
    </dgm:pt>
    <dgm:pt modelId="{BE2CC092-2099-40B4-B4BE-B58E97239AD4}" type="pres">
      <dgm:prSet presAssocID="{FFE4B8BA-1928-419B-84EB-0DE28010B5DB}" presName="upArrow" presStyleLbl="node1" presStyleIdx="0" presStyleCnt="2" custScaleX="51987" custLinFactNeighborX="7905"/>
      <dgm:spPr/>
    </dgm:pt>
    <dgm:pt modelId="{3633265F-D9D6-4445-BEA8-D2182E8A8F64}" type="pres">
      <dgm:prSet presAssocID="{FFE4B8BA-1928-419B-84EB-0DE28010B5DB}" presName="upArrowText" presStyleLbl="revTx" presStyleIdx="0" presStyleCnt="2" custScaleX="145976" custLinFactNeighborX="4658" custLinFactNeighborY="5708">
        <dgm:presLayoutVars>
          <dgm:chMax val="0"/>
          <dgm:bulletEnabled val="1"/>
        </dgm:presLayoutVars>
      </dgm:prSet>
      <dgm:spPr/>
    </dgm:pt>
    <dgm:pt modelId="{CA44FC89-71AC-4088-A623-4FCEF8B5A35F}" type="pres">
      <dgm:prSet presAssocID="{3FD1970B-72BF-4C28-BFD0-45CA921E94D5}" presName="downArrow" presStyleLbl="node1" presStyleIdx="1" presStyleCnt="2" custScaleX="51987"/>
      <dgm:spPr/>
    </dgm:pt>
    <dgm:pt modelId="{47502111-4BCB-44D0-8ADB-AD73C00E4B2D}" type="pres">
      <dgm:prSet presAssocID="{3FD1970B-72BF-4C28-BFD0-45CA921E94D5}" presName="downArrowText" presStyleLbl="revTx" presStyleIdx="1" presStyleCnt="2" custScaleX="130313">
        <dgm:presLayoutVars>
          <dgm:chMax val="0"/>
          <dgm:bulletEnabled val="1"/>
        </dgm:presLayoutVars>
      </dgm:prSet>
      <dgm:spPr/>
    </dgm:pt>
  </dgm:ptLst>
  <dgm:cxnLst>
    <dgm:cxn modelId="{B9A7E504-9763-46CC-87C7-B1BDAB791818}" type="presOf" srcId="{3FD1970B-72BF-4C28-BFD0-45CA921E94D5}" destId="{47502111-4BCB-44D0-8ADB-AD73C00E4B2D}" srcOrd="0" destOrd="0" presId="urn:microsoft.com/office/officeart/2005/8/layout/arrow4"/>
    <dgm:cxn modelId="{A304FF09-4CD9-4FD9-ACDD-C06EF1C5399A}" srcId="{B261AFD7-CDAB-46EB-AB34-17EF357AFE52}" destId="{FFE4B8BA-1928-419B-84EB-0DE28010B5DB}" srcOrd="0" destOrd="0" parTransId="{E6DED754-3619-4D41-94C6-EE7518BF7016}" sibTransId="{7D7C0B6D-9CC7-4284-BBA2-5BE8E5BC04E1}"/>
    <dgm:cxn modelId="{65AADF4F-C61B-42F7-84B5-9425A0F113C5}" type="presOf" srcId="{B261AFD7-CDAB-46EB-AB34-17EF357AFE52}" destId="{C46C809B-D017-44E1-B96A-4581464106CB}" srcOrd="0" destOrd="0" presId="urn:microsoft.com/office/officeart/2005/8/layout/arrow4"/>
    <dgm:cxn modelId="{DF55D090-C144-4F00-8D40-D55582A645C6}" srcId="{B261AFD7-CDAB-46EB-AB34-17EF357AFE52}" destId="{3FD1970B-72BF-4C28-BFD0-45CA921E94D5}" srcOrd="1" destOrd="0" parTransId="{37DEF0D5-569A-4575-A385-737C18A054F5}" sibTransId="{55924D76-C1EE-421B-BBE7-EB574C387C10}"/>
    <dgm:cxn modelId="{6F369BB4-9598-4282-B540-2EC981D25CFD}" type="presOf" srcId="{FFE4B8BA-1928-419B-84EB-0DE28010B5DB}" destId="{3633265F-D9D6-4445-BEA8-D2182E8A8F64}" srcOrd="0" destOrd="0" presId="urn:microsoft.com/office/officeart/2005/8/layout/arrow4"/>
    <dgm:cxn modelId="{FC79D2DD-C94E-4A67-8F54-B5DA80326954}" type="presParOf" srcId="{C46C809B-D017-44E1-B96A-4581464106CB}" destId="{BE2CC092-2099-40B4-B4BE-B58E97239AD4}" srcOrd="0" destOrd="0" presId="urn:microsoft.com/office/officeart/2005/8/layout/arrow4"/>
    <dgm:cxn modelId="{F9A00BCD-EB2D-4BBA-8A47-21383A745DAC}" type="presParOf" srcId="{C46C809B-D017-44E1-B96A-4581464106CB}" destId="{3633265F-D9D6-4445-BEA8-D2182E8A8F64}" srcOrd="1" destOrd="0" presId="urn:microsoft.com/office/officeart/2005/8/layout/arrow4"/>
    <dgm:cxn modelId="{6816982D-9181-429F-979A-53B46957056F}" type="presParOf" srcId="{C46C809B-D017-44E1-B96A-4581464106CB}" destId="{CA44FC89-71AC-4088-A623-4FCEF8B5A35F}" srcOrd="2" destOrd="0" presId="urn:microsoft.com/office/officeart/2005/8/layout/arrow4"/>
    <dgm:cxn modelId="{DD025C53-56B3-4F75-9F0D-05EB00EDD816}" type="presParOf" srcId="{C46C809B-D017-44E1-B96A-4581464106CB}" destId="{47502111-4BCB-44D0-8ADB-AD73C00E4B2D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851CCFE-7DAC-4458-8346-CDD820758B84}" type="doc">
      <dgm:prSet loTypeId="urn:microsoft.com/office/officeart/2005/8/layout/bProcess3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3D153584-2500-4B5E-8631-F3CED1E28B27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 partir de 1952, militares passaram a perseguir nacionalistas.</a:t>
          </a:r>
        </a:p>
      </dgm:t>
    </dgm:pt>
    <dgm:pt modelId="{78D485BB-3DEB-4A7E-A450-4D2F08786D50}" type="parTrans" cxnId="{15EE063A-413A-452D-B114-B09BEBB5D580}">
      <dgm:prSet/>
      <dgm:spPr/>
      <dgm:t>
        <a:bodyPr/>
        <a:lstStyle/>
        <a:p>
          <a:endParaRPr lang="pt-BR"/>
        </a:p>
      </dgm:t>
    </dgm:pt>
    <dgm:pt modelId="{7E7E6264-2201-4EE9-AE44-DB4D45583F44}" type="sibTrans" cxnId="{15EE063A-413A-452D-B114-B09BEBB5D580}">
      <dgm:prSet/>
      <dgm:spPr/>
      <dgm:t>
        <a:bodyPr/>
        <a:lstStyle/>
        <a:p>
          <a:endParaRPr lang="pt-BR"/>
        </a:p>
      </dgm:t>
    </dgm:pt>
    <dgm:pt modelId="{FF3D7D28-6CDF-4911-8350-A9B6BC0CB148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Com a adoção de medidas nacionalistas, Vargas perde o apoio das Forças Armadas.</a:t>
          </a:r>
        </a:p>
      </dgm:t>
    </dgm:pt>
    <dgm:pt modelId="{576E3C30-5958-4C1F-A135-5E0BCB083CE3}" type="parTrans" cxnId="{516B20DA-B8F0-45FE-9F0D-9748916064C9}">
      <dgm:prSet/>
      <dgm:spPr/>
      <dgm:t>
        <a:bodyPr/>
        <a:lstStyle/>
        <a:p>
          <a:endParaRPr lang="pt-BR"/>
        </a:p>
      </dgm:t>
    </dgm:pt>
    <dgm:pt modelId="{99BD0A51-1543-4F69-A2B9-D8DD0EAE4AC9}" type="sibTrans" cxnId="{516B20DA-B8F0-45FE-9F0D-9748916064C9}">
      <dgm:prSet/>
      <dgm:spPr/>
      <dgm:t>
        <a:bodyPr/>
        <a:lstStyle/>
        <a:p>
          <a:endParaRPr lang="pt-BR"/>
        </a:p>
      </dgm:t>
    </dgm:pt>
    <dgm:pt modelId="{15D1BF2B-0C93-497D-8C76-CA45AD9AF6C1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 crise política leva ao suicídio de Vargas em 24 de agosto de 1954. </a:t>
          </a:r>
        </a:p>
      </dgm:t>
    </dgm:pt>
    <dgm:pt modelId="{4F96FB35-78DD-4BA6-A73B-58846558A332}" type="parTrans" cxnId="{02E01F97-F36E-4137-86F3-B0B9461FD396}">
      <dgm:prSet/>
      <dgm:spPr/>
      <dgm:t>
        <a:bodyPr/>
        <a:lstStyle/>
        <a:p>
          <a:endParaRPr lang="pt-BR"/>
        </a:p>
      </dgm:t>
    </dgm:pt>
    <dgm:pt modelId="{4B87C92E-0649-4238-881E-8E52C11946E2}" type="sibTrans" cxnId="{02E01F97-F36E-4137-86F3-B0B9461FD396}">
      <dgm:prSet/>
      <dgm:spPr/>
      <dgm:t>
        <a:bodyPr/>
        <a:lstStyle/>
        <a:p>
          <a:endParaRPr lang="pt-BR"/>
        </a:p>
      </dgm:t>
    </dgm:pt>
    <dgm:pt modelId="{71E32204-00A0-468A-BAF7-47DAC5320A1E}" type="pres">
      <dgm:prSet presAssocID="{B851CCFE-7DAC-4458-8346-CDD820758B84}" presName="Name0" presStyleCnt="0">
        <dgm:presLayoutVars>
          <dgm:dir/>
          <dgm:resizeHandles val="exact"/>
        </dgm:presLayoutVars>
      </dgm:prSet>
      <dgm:spPr/>
    </dgm:pt>
    <dgm:pt modelId="{1D0D2E4F-567B-4643-9A11-303489D67FFD}" type="pres">
      <dgm:prSet presAssocID="{3D153584-2500-4B5E-8631-F3CED1E28B27}" presName="node" presStyleLbl="node1" presStyleIdx="0" presStyleCnt="3" custScaleX="314999" custScaleY="834844" custLinFactNeighborX="-43441" custLinFactNeighborY="319">
        <dgm:presLayoutVars>
          <dgm:bulletEnabled val="1"/>
        </dgm:presLayoutVars>
      </dgm:prSet>
      <dgm:spPr/>
    </dgm:pt>
    <dgm:pt modelId="{B9BF81FE-22C0-40BC-9603-AE8314412607}" type="pres">
      <dgm:prSet presAssocID="{7E7E6264-2201-4EE9-AE44-DB4D45583F44}" presName="sibTrans" presStyleLbl="sibTrans1D1" presStyleIdx="0" presStyleCnt="2"/>
      <dgm:spPr/>
    </dgm:pt>
    <dgm:pt modelId="{664414AE-7BA3-45EE-B70F-BD58A3E02694}" type="pres">
      <dgm:prSet presAssocID="{7E7E6264-2201-4EE9-AE44-DB4D45583F44}" presName="connectorText" presStyleLbl="sibTrans1D1" presStyleIdx="0" presStyleCnt="2"/>
      <dgm:spPr/>
    </dgm:pt>
    <dgm:pt modelId="{B7E36FFB-9F5F-424B-AFE0-C47DCD577CEC}" type="pres">
      <dgm:prSet presAssocID="{FF3D7D28-6CDF-4911-8350-A9B6BC0CB148}" presName="node" presStyleLbl="node1" presStyleIdx="1" presStyleCnt="3" custScaleX="345990" custScaleY="834844">
        <dgm:presLayoutVars>
          <dgm:bulletEnabled val="1"/>
        </dgm:presLayoutVars>
      </dgm:prSet>
      <dgm:spPr/>
    </dgm:pt>
    <dgm:pt modelId="{AF89C05C-F8F1-4971-B993-165F49C167D9}" type="pres">
      <dgm:prSet presAssocID="{99BD0A51-1543-4F69-A2B9-D8DD0EAE4AC9}" presName="sibTrans" presStyleLbl="sibTrans1D1" presStyleIdx="1" presStyleCnt="2"/>
      <dgm:spPr/>
    </dgm:pt>
    <dgm:pt modelId="{3DDCD5EF-C720-46B4-AB4D-3D65EAF3868E}" type="pres">
      <dgm:prSet presAssocID="{99BD0A51-1543-4F69-A2B9-D8DD0EAE4AC9}" presName="connectorText" presStyleLbl="sibTrans1D1" presStyleIdx="1" presStyleCnt="2"/>
      <dgm:spPr/>
    </dgm:pt>
    <dgm:pt modelId="{093E6569-6F22-4998-8B26-CE95415C7370}" type="pres">
      <dgm:prSet presAssocID="{15D1BF2B-0C93-497D-8C76-CA45AD9AF6C1}" presName="node" presStyleLbl="node1" presStyleIdx="2" presStyleCnt="3" custScaleX="296472" custScaleY="834844" custLinFactNeighborX="35996" custLinFactNeighborY="3669">
        <dgm:presLayoutVars>
          <dgm:bulletEnabled val="1"/>
        </dgm:presLayoutVars>
      </dgm:prSet>
      <dgm:spPr/>
    </dgm:pt>
  </dgm:ptLst>
  <dgm:cxnLst>
    <dgm:cxn modelId="{E5E2DA10-2F2F-4671-9B8C-6C5604FD66A2}" type="presOf" srcId="{99BD0A51-1543-4F69-A2B9-D8DD0EAE4AC9}" destId="{AF89C05C-F8F1-4971-B993-165F49C167D9}" srcOrd="0" destOrd="0" presId="urn:microsoft.com/office/officeart/2005/8/layout/bProcess3"/>
    <dgm:cxn modelId="{3FA19B27-2F46-49C3-8D72-F369831256EC}" type="presOf" srcId="{B851CCFE-7DAC-4458-8346-CDD820758B84}" destId="{71E32204-00A0-468A-BAF7-47DAC5320A1E}" srcOrd="0" destOrd="0" presId="urn:microsoft.com/office/officeart/2005/8/layout/bProcess3"/>
    <dgm:cxn modelId="{15EE063A-413A-452D-B114-B09BEBB5D580}" srcId="{B851CCFE-7DAC-4458-8346-CDD820758B84}" destId="{3D153584-2500-4B5E-8631-F3CED1E28B27}" srcOrd="0" destOrd="0" parTransId="{78D485BB-3DEB-4A7E-A450-4D2F08786D50}" sibTransId="{7E7E6264-2201-4EE9-AE44-DB4D45583F44}"/>
    <dgm:cxn modelId="{8680A13E-86F6-4844-B240-8C06D08DA908}" type="presOf" srcId="{FF3D7D28-6CDF-4911-8350-A9B6BC0CB148}" destId="{B7E36FFB-9F5F-424B-AFE0-C47DCD577CEC}" srcOrd="0" destOrd="0" presId="urn:microsoft.com/office/officeart/2005/8/layout/bProcess3"/>
    <dgm:cxn modelId="{7E6FFF5E-C4AA-4754-A859-EF9CD7594E9A}" type="presOf" srcId="{3D153584-2500-4B5E-8631-F3CED1E28B27}" destId="{1D0D2E4F-567B-4643-9A11-303489D67FFD}" srcOrd="0" destOrd="0" presId="urn:microsoft.com/office/officeart/2005/8/layout/bProcess3"/>
    <dgm:cxn modelId="{4E2B7846-7610-406D-A2AB-AB57EE636934}" type="presOf" srcId="{99BD0A51-1543-4F69-A2B9-D8DD0EAE4AC9}" destId="{3DDCD5EF-C720-46B4-AB4D-3D65EAF3868E}" srcOrd="1" destOrd="0" presId="urn:microsoft.com/office/officeart/2005/8/layout/bProcess3"/>
    <dgm:cxn modelId="{37C74D7C-F59F-4DA1-9AC3-8D6C3EC62CDA}" type="presOf" srcId="{7E7E6264-2201-4EE9-AE44-DB4D45583F44}" destId="{B9BF81FE-22C0-40BC-9603-AE8314412607}" srcOrd="0" destOrd="0" presId="urn:microsoft.com/office/officeart/2005/8/layout/bProcess3"/>
    <dgm:cxn modelId="{02E01F97-F36E-4137-86F3-B0B9461FD396}" srcId="{B851CCFE-7DAC-4458-8346-CDD820758B84}" destId="{15D1BF2B-0C93-497D-8C76-CA45AD9AF6C1}" srcOrd="2" destOrd="0" parTransId="{4F96FB35-78DD-4BA6-A73B-58846558A332}" sibTransId="{4B87C92E-0649-4238-881E-8E52C11946E2}"/>
    <dgm:cxn modelId="{3353B9D4-ADBC-4774-A7D6-63CDFA09988B}" type="presOf" srcId="{15D1BF2B-0C93-497D-8C76-CA45AD9AF6C1}" destId="{093E6569-6F22-4998-8B26-CE95415C7370}" srcOrd="0" destOrd="0" presId="urn:microsoft.com/office/officeart/2005/8/layout/bProcess3"/>
    <dgm:cxn modelId="{516B20DA-B8F0-45FE-9F0D-9748916064C9}" srcId="{B851CCFE-7DAC-4458-8346-CDD820758B84}" destId="{FF3D7D28-6CDF-4911-8350-A9B6BC0CB148}" srcOrd="1" destOrd="0" parTransId="{576E3C30-5958-4C1F-A135-5E0BCB083CE3}" sibTransId="{99BD0A51-1543-4F69-A2B9-D8DD0EAE4AC9}"/>
    <dgm:cxn modelId="{B1162FE7-5ED3-4426-8305-7790B2EE877A}" type="presOf" srcId="{7E7E6264-2201-4EE9-AE44-DB4D45583F44}" destId="{664414AE-7BA3-45EE-B70F-BD58A3E02694}" srcOrd="1" destOrd="0" presId="urn:microsoft.com/office/officeart/2005/8/layout/bProcess3"/>
    <dgm:cxn modelId="{A3694486-346B-4E27-A7F1-761B8B3C1FEC}" type="presParOf" srcId="{71E32204-00A0-468A-BAF7-47DAC5320A1E}" destId="{1D0D2E4F-567B-4643-9A11-303489D67FFD}" srcOrd="0" destOrd="0" presId="urn:microsoft.com/office/officeart/2005/8/layout/bProcess3"/>
    <dgm:cxn modelId="{2A40C83B-E84C-40AA-81EF-97530C402459}" type="presParOf" srcId="{71E32204-00A0-468A-BAF7-47DAC5320A1E}" destId="{B9BF81FE-22C0-40BC-9603-AE8314412607}" srcOrd="1" destOrd="0" presId="urn:microsoft.com/office/officeart/2005/8/layout/bProcess3"/>
    <dgm:cxn modelId="{AFF84130-AA35-43EB-94B0-5C4EB01E1797}" type="presParOf" srcId="{B9BF81FE-22C0-40BC-9603-AE8314412607}" destId="{664414AE-7BA3-45EE-B70F-BD58A3E02694}" srcOrd="0" destOrd="0" presId="urn:microsoft.com/office/officeart/2005/8/layout/bProcess3"/>
    <dgm:cxn modelId="{9C6EC75B-AD7A-42D5-9D48-1E296A5C30CE}" type="presParOf" srcId="{71E32204-00A0-468A-BAF7-47DAC5320A1E}" destId="{B7E36FFB-9F5F-424B-AFE0-C47DCD577CEC}" srcOrd="2" destOrd="0" presId="urn:microsoft.com/office/officeart/2005/8/layout/bProcess3"/>
    <dgm:cxn modelId="{3AF805EB-A1A2-4E1A-BA3A-D5E9D889E6AF}" type="presParOf" srcId="{71E32204-00A0-468A-BAF7-47DAC5320A1E}" destId="{AF89C05C-F8F1-4971-B993-165F49C167D9}" srcOrd="3" destOrd="0" presId="urn:microsoft.com/office/officeart/2005/8/layout/bProcess3"/>
    <dgm:cxn modelId="{E5E71136-C9FD-4E44-AF7D-E556BB7E078B}" type="presParOf" srcId="{AF89C05C-F8F1-4971-B993-165F49C167D9}" destId="{3DDCD5EF-C720-46B4-AB4D-3D65EAF3868E}" srcOrd="0" destOrd="0" presId="urn:microsoft.com/office/officeart/2005/8/layout/bProcess3"/>
    <dgm:cxn modelId="{2A2897A9-D924-482B-BB59-DBF07ACCD30D}" type="presParOf" srcId="{71E32204-00A0-468A-BAF7-47DAC5320A1E}" destId="{093E6569-6F22-4998-8B26-CE95415C7370}" srcOrd="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C23AAFF-8648-4162-AA05-8473B2A44008}" type="doc">
      <dgm:prSet loTypeId="urn:microsoft.com/office/officeart/2005/8/layout/process5" loCatId="process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389BAEE8-54C7-428B-B3B9-F97880112EAB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Com a morte de Getúlio, o vice-presidente Café Filho assumiu a presidência. </a:t>
          </a:r>
        </a:p>
      </dgm:t>
    </dgm:pt>
    <dgm:pt modelId="{C7779017-232A-4F2A-A789-D907D949FDD9}" type="parTrans" cxnId="{1CD36D1A-C3BC-42DE-B8D8-B8DADAC7214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984D6D8-58F1-4D4E-AA66-80A3C52201CF}" type="sibTrans" cxnId="{1CD36D1A-C3BC-42DE-B8D8-B8DADAC7214A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5AB691D0-13A4-4050-9673-C5210977D742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Grupos militares articularam um golpe para impedir a posse.</a:t>
          </a:r>
        </a:p>
      </dgm:t>
    </dgm:pt>
    <dgm:pt modelId="{9FE3AFFA-3A24-43F8-94FA-6865EBDE9F51}" type="parTrans" cxnId="{182CF7A5-FD43-498E-8C3F-45409A9BD62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ADFC682-65BF-4CAE-8374-D8EDD1EC463E}" type="sibTrans" cxnId="{182CF7A5-FD43-498E-8C3F-45409A9BD627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AFECB9FF-60F6-49D5-84AE-A0A1EC0652FA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No entanto, militares de altos cargos públicos impediram que o golpe ocorresse. </a:t>
          </a:r>
        </a:p>
      </dgm:t>
    </dgm:pt>
    <dgm:pt modelId="{4E8B55A7-97C2-4E89-A592-157F148CA258}" type="parTrans" cxnId="{4107C215-6182-4E63-8693-40A5D0CD1E3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16E82213-CC15-4046-9EF5-C00D655AA1F8}" type="sibTrans" cxnId="{4107C215-6182-4E63-8693-40A5D0CD1E3A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EB019C52-AF8E-478C-8623-2B49285D7BC9}">
      <dgm:prSet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Estabeleceu-se um Estado de Sítio que garantiu a posse de Juscelino e João Goulart em janeiro de 1956.</a:t>
          </a:r>
        </a:p>
      </dgm:t>
    </dgm:pt>
    <dgm:pt modelId="{C2788DFD-12DE-49D7-A592-1C0ED9804975}" type="parTrans" cxnId="{1089DE30-AC42-4F6C-8D1F-054CE49DC50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9960170-5ECB-409E-B3D8-FFA43F678722}" type="sibTrans" cxnId="{1089DE30-AC42-4F6C-8D1F-054CE49DC507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590E68EF-7105-4C19-9883-D3A40B43AC7A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Em 1955, Juscelino Kubitschek vence as eleições, e João Goulart torna-se vice-presidente. </a:t>
          </a:r>
        </a:p>
      </dgm:t>
    </dgm:pt>
    <dgm:pt modelId="{B6F85133-A75C-433C-B203-FA1E8D78AFE5}" type="parTrans" cxnId="{565C2A47-9A7D-4AFB-AC88-7A16C7ED92A6}">
      <dgm:prSet/>
      <dgm:spPr/>
      <dgm:t>
        <a:bodyPr/>
        <a:lstStyle/>
        <a:p>
          <a:endParaRPr lang="pt-BR"/>
        </a:p>
      </dgm:t>
    </dgm:pt>
    <dgm:pt modelId="{8C012D26-5DA7-481C-B0A8-032C9D69C6D7}" type="sibTrans" cxnId="{565C2A47-9A7D-4AFB-AC88-7A16C7ED92A6}">
      <dgm:prSet/>
      <dgm:spPr/>
      <dgm:t>
        <a:bodyPr/>
        <a:lstStyle/>
        <a:p>
          <a:endParaRPr lang="pt-BR"/>
        </a:p>
      </dgm:t>
    </dgm:pt>
    <dgm:pt modelId="{0B3353BA-484D-41CF-88C7-9B359A622C2F}" type="pres">
      <dgm:prSet presAssocID="{AC23AAFF-8648-4162-AA05-8473B2A44008}" presName="diagram" presStyleCnt="0">
        <dgm:presLayoutVars>
          <dgm:dir/>
          <dgm:resizeHandles val="exact"/>
        </dgm:presLayoutVars>
      </dgm:prSet>
      <dgm:spPr/>
    </dgm:pt>
    <dgm:pt modelId="{22B2877B-EA5D-470D-9C7B-AAF89B94C38E}" type="pres">
      <dgm:prSet presAssocID="{389BAEE8-54C7-428B-B3B9-F97880112EAB}" presName="node" presStyleLbl="node1" presStyleIdx="0" presStyleCnt="5">
        <dgm:presLayoutVars>
          <dgm:bulletEnabled val="1"/>
        </dgm:presLayoutVars>
      </dgm:prSet>
      <dgm:spPr/>
    </dgm:pt>
    <dgm:pt modelId="{35A60EA4-2C93-4EF3-BF56-285DBCDF0875}" type="pres">
      <dgm:prSet presAssocID="{C984D6D8-58F1-4D4E-AA66-80A3C52201CF}" presName="sibTrans" presStyleLbl="sibTrans2D1" presStyleIdx="0" presStyleCnt="4"/>
      <dgm:spPr/>
    </dgm:pt>
    <dgm:pt modelId="{CE43667E-FC6A-44EE-B217-A612A4A9EBE6}" type="pres">
      <dgm:prSet presAssocID="{C984D6D8-58F1-4D4E-AA66-80A3C52201CF}" presName="connectorText" presStyleLbl="sibTrans2D1" presStyleIdx="0" presStyleCnt="4"/>
      <dgm:spPr/>
    </dgm:pt>
    <dgm:pt modelId="{D03D585A-48CC-4018-BBFA-A376FDE78DB8}" type="pres">
      <dgm:prSet presAssocID="{590E68EF-7105-4C19-9883-D3A40B43AC7A}" presName="node" presStyleLbl="node1" presStyleIdx="1" presStyleCnt="5">
        <dgm:presLayoutVars>
          <dgm:bulletEnabled val="1"/>
        </dgm:presLayoutVars>
      </dgm:prSet>
      <dgm:spPr/>
    </dgm:pt>
    <dgm:pt modelId="{319B770A-B220-44A7-ADF0-EAA845AFF655}" type="pres">
      <dgm:prSet presAssocID="{8C012D26-5DA7-481C-B0A8-032C9D69C6D7}" presName="sibTrans" presStyleLbl="sibTrans2D1" presStyleIdx="1" presStyleCnt="4"/>
      <dgm:spPr/>
    </dgm:pt>
    <dgm:pt modelId="{B10DA981-CE14-4A52-99C7-84DECD955D69}" type="pres">
      <dgm:prSet presAssocID="{8C012D26-5DA7-481C-B0A8-032C9D69C6D7}" presName="connectorText" presStyleLbl="sibTrans2D1" presStyleIdx="1" presStyleCnt="4"/>
      <dgm:spPr/>
    </dgm:pt>
    <dgm:pt modelId="{9994E725-D087-4E28-9B4B-67BDA2C49508}" type="pres">
      <dgm:prSet presAssocID="{5AB691D0-13A4-4050-9673-C5210977D742}" presName="node" presStyleLbl="node1" presStyleIdx="2" presStyleCnt="5">
        <dgm:presLayoutVars>
          <dgm:bulletEnabled val="1"/>
        </dgm:presLayoutVars>
      </dgm:prSet>
      <dgm:spPr/>
    </dgm:pt>
    <dgm:pt modelId="{47ADDBC5-90FA-43A9-A18A-73FEECBF3F4A}" type="pres">
      <dgm:prSet presAssocID="{BADFC682-65BF-4CAE-8374-D8EDD1EC463E}" presName="sibTrans" presStyleLbl="sibTrans2D1" presStyleIdx="2" presStyleCnt="4"/>
      <dgm:spPr/>
    </dgm:pt>
    <dgm:pt modelId="{42ADB2F5-B9C8-4EE4-9ED5-D5445E475205}" type="pres">
      <dgm:prSet presAssocID="{BADFC682-65BF-4CAE-8374-D8EDD1EC463E}" presName="connectorText" presStyleLbl="sibTrans2D1" presStyleIdx="2" presStyleCnt="4"/>
      <dgm:spPr/>
    </dgm:pt>
    <dgm:pt modelId="{A07CA5AA-65DB-4F40-9F05-827DDF962CEF}" type="pres">
      <dgm:prSet presAssocID="{AFECB9FF-60F6-49D5-84AE-A0A1EC0652FA}" presName="node" presStyleLbl="node1" presStyleIdx="3" presStyleCnt="5">
        <dgm:presLayoutVars>
          <dgm:bulletEnabled val="1"/>
        </dgm:presLayoutVars>
      </dgm:prSet>
      <dgm:spPr/>
    </dgm:pt>
    <dgm:pt modelId="{2D5863BD-1244-4259-8C49-F308BF6D6FAB}" type="pres">
      <dgm:prSet presAssocID="{16E82213-CC15-4046-9EF5-C00D655AA1F8}" presName="sibTrans" presStyleLbl="sibTrans2D1" presStyleIdx="3" presStyleCnt="4"/>
      <dgm:spPr/>
    </dgm:pt>
    <dgm:pt modelId="{B6AA4CCD-1235-4088-BFA0-4018BC727681}" type="pres">
      <dgm:prSet presAssocID="{16E82213-CC15-4046-9EF5-C00D655AA1F8}" presName="connectorText" presStyleLbl="sibTrans2D1" presStyleIdx="3" presStyleCnt="4"/>
      <dgm:spPr/>
    </dgm:pt>
    <dgm:pt modelId="{4863C799-F43B-4B4D-87F7-DEC65D444435}" type="pres">
      <dgm:prSet presAssocID="{EB019C52-AF8E-478C-8623-2B49285D7BC9}" presName="node" presStyleLbl="node1" presStyleIdx="4" presStyleCnt="5">
        <dgm:presLayoutVars>
          <dgm:bulletEnabled val="1"/>
        </dgm:presLayoutVars>
      </dgm:prSet>
      <dgm:spPr/>
    </dgm:pt>
  </dgm:ptLst>
  <dgm:cxnLst>
    <dgm:cxn modelId="{A2DA7504-28C4-44C7-8549-1ECE1A874232}" type="presOf" srcId="{C984D6D8-58F1-4D4E-AA66-80A3C52201CF}" destId="{CE43667E-FC6A-44EE-B217-A612A4A9EBE6}" srcOrd="1" destOrd="0" presId="urn:microsoft.com/office/officeart/2005/8/layout/process5"/>
    <dgm:cxn modelId="{24535012-0E44-4518-84A0-ECB32E80488A}" type="presOf" srcId="{C984D6D8-58F1-4D4E-AA66-80A3C52201CF}" destId="{35A60EA4-2C93-4EF3-BF56-285DBCDF0875}" srcOrd="0" destOrd="0" presId="urn:microsoft.com/office/officeart/2005/8/layout/process5"/>
    <dgm:cxn modelId="{31EAAF15-A4F1-41B3-B151-0349FCD57AF8}" type="presOf" srcId="{BADFC682-65BF-4CAE-8374-D8EDD1EC463E}" destId="{42ADB2F5-B9C8-4EE4-9ED5-D5445E475205}" srcOrd="1" destOrd="0" presId="urn:microsoft.com/office/officeart/2005/8/layout/process5"/>
    <dgm:cxn modelId="{4107C215-6182-4E63-8693-40A5D0CD1E3A}" srcId="{AC23AAFF-8648-4162-AA05-8473B2A44008}" destId="{AFECB9FF-60F6-49D5-84AE-A0A1EC0652FA}" srcOrd="3" destOrd="0" parTransId="{4E8B55A7-97C2-4E89-A592-157F148CA258}" sibTransId="{16E82213-CC15-4046-9EF5-C00D655AA1F8}"/>
    <dgm:cxn modelId="{1CD36D1A-C3BC-42DE-B8D8-B8DADAC7214A}" srcId="{AC23AAFF-8648-4162-AA05-8473B2A44008}" destId="{389BAEE8-54C7-428B-B3B9-F97880112EAB}" srcOrd="0" destOrd="0" parTransId="{C7779017-232A-4F2A-A789-D907D949FDD9}" sibTransId="{C984D6D8-58F1-4D4E-AA66-80A3C52201CF}"/>
    <dgm:cxn modelId="{21A3E51A-7B5A-496F-BAA4-058BD52B692D}" type="presOf" srcId="{16E82213-CC15-4046-9EF5-C00D655AA1F8}" destId="{2D5863BD-1244-4259-8C49-F308BF6D6FAB}" srcOrd="0" destOrd="0" presId="urn:microsoft.com/office/officeart/2005/8/layout/process5"/>
    <dgm:cxn modelId="{308A6E1F-F0C3-4C7F-97CF-8803589B7DC3}" type="presOf" srcId="{BADFC682-65BF-4CAE-8374-D8EDD1EC463E}" destId="{47ADDBC5-90FA-43A9-A18A-73FEECBF3F4A}" srcOrd="0" destOrd="0" presId="urn:microsoft.com/office/officeart/2005/8/layout/process5"/>
    <dgm:cxn modelId="{1089DE30-AC42-4F6C-8D1F-054CE49DC507}" srcId="{AC23AAFF-8648-4162-AA05-8473B2A44008}" destId="{EB019C52-AF8E-478C-8623-2B49285D7BC9}" srcOrd="4" destOrd="0" parTransId="{C2788DFD-12DE-49D7-A592-1C0ED9804975}" sibTransId="{59960170-5ECB-409E-B3D8-FFA43F678722}"/>
    <dgm:cxn modelId="{565C2A47-9A7D-4AFB-AC88-7A16C7ED92A6}" srcId="{AC23AAFF-8648-4162-AA05-8473B2A44008}" destId="{590E68EF-7105-4C19-9883-D3A40B43AC7A}" srcOrd="1" destOrd="0" parTransId="{B6F85133-A75C-433C-B203-FA1E8D78AFE5}" sibTransId="{8C012D26-5DA7-481C-B0A8-032C9D69C6D7}"/>
    <dgm:cxn modelId="{3E49AF68-3947-47C5-A14E-1E0E1C246EAA}" type="presOf" srcId="{8C012D26-5DA7-481C-B0A8-032C9D69C6D7}" destId="{B10DA981-CE14-4A52-99C7-84DECD955D69}" srcOrd="1" destOrd="0" presId="urn:microsoft.com/office/officeart/2005/8/layout/process5"/>
    <dgm:cxn modelId="{3B031C69-1224-4A52-A3F2-0E63686B3253}" type="presOf" srcId="{389BAEE8-54C7-428B-B3B9-F97880112EAB}" destId="{22B2877B-EA5D-470D-9C7B-AAF89B94C38E}" srcOrd="0" destOrd="0" presId="urn:microsoft.com/office/officeart/2005/8/layout/process5"/>
    <dgm:cxn modelId="{5F3C637E-026A-4248-AB4B-A37BD09AD074}" type="presOf" srcId="{AC23AAFF-8648-4162-AA05-8473B2A44008}" destId="{0B3353BA-484D-41CF-88C7-9B359A622C2F}" srcOrd="0" destOrd="0" presId="urn:microsoft.com/office/officeart/2005/8/layout/process5"/>
    <dgm:cxn modelId="{1CE3A881-46D0-4424-A079-D71647753873}" type="presOf" srcId="{16E82213-CC15-4046-9EF5-C00D655AA1F8}" destId="{B6AA4CCD-1235-4088-BFA0-4018BC727681}" srcOrd="1" destOrd="0" presId="urn:microsoft.com/office/officeart/2005/8/layout/process5"/>
    <dgm:cxn modelId="{99BC9086-17F2-4BED-9911-86EAB1802000}" type="presOf" srcId="{8C012D26-5DA7-481C-B0A8-032C9D69C6D7}" destId="{319B770A-B220-44A7-ADF0-EAA845AFF655}" srcOrd="0" destOrd="0" presId="urn:microsoft.com/office/officeart/2005/8/layout/process5"/>
    <dgm:cxn modelId="{5D7E5D92-0295-4816-84E2-0BB4706A48B5}" type="presOf" srcId="{5AB691D0-13A4-4050-9673-C5210977D742}" destId="{9994E725-D087-4E28-9B4B-67BDA2C49508}" srcOrd="0" destOrd="0" presId="urn:microsoft.com/office/officeart/2005/8/layout/process5"/>
    <dgm:cxn modelId="{182CF7A5-FD43-498E-8C3F-45409A9BD627}" srcId="{AC23AAFF-8648-4162-AA05-8473B2A44008}" destId="{5AB691D0-13A4-4050-9673-C5210977D742}" srcOrd="2" destOrd="0" parTransId="{9FE3AFFA-3A24-43F8-94FA-6865EBDE9F51}" sibTransId="{BADFC682-65BF-4CAE-8374-D8EDD1EC463E}"/>
    <dgm:cxn modelId="{AAD071C1-2847-49DC-9014-5ED848A958C9}" type="presOf" srcId="{590E68EF-7105-4C19-9883-D3A40B43AC7A}" destId="{D03D585A-48CC-4018-BBFA-A376FDE78DB8}" srcOrd="0" destOrd="0" presId="urn:microsoft.com/office/officeart/2005/8/layout/process5"/>
    <dgm:cxn modelId="{D7AB6FE4-EAA6-4B18-9965-F79D8B7AC3C2}" type="presOf" srcId="{AFECB9FF-60F6-49D5-84AE-A0A1EC0652FA}" destId="{A07CA5AA-65DB-4F40-9F05-827DDF962CEF}" srcOrd="0" destOrd="0" presId="urn:microsoft.com/office/officeart/2005/8/layout/process5"/>
    <dgm:cxn modelId="{A4B908EC-5563-4688-A310-8EA25BB3E01D}" type="presOf" srcId="{EB019C52-AF8E-478C-8623-2B49285D7BC9}" destId="{4863C799-F43B-4B4D-87F7-DEC65D444435}" srcOrd="0" destOrd="0" presId="urn:microsoft.com/office/officeart/2005/8/layout/process5"/>
    <dgm:cxn modelId="{A2ACF9F1-D068-46E1-BD94-6B3F29486764}" type="presParOf" srcId="{0B3353BA-484D-41CF-88C7-9B359A622C2F}" destId="{22B2877B-EA5D-470D-9C7B-AAF89B94C38E}" srcOrd="0" destOrd="0" presId="urn:microsoft.com/office/officeart/2005/8/layout/process5"/>
    <dgm:cxn modelId="{7099850A-5A08-4DFC-A976-6D38A670C864}" type="presParOf" srcId="{0B3353BA-484D-41CF-88C7-9B359A622C2F}" destId="{35A60EA4-2C93-4EF3-BF56-285DBCDF0875}" srcOrd="1" destOrd="0" presId="urn:microsoft.com/office/officeart/2005/8/layout/process5"/>
    <dgm:cxn modelId="{A3483E65-F0A1-4586-9A76-7C4E5ADDA70D}" type="presParOf" srcId="{35A60EA4-2C93-4EF3-BF56-285DBCDF0875}" destId="{CE43667E-FC6A-44EE-B217-A612A4A9EBE6}" srcOrd="0" destOrd="0" presId="urn:microsoft.com/office/officeart/2005/8/layout/process5"/>
    <dgm:cxn modelId="{D8F38595-ABD5-4F29-BFDA-D0FF87F388B3}" type="presParOf" srcId="{0B3353BA-484D-41CF-88C7-9B359A622C2F}" destId="{D03D585A-48CC-4018-BBFA-A376FDE78DB8}" srcOrd="2" destOrd="0" presId="urn:microsoft.com/office/officeart/2005/8/layout/process5"/>
    <dgm:cxn modelId="{F7E4CD3B-860B-428A-935D-4B8584A50F8F}" type="presParOf" srcId="{0B3353BA-484D-41CF-88C7-9B359A622C2F}" destId="{319B770A-B220-44A7-ADF0-EAA845AFF655}" srcOrd="3" destOrd="0" presId="urn:microsoft.com/office/officeart/2005/8/layout/process5"/>
    <dgm:cxn modelId="{744B1E65-60B7-462F-B201-B0012D7AD8C0}" type="presParOf" srcId="{319B770A-B220-44A7-ADF0-EAA845AFF655}" destId="{B10DA981-CE14-4A52-99C7-84DECD955D69}" srcOrd="0" destOrd="0" presId="urn:microsoft.com/office/officeart/2005/8/layout/process5"/>
    <dgm:cxn modelId="{833EC2DE-B238-40B9-BCBE-E2D984A2DBD1}" type="presParOf" srcId="{0B3353BA-484D-41CF-88C7-9B359A622C2F}" destId="{9994E725-D087-4E28-9B4B-67BDA2C49508}" srcOrd="4" destOrd="0" presId="urn:microsoft.com/office/officeart/2005/8/layout/process5"/>
    <dgm:cxn modelId="{34F1E65E-9FAC-4975-85A9-B24BA4D16641}" type="presParOf" srcId="{0B3353BA-484D-41CF-88C7-9B359A622C2F}" destId="{47ADDBC5-90FA-43A9-A18A-73FEECBF3F4A}" srcOrd="5" destOrd="0" presId="urn:microsoft.com/office/officeart/2005/8/layout/process5"/>
    <dgm:cxn modelId="{D0F373B6-F2FB-4295-AF90-AA44B8FB2F7B}" type="presParOf" srcId="{47ADDBC5-90FA-43A9-A18A-73FEECBF3F4A}" destId="{42ADB2F5-B9C8-4EE4-9ED5-D5445E475205}" srcOrd="0" destOrd="0" presId="urn:microsoft.com/office/officeart/2005/8/layout/process5"/>
    <dgm:cxn modelId="{242E6910-F4AD-416D-9D0B-74B316AAE578}" type="presParOf" srcId="{0B3353BA-484D-41CF-88C7-9B359A622C2F}" destId="{A07CA5AA-65DB-4F40-9F05-827DDF962CEF}" srcOrd="6" destOrd="0" presId="urn:microsoft.com/office/officeart/2005/8/layout/process5"/>
    <dgm:cxn modelId="{56894F32-69E1-4D32-8A0C-64BA360B2F92}" type="presParOf" srcId="{0B3353BA-484D-41CF-88C7-9B359A622C2F}" destId="{2D5863BD-1244-4259-8C49-F308BF6D6FAB}" srcOrd="7" destOrd="0" presId="urn:microsoft.com/office/officeart/2005/8/layout/process5"/>
    <dgm:cxn modelId="{7B7916CF-974D-4619-9168-5BA881DDFEFD}" type="presParOf" srcId="{2D5863BD-1244-4259-8C49-F308BF6D6FAB}" destId="{B6AA4CCD-1235-4088-BFA0-4018BC727681}" srcOrd="0" destOrd="0" presId="urn:microsoft.com/office/officeart/2005/8/layout/process5"/>
    <dgm:cxn modelId="{7572A5DB-490A-4556-8217-EC3380E0EEB8}" type="presParOf" srcId="{0B3353BA-484D-41CF-88C7-9B359A622C2F}" destId="{4863C799-F43B-4B4D-87F7-DEC65D444435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9EFC43A-1E99-4180-B78F-15E7FB3BEA75}" type="doc">
      <dgm:prSet loTypeId="urn:microsoft.com/office/officeart/2005/8/layout/hProcess9" loCatId="process" qsTypeId="urn:microsoft.com/office/officeart/2005/8/quickstyle/simple1" qsCatId="simple" csTypeId="urn:microsoft.com/office/officeart/2005/8/colors/accent1_1" csCatId="accent1" phldr="1"/>
      <dgm:spPr/>
    </dgm:pt>
    <dgm:pt modelId="{C9DB2968-6E44-46C0-9CAF-067EE6A1706B}">
      <dgm:prSet phldrT="[Texto]" custT="1"/>
      <dgm:spPr/>
      <dgm:t>
        <a:bodyPr/>
        <a:lstStyle/>
        <a:p>
          <a:r>
            <a:rPr lang="pt-BR" sz="1900" b="1" dirty="0">
              <a:latin typeface="Roboto" pitchFamily="2" charset="0"/>
              <a:ea typeface="Roboto" pitchFamily="2" charset="0"/>
            </a:rPr>
            <a:t>Plano de Metas</a:t>
          </a:r>
          <a:r>
            <a:rPr lang="pt-BR" sz="1900" dirty="0">
              <a:latin typeface="Roboto" pitchFamily="2" charset="0"/>
              <a:ea typeface="Roboto" pitchFamily="2" charset="0"/>
            </a:rPr>
            <a:t>: grandes investimentos em áreas importantes para a modernização do país, como o setor industrial, energético e de transportes, além da construção de Brasília. </a:t>
          </a:r>
        </a:p>
      </dgm:t>
    </dgm:pt>
    <dgm:pt modelId="{90BE7F0D-368B-4930-9A7C-5C390A5309EE}" type="parTrans" cxnId="{0DC62C2A-468E-446F-ADC4-E0F7221AADA7}">
      <dgm:prSet/>
      <dgm:spPr/>
      <dgm:t>
        <a:bodyPr/>
        <a:lstStyle/>
        <a:p>
          <a:endParaRPr lang="pt-BR"/>
        </a:p>
      </dgm:t>
    </dgm:pt>
    <dgm:pt modelId="{A05C9310-1359-45D5-8B86-5E1798EDE499}" type="sibTrans" cxnId="{0DC62C2A-468E-446F-ADC4-E0F7221AADA7}">
      <dgm:prSet/>
      <dgm:spPr/>
      <dgm:t>
        <a:bodyPr/>
        <a:lstStyle/>
        <a:p>
          <a:endParaRPr lang="pt-BR"/>
        </a:p>
      </dgm:t>
    </dgm:pt>
    <dgm:pt modelId="{2D082AA2-3C3F-49E2-9925-CEA2A5645863}" type="pres">
      <dgm:prSet presAssocID="{39EFC43A-1E99-4180-B78F-15E7FB3BEA75}" presName="CompostProcess" presStyleCnt="0">
        <dgm:presLayoutVars>
          <dgm:dir/>
          <dgm:resizeHandles val="exact"/>
        </dgm:presLayoutVars>
      </dgm:prSet>
      <dgm:spPr/>
    </dgm:pt>
    <dgm:pt modelId="{C5854050-A5B4-481E-8698-B20FDC95BF21}" type="pres">
      <dgm:prSet presAssocID="{39EFC43A-1E99-4180-B78F-15E7FB3BEA75}" presName="arrow" presStyleLbl="bgShp" presStyleIdx="0" presStyleCnt="1" custScaleX="117112"/>
      <dgm:spPr/>
    </dgm:pt>
    <dgm:pt modelId="{D92559A9-B47C-4155-B82E-112B955A1B8D}" type="pres">
      <dgm:prSet presAssocID="{39EFC43A-1E99-4180-B78F-15E7FB3BEA75}" presName="linearProcess" presStyleCnt="0"/>
      <dgm:spPr/>
    </dgm:pt>
    <dgm:pt modelId="{57E724C8-D09B-4DCF-B0A2-C5BB0B04D361}" type="pres">
      <dgm:prSet presAssocID="{C9DB2968-6E44-46C0-9CAF-067EE6A1706B}" presName="textNode" presStyleLbl="node1" presStyleIdx="0" presStyleCnt="1" custScaleX="93391" custScaleY="111219" custLinFactNeighborX="-6437" custLinFactNeighborY="1283">
        <dgm:presLayoutVars>
          <dgm:bulletEnabled val="1"/>
        </dgm:presLayoutVars>
      </dgm:prSet>
      <dgm:spPr/>
    </dgm:pt>
  </dgm:ptLst>
  <dgm:cxnLst>
    <dgm:cxn modelId="{0DC62C2A-468E-446F-ADC4-E0F7221AADA7}" srcId="{39EFC43A-1E99-4180-B78F-15E7FB3BEA75}" destId="{C9DB2968-6E44-46C0-9CAF-067EE6A1706B}" srcOrd="0" destOrd="0" parTransId="{90BE7F0D-368B-4930-9A7C-5C390A5309EE}" sibTransId="{A05C9310-1359-45D5-8B86-5E1798EDE499}"/>
    <dgm:cxn modelId="{F284A056-3E70-4B45-B0CA-9AAE47499DA4}" type="presOf" srcId="{C9DB2968-6E44-46C0-9CAF-067EE6A1706B}" destId="{57E724C8-D09B-4DCF-B0A2-C5BB0B04D361}" srcOrd="0" destOrd="0" presId="urn:microsoft.com/office/officeart/2005/8/layout/hProcess9"/>
    <dgm:cxn modelId="{0D5E20DB-633B-42C3-BD8F-AD1A6647D5B0}" type="presOf" srcId="{39EFC43A-1E99-4180-B78F-15E7FB3BEA75}" destId="{2D082AA2-3C3F-49E2-9925-CEA2A5645863}" srcOrd="0" destOrd="0" presId="urn:microsoft.com/office/officeart/2005/8/layout/hProcess9"/>
    <dgm:cxn modelId="{C89513D7-F758-4D75-A3D3-EAED8121E70A}" type="presParOf" srcId="{2D082AA2-3C3F-49E2-9925-CEA2A5645863}" destId="{C5854050-A5B4-481E-8698-B20FDC95BF21}" srcOrd="0" destOrd="0" presId="urn:microsoft.com/office/officeart/2005/8/layout/hProcess9"/>
    <dgm:cxn modelId="{7452D326-9D51-4646-AC23-FCBA6E7EAC33}" type="presParOf" srcId="{2D082AA2-3C3F-49E2-9925-CEA2A5645863}" destId="{D92559A9-B47C-4155-B82E-112B955A1B8D}" srcOrd="1" destOrd="0" presId="urn:microsoft.com/office/officeart/2005/8/layout/hProcess9"/>
    <dgm:cxn modelId="{17C368B5-2CD3-4857-9B28-3A87C5885E59}" type="presParOf" srcId="{D92559A9-B47C-4155-B82E-112B955A1B8D}" destId="{57E724C8-D09B-4DCF-B0A2-C5BB0B04D361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9D53F7F-DA81-4EEB-9CC7-A1EDBDA6381A}" type="doc">
      <dgm:prSet loTypeId="urn:microsoft.com/office/officeart/2005/8/layout/arrow2" loCatId="process" qsTypeId="urn:microsoft.com/office/officeart/2005/8/quickstyle/simple1" qsCatId="simple" csTypeId="urn:microsoft.com/office/officeart/2005/8/colors/accent0_3" csCatId="mainScheme" phldr="1"/>
      <dgm:spPr/>
    </dgm:pt>
    <dgm:pt modelId="{12E07870-3B0F-4728-84B1-057AB918D083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Aumento da produção industrial. </a:t>
          </a:r>
        </a:p>
      </dgm:t>
    </dgm:pt>
    <dgm:pt modelId="{066AF274-B257-4DC8-804A-664849484A99}" type="parTrans" cxnId="{FDFD5236-456B-4D36-93F5-A6582588808B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BC36D93-262B-42CD-854E-16DDC69E6D81}" type="sibTrans" cxnId="{FDFD5236-456B-4D36-93F5-A6582588808B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48F6156-5A4C-4D52-B0E3-A3F9270AB51A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Entrada das multinacionais no Brasil. </a:t>
          </a:r>
        </a:p>
      </dgm:t>
    </dgm:pt>
    <dgm:pt modelId="{5CB1B2A9-14ED-407E-80F7-2AEFA3E543F8}" type="sibTrans" cxnId="{63D67A6A-4684-481B-BD3F-E0B27509ECC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AD75748-2988-47B9-8514-13CB58B8A070}" type="parTrans" cxnId="{63D67A6A-4684-481B-BD3F-E0B27509ECC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CBBDC92-356D-48D4-9380-FF15FFE6D727}" type="pres">
      <dgm:prSet presAssocID="{F9D53F7F-DA81-4EEB-9CC7-A1EDBDA6381A}" presName="arrowDiagram" presStyleCnt="0">
        <dgm:presLayoutVars>
          <dgm:chMax val="5"/>
          <dgm:dir/>
          <dgm:resizeHandles val="exact"/>
        </dgm:presLayoutVars>
      </dgm:prSet>
      <dgm:spPr/>
    </dgm:pt>
    <dgm:pt modelId="{22905D2C-691F-4764-9016-353470AFD3B5}" type="pres">
      <dgm:prSet presAssocID="{F9D53F7F-DA81-4EEB-9CC7-A1EDBDA6381A}" presName="arrow" presStyleLbl="bgShp" presStyleIdx="0" presStyleCnt="1"/>
      <dgm:spPr/>
    </dgm:pt>
    <dgm:pt modelId="{F51A3C5A-11ED-4260-86C3-50D89DD10419}" type="pres">
      <dgm:prSet presAssocID="{F9D53F7F-DA81-4EEB-9CC7-A1EDBDA6381A}" presName="arrowDiagram2" presStyleCnt="0"/>
      <dgm:spPr/>
    </dgm:pt>
    <dgm:pt modelId="{CEFE5D36-E019-490B-AB92-6776629F589D}" type="pres">
      <dgm:prSet presAssocID="{948F6156-5A4C-4D52-B0E3-A3F9270AB51A}" presName="bullet2a" presStyleLbl="node1" presStyleIdx="0" presStyleCnt="2"/>
      <dgm:spPr/>
    </dgm:pt>
    <dgm:pt modelId="{048D63F4-D2B1-49DF-A620-85DB5B52130E}" type="pres">
      <dgm:prSet presAssocID="{948F6156-5A4C-4D52-B0E3-A3F9270AB51A}" presName="textBox2a" presStyleLbl="revTx" presStyleIdx="0" presStyleCnt="2" custScaleX="108791" custScaleY="89584" custLinFactNeighborX="3480" custLinFactNeighborY="6785">
        <dgm:presLayoutVars>
          <dgm:bulletEnabled val="1"/>
        </dgm:presLayoutVars>
      </dgm:prSet>
      <dgm:spPr/>
    </dgm:pt>
    <dgm:pt modelId="{65E071A1-C122-4645-BF53-0E0469E68C3E}" type="pres">
      <dgm:prSet presAssocID="{12E07870-3B0F-4728-84B1-057AB918D083}" presName="bullet2b" presStyleLbl="node1" presStyleIdx="1" presStyleCnt="2"/>
      <dgm:spPr/>
    </dgm:pt>
    <dgm:pt modelId="{68941667-BE5E-4B68-BC2E-DFFC71BA9597}" type="pres">
      <dgm:prSet presAssocID="{12E07870-3B0F-4728-84B1-057AB918D083}" presName="textBox2b" presStyleLbl="revTx" presStyleIdx="1" presStyleCnt="2">
        <dgm:presLayoutVars>
          <dgm:bulletEnabled val="1"/>
        </dgm:presLayoutVars>
      </dgm:prSet>
      <dgm:spPr/>
    </dgm:pt>
  </dgm:ptLst>
  <dgm:cxnLst>
    <dgm:cxn modelId="{4A4AC629-40DC-460A-A88F-952914E69804}" type="presOf" srcId="{12E07870-3B0F-4728-84B1-057AB918D083}" destId="{68941667-BE5E-4B68-BC2E-DFFC71BA9597}" srcOrd="0" destOrd="0" presId="urn:microsoft.com/office/officeart/2005/8/layout/arrow2"/>
    <dgm:cxn modelId="{C8409730-C829-47CB-A411-25F1F2737C1D}" type="presOf" srcId="{F9D53F7F-DA81-4EEB-9CC7-A1EDBDA6381A}" destId="{6CBBDC92-356D-48D4-9380-FF15FFE6D727}" srcOrd="0" destOrd="0" presId="urn:microsoft.com/office/officeart/2005/8/layout/arrow2"/>
    <dgm:cxn modelId="{FDFD5236-456B-4D36-93F5-A6582588808B}" srcId="{F9D53F7F-DA81-4EEB-9CC7-A1EDBDA6381A}" destId="{12E07870-3B0F-4728-84B1-057AB918D083}" srcOrd="1" destOrd="0" parTransId="{066AF274-B257-4DC8-804A-664849484A99}" sibTransId="{3BC36D93-262B-42CD-854E-16DDC69E6D81}"/>
    <dgm:cxn modelId="{63D67A6A-4684-481B-BD3F-E0B27509ECC3}" srcId="{F9D53F7F-DA81-4EEB-9CC7-A1EDBDA6381A}" destId="{948F6156-5A4C-4D52-B0E3-A3F9270AB51A}" srcOrd="0" destOrd="0" parTransId="{7AD75748-2988-47B9-8514-13CB58B8A070}" sibTransId="{5CB1B2A9-14ED-407E-80F7-2AEFA3E543F8}"/>
    <dgm:cxn modelId="{CACEF4BA-6414-4AB8-9B7B-317F1D70168C}" type="presOf" srcId="{948F6156-5A4C-4D52-B0E3-A3F9270AB51A}" destId="{048D63F4-D2B1-49DF-A620-85DB5B52130E}" srcOrd="0" destOrd="0" presId="urn:microsoft.com/office/officeart/2005/8/layout/arrow2"/>
    <dgm:cxn modelId="{C975D6C3-9417-4551-A371-77712B55CFF1}" type="presParOf" srcId="{6CBBDC92-356D-48D4-9380-FF15FFE6D727}" destId="{22905D2C-691F-4764-9016-353470AFD3B5}" srcOrd="0" destOrd="0" presId="urn:microsoft.com/office/officeart/2005/8/layout/arrow2"/>
    <dgm:cxn modelId="{26A9BF47-C71E-4481-9581-EC87F06CCB7E}" type="presParOf" srcId="{6CBBDC92-356D-48D4-9380-FF15FFE6D727}" destId="{F51A3C5A-11ED-4260-86C3-50D89DD10419}" srcOrd="1" destOrd="0" presId="urn:microsoft.com/office/officeart/2005/8/layout/arrow2"/>
    <dgm:cxn modelId="{6F2230AF-48A5-4958-8DBE-ED104A4D9494}" type="presParOf" srcId="{F51A3C5A-11ED-4260-86C3-50D89DD10419}" destId="{CEFE5D36-E019-490B-AB92-6776629F589D}" srcOrd="0" destOrd="0" presId="urn:microsoft.com/office/officeart/2005/8/layout/arrow2"/>
    <dgm:cxn modelId="{03A7B64C-E16B-4B82-9406-750AB0C04904}" type="presParOf" srcId="{F51A3C5A-11ED-4260-86C3-50D89DD10419}" destId="{048D63F4-D2B1-49DF-A620-85DB5B52130E}" srcOrd="1" destOrd="0" presId="urn:microsoft.com/office/officeart/2005/8/layout/arrow2"/>
    <dgm:cxn modelId="{4C770D2A-7EAE-4424-8733-9307D1985286}" type="presParOf" srcId="{F51A3C5A-11ED-4260-86C3-50D89DD10419}" destId="{65E071A1-C122-4645-BF53-0E0469E68C3E}" srcOrd="2" destOrd="0" presId="urn:microsoft.com/office/officeart/2005/8/layout/arrow2"/>
    <dgm:cxn modelId="{7F199932-0132-48E9-B8ED-869EA0ACD61A}" type="presParOf" srcId="{F51A3C5A-11ED-4260-86C3-50D89DD10419}" destId="{68941667-BE5E-4B68-BC2E-DFFC71BA9597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AC02679-8C0C-4204-AB0D-1BC665CF958A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335EC2DC-A95A-4527-ADA5-DE04EA719A4D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Aumento da dívida externa brasileira</a:t>
          </a:r>
        </a:p>
      </dgm:t>
    </dgm:pt>
    <dgm:pt modelId="{23105F60-4193-4C1D-B2E8-70DA1CD8D7F4}" type="parTrans" cxnId="{E762B514-3BDF-4529-AB60-D79F95E169D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55EE9A1-0485-41EC-BC39-6861716DBC37}" type="sibTrans" cxnId="{E762B514-3BDF-4529-AB60-D79F95E169D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98CBC07-6ABD-40F7-A3FC-6C0E495190BD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Período de crise marcado pela alta inflação e desemprego</a:t>
          </a:r>
        </a:p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E034E624-02EE-49D4-B550-38C9B46C5985}" type="parTrans" cxnId="{A47AFB5E-0141-47C3-8972-3853C9E2355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0CAC9E8-B7AB-4572-A084-EBCC4D9B084A}" type="sibTrans" cxnId="{A47AFB5E-0141-47C3-8972-3853C9E2355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0C2D64A-0321-4518-B982-B84975607AE1}" type="pres">
      <dgm:prSet presAssocID="{2AC02679-8C0C-4204-AB0D-1BC665CF958A}" presName="Name0" presStyleCnt="0">
        <dgm:presLayoutVars>
          <dgm:chMax val="7"/>
          <dgm:chPref val="5"/>
        </dgm:presLayoutVars>
      </dgm:prSet>
      <dgm:spPr/>
    </dgm:pt>
    <dgm:pt modelId="{847BEB15-9C09-4EDC-9380-A1454162C8A3}" type="pres">
      <dgm:prSet presAssocID="{2AC02679-8C0C-4204-AB0D-1BC665CF958A}" presName="arrowNode" presStyleLbl="node1" presStyleIdx="0" presStyleCnt="1" custLinFactNeighborX="-3496" custLinFactNeighborY="-2273"/>
      <dgm:spPr/>
    </dgm:pt>
    <dgm:pt modelId="{5DAE836C-A13A-474D-9CCE-E78B215E6044}" type="pres">
      <dgm:prSet presAssocID="{335EC2DC-A95A-4527-ADA5-DE04EA719A4D}" presName="txNode1" presStyleLbl="revTx" presStyleIdx="0" presStyleCnt="2" custScaleX="268237" custLinFactNeighborX="55486" custLinFactNeighborY="14205">
        <dgm:presLayoutVars>
          <dgm:bulletEnabled val="1"/>
        </dgm:presLayoutVars>
      </dgm:prSet>
      <dgm:spPr/>
    </dgm:pt>
    <dgm:pt modelId="{ABA65F0F-2128-459E-8561-617453405844}" type="pres">
      <dgm:prSet presAssocID="{B98CBC07-6ABD-40F7-A3FC-6C0E495190BD}" presName="txNode2" presStyleLbl="revTx" presStyleIdx="1" presStyleCnt="2" custScaleX="223155" custLinFactNeighborX="-42063" custLinFactNeighborY="-13636">
        <dgm:presLayoutVars>
          <dgm:bulletEnabled val="1"/>
        </dgm:presLayoutVars>
      </dgm:prSet>
      <dgm:spPr/>
    </dgm:pt>
  </dgm:ptLst>
  <dgm:cxnLst>
    <dgm:cxn modelId="{E762B514-3BDF-4529-AB60-D79F95E169D3}" srcId="{2AC02679-8C0C-4204-AB0D-1BC665CF958A}" destId="{335EC2DC-A95A-4527-ADA5-DE04EA719A4D}" srcOrd="0" destOrd="0" parTransId="{23105F60-4193-4C1D-B2E8-70DA1CD8D7F4}" sibTransId="{D55EE9A1-0485-41EC-BC39-6861716DBC37}"/>
    <dgm:cxn modelId="{A47AFB5E-0141-47C3-8972-3853C9E23555}" srcId="{2AC02679-8C0C-4204-AB0D-1BC665CF958A}" destId="{B98CBC07-6ABD-40F7-A3FC-6C0E495190BD}" srcOrd="1" destOrd="0" parTransId="{E034E624-02EE-49D4-B550-38C9B46C5985}" sibTransId="{20CAC9E8-B7AB-4572-A084-EBCC4D9B084A}"/>
    <dgm:cxn modelId="{5A732174-B7E3-465F-9E6A-384DA72B9F2E}" type="presOf" srcId="{B98CBC07-6ABD-40F7-A3FC-6C0E495190BD}" destId="{ABA65F0F-2128-459E-8561-617453405844}" srcOrd="0" destOrd="0" presId="urn:microsoft.com/office/officeart/2009/3/layout/DescendingProcess"/>
    <dgm:cxn modelId="{7F417AA9-3824-4007-8EE2-586DD3FA176D}" type="presOf" srcId="{2AC02679-8C0C-4204-AB0D-1BC665CF958A}" destId="{30C2D64A-0321-4518-B982-B84975607AE1}" srcOrd="0" destOrd="0" presId="urn:microsoft.com/office/officeart/2009/3/layout/DescendingProcess"/>
    <dgm:cxn modelId="{5A92FFEA-1D5E-4C55-ADC9-4EE339517829}" type="presOf" srcId="{335EC2DC-A95A-4527-ADA5-DE04EA719A4D}" destId="{5DAE836C-A13A-474D-9CCE-E78B215E6044}" srcOrd="0" destOrd="0" presId="urn:microsoft.com/office/officeart/2009/3/layout/DescendingProcess"/>
    <dgm:cxn modelId="{7BB94C24-A334-4724-8F4E-23B9682B16C6}" type="presParOf" srcId="{30C2D64A-0321-4518-B982-B84975607AE1}" destId="{847BEB15-9C09-4EDC-9380-A1454162C8A3}" srcOrd="0" destOrd="0" presId="urn:microsoft.com/office/officeart/2009/3/layout/DescendingProcess"/>
    <dgm:cxn modelId="{BE1ACC79-0EE2-4CD1-9338-BBA89F1A562E}" type="presParOf" srcId="{30C2D64A-0321-4518-B982-B84975607AE1}" destId="{5DAE836C-A13A-474D-9CCE-E78B215E6044}" srcOrd="1" destOrd="0" presId="urn:microsoft.com/office/officeart/2009/3/layout/DescendingProcess"/>
    <dgm:cxn modelId="{B5C447D1-6FBA-4CE0-94C9-7024708565AA}" type="presParOf" srcId="{30C2D64A-0321-4518-B982-B84975607AE1}" destId="{ABA65F0F-2128-459E-8561-617453405844}" srcOrd="2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8C488BE-5BCE-418A-813C-9FBB0C15FA0C}" type="doc">
      <dgm:prSet loTypeId="urn:microsoft.com/office/officeart/2005/8/layout/default" loCatId="list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pt-BR"/>
        </a:p>
      </dgm:t>
    </dgm:pt>
    <dgm:pt modelId="{614EAB49-86E2-4E7B-9AF9-54465B2E8AB1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No governo JK, as indústrias automobilísticas estrangeiras instalaram-se no Brasil. </a:t>
          </a:r>
        </a:p>
      </dgm:t>
    </dgm:pt>
    <dgm:pt modelId="{F6C9D044-7BE3-430D-8984-F898A8A2F8D5}" type="parTrans" cxnId="{1F3D3DD1-8ADE-4887-8A99-528BE2FC064C}">
      <dgm:prSet/>
      <dgm:spPr/>
      <dgm:t>
        <a:bodyPr/>
        <a:lstStyle/>
        <a:p>
          <a:endParaRPr lang="pt-BR"/>
        </a:p>
      </dgm:t>
    </dgm:pt>
    <dgm:pt modelId="{FACBBBA1-0CC7-47E4-8758-455CEC951137}" type="sibTrans" cxnId="{1F3D3DD1-8ADE-4887-8A99-528BE2FC064C}">
      <dgm:prSet/>
      <dgm:spPr/>
      <dgm:t>
        <a:bodyPr/>
        <a:lstStyle/>
        <a:p>
          <a:endParaRPr lang="pt-BR"/>
        </a:p>
      </dgm:t>
    </dgm:pt>
    <dgm:pt modelId="{BAF82AB3-F596-414A-AD41-F744C1BF1E20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O país registrou crescimento de 80% em sua produção industrial. </a:t>
          </a:r>
        </a:p>
      </dgm:t>
    </dgm:pt>
    <dgm:pt modelId="{1C26D1AA-5E0E-4800-96E2-F3178B16762B}" type="parTrans" cxnId="{187F633C-3652-4953-8B59-DD0091EAF60B}">
      <dgm:prSet/>
      <dgm:spPr/>
      <dgm:t>
        <a:bodyPr/>
        <a:lstStyle/>
        <a:p>
          <a:endParaRPr lang="pt-BR"/>
        </a:p>
      </dgm:t>
    </dgm:pt>
    <dgm:pt modelId="{3EA3D045-45CF-4DB3-B502-55D67D1459A9}" type="sibTrans" cxnId="{187F633C-3652-4953-8B59-DD0091EAF60B}">
      <dgm:prSet/>
      <dgm:spPr/>
      <dgm:t>
        <a:bodyPr/>
        <a:lstStyle/>
        <a:p>
          <a:endParaRPr lang="pt-BR"/>
        </a:p>
      </dgm:t>
    </dgm:pt>
    <dgm:pt modelId="{3B9ED700-67CB-405D-99D9-B59F60438A65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Muitas casas antigas foram substituídas por prédios de apartamentos, e os bondes elétricos, por ônibus.</a:t>
          </a:r>
        </a:p>
      </dgm:t>
    </dgm:pt>
    <dgm:pt modelId="{3E771A99-5ED4-44F6-9B56-22D6E96FB656}" type="parTrans" cxnId="{4A6D90B6-5D9F-474D-BD2A-7639BA2D48DF}">
      <dgm:prSet/>
      <dgm:spPr/>
      <dgm:t>
        <a:bodyPr/>
        <a:lstStyle/>
        <a:p>
          <a:endParaRPr lang="pt-BR"/>
        </a:p>
      </dgm:t>
    </dgm:pt>
    <dgm:pt modelId="{BA51CDD3-D6F7-475E-B829-76BE8D0FEA3C}" type="sibTrans" cxnId="{4A6D90B6-5D9F-474D-BD2A-7639BA2D48DF}">
      <dgm:prSet/>
      <dgm:spPr/>
      <dgm:t>
        <a:bodyPr/>
        <a:lstStyle/>
        <a:p>
          <a:endParaRPr lang="pt-BR"/>
        </a:p>
      </dgm:t>
    </dgm:pt>
    <dgm:pt modelId="{45AA493E-F6DB-4985-9BCC-CE78F8DE7F93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Os avanços ficaram concentrados na região Sudeste. </a:t>
          </a:r>
        </a:p>
      </dgm:t>
    </dgm:pt>
    <dgm:pt modelId="{F05E541B-3756-42E5-BB95-2856F8F503D8}" type="parTrans" cxnId="{8E1B7921-DCF8-424F-BBC1-CBC1E8B9394A}">
      <dgm:prSet/>
      <dgm:spPr/>
      <dgm:t>
        <a:bodyPr/>
        <a:lstStyle/>
        <a:p>
          <a:endParaRPr lang="pt-BR"/>
        </a:p>
      </dgm:t>
    </dgm:pt>
    <dgm:pt modelId="{FC6D7076-64C3-4CC0-A992-70359BC27C8C}" type="sibTrans" cxnId="{8E1B7921-DCF8-424F-BBC1-CBC1E8B9394A}">
      <dgm:prSet/>
      <dgm:spPr/>
      <dgm:t>
        <a:bodyPr/>
        <a:lstStyle/>
        <a:p>
          <a:endParaRPr lang="pt-BR"/>
        </a:p>
      </dgm:t>
    </dgm:pt>
    <dgm:pt modelId="{49643F86-E124-4BA3-B1A0-317CDB287017}" type="pres">
      <dgm:prSet presAssocID="{58C488BE-5BCE-418A-813C-9FBB0C15FA0C}" presName="diagram" presStyleCnt="0">
        <dgm:presLayoutVars>
          <dgm:dir/>
          <dgm:resizeHandles val="exact"/>
        </dgm:presLayoutVars>
      </dgm:prSet>
      <dgm:spPr/>
    </dgm:pt>
    <dgm:pt modelId="{747A11C5-E09F-4C7B-ABBA-0A091B446CD1}" type="pres">
      <dgm:prSet presAssocID="{614EAB49-86E2-4E7B-9AF9-54465B2E8AB1}" presName="node" presStyleLbl="node1" presStyleIdx="0" presStyleCnt="4" custScaleX="172039">
        <dgm:presLayoutVars>
          <dgm:bulletEnabled val="1"/>
        </dgm:presLayoutVars>
      </dgm:prSet>
      <dgm:spPr/>
    </dgm:pt>
    <dgm:pt modelId="{58D7C513-53C0-4C69-B81B-53CD0863347B}" type="pres">
      <dgm:prSet presAssocID="{FACBBBA1-0CC7-47E4-8758-455CEC951137}" presName="sibTrans" presStyleCnt="0"/>
      <dgm:spPr/>
    </dgm:pt>
    <dgm:pt modelId="{A01283B7-A391-4E1F-8C67-EE34B47644CC}" type="pres">
      <dgm:prSet presAssocID="{BAF82AB3-F596-414A-AD41-F744C1BF1E20}" presName="node" presStyleLbl="node1" presStyleIdx="1" presStyleCnt="4" custScaleX="172039">
        <dgm:presLayoutVars>
          <dgm:bulletEnabled val="1"/>
        </dgm:presLayoutVars>
      </dgm:prSet>
      <dgm:spPr/>
    </dgm:pt>
    <dgm:pt modelId="{CA03276E-B8C2-468D-9D2F-A857355762FB}" type="pres">
      <dgm:prSet presAssocID="{3EA3D045-45CF-4DB3-B502-55D67D1459A9}" presName="sibTrans" presStyleCnt="0"/>
      <dgm:spPr/>
    </dgm:pt>
    <dgm:pt modelId="{064BA93F-5094-4FB7-913E-536BF77C7941}" type="pres">
      <dgm:prSet presAssocID="{3B9ED700-67CB-405D-99D9-B59F60438A65}" presName="node" presStyleLbl="node1" presStyleIdx="2" presStyleCnt="4" custScaleX="172039">
        <dgm:presLayoutVars>
          <dgm:bulletEnabled val="1"/>
        </dgm:presLayoutVars>
      </dgm:prSet>
      <dgm:spPr/>
    </dgm:pt>
    <dgm:pt modelId="{456A6C62-633F-4E49-B249-43E97BA2AD23}" type="pres">
      <dgm:prSet presAssocID="{BA51CDD3-D6F7-475E-B829-76BE8D0FEA3C}" presName="sibTrans" presStyleCnt="0"/>
      <dgm:spPr/>
    </dgm:pt>
    <dgm:pt modelId="{C0453236-45E3-43CE-BBDD-2193691751A4}" type="pres">
      <dgm:prSet presAssocID="{45AA493E-F6DB-4985-9BCC-CE78F8DE7F93}" presName="node" presStyleLbl="node1" presStyleIdx="3" presStyleCnt="4" custScaleX="172039">
        <dgm:presLayoutVars>
          <dgm:bulletEnabled val="1"/>
        </dgm:presLayoutVars>
      </dgm:prSet>
      <dgm:spPr/>
    </dgm:pt>
  </dgm:ptLst>
  <dgm:cxnLst>
    <dgm:cxn modelId="{8E1B7921-DCF8-424F-BBC1-CBC1E8B9394A}" srcId="{58C488BE-5BCE-418A-813C-9FBB0C15FA0C}" destId="{45AA493E-F6DB-4985-9BCC-CE78F8DE7F93}" srcOrd="3" destOrd="0" parTransId="{F05E541B-3756-42E5-BB95-2856F8F503D8}" sibTransId="{FC6D7076-64C3-4CC0-A992-70359BC27C8C}"/>
    <dgm:cxn modelId="{B22CF226-C07C-4CA8-9665-1B37E1401643}" type="presOf" srcId="{3B9ED700-67CB-405D-99D9-B59F60438A65}" destId="{064BA93F-5094-4FB7-913E-536BF77C7941}" srcOrd="0" destOrd="0" presId="urn:microsoft.com/office/officeart/2005/8/layout/default"/>
    <dgm:cxn modelId="{187F633C-3652-4953-8B59-DD0091EAF60B}" srcId="{58C488BE-5BCE-418A-813C-9FBB0C15FA0C}" destId="{BAF82AB3-F596-414A-AD41-F744C1BF1E20}" srcOrd="1" destOrd="0" parTransId="{1C26D1AA-5E0E-4800-96E2-F3178B16762B}" sibTransId="{3EA3D045-45CF-4DB3-B502-55D67D1459A9}"/>
    <dgm:cxn modelId="{4A6D90B6-5D9F-474D-BD2A-7639BA2D48DF}" srcId="{58C488BE-5BCE-418A-813C-9FBB0C15FA0C}" destId="{3B9ED700-67CB-405D-99D9-B59F60438A65}" srcOrd="2" destOrd="0" parTransId="{3E771A99-5ED4-44F6-9B56-22D6E96FB656}" sibTransId="{BA51CDD3-D6F7-475E-B829-76BE8D0FEA3C}"/>
    <dgm:cxn modelId="{8DDDC5C5-AC7C-42E2-9BBE-71042ECF62AD}" type="presOf" srcId="{614EAB49-86E2-4E7B-9AF9-54465B2E8AB1}" destId="{747A11C5-E09F-4C7B-ABBA-0A091B446CD1}" srcOrd="0" destOrd="0" presId="urn:microsoft.com/office/officeart/2005/8/layout/default"/>
    <dgm:cxn modelId="{323AA0CD-5407-47B9-85CB-4AD2996EC8AF}" type="presOf" srcId="{BAF82AB3-F596-414A-AD41-F744C1BF1E20}" destId="{A01283B7-A391-4E1F-8C67-EE34B47644CC}" srcOrd="0" destOrd="0" presId="urn:microsoft.com/office/officeart/2005/8/layout/default"/>
    <dgm:cxn modelId="{1F3D3DD1-8ADE-4887-8A99-528BE2FC064C}" srcId="{58C488BE-5BCE-418A-813C-9FBB0C15FA0C}" destId="{614EAB49-86E2-4E7B-9AF9-54465B2E8AB1}" srcOrd="0" destOrd="0" parTransId="{F6C9D044-7BE3-430D-8984-F898A8A2F8D5}" sibTransId="{FACBBBA1-0CC7-47E4-8758-455CEC951137}"/>
    <dgm:cxn modelId="{2603AAD3-F97F-4D77-8CFA-0E7CB80D30F2}" type="presOf" srcId="{58C488BE-5BCE-418A-813C-9FBB0C15FA0C}" destId="{49643F86-E124-4BA3-B1A0-317CDB287017}" srcOrd="0" destOrd="0" presId="urn:microsoft.com/office/officeart/2005/8/layout/default"/>
    <dgm:cxn modelId="{2D4CA7D8-B8EB-4505-84D7-7D37CD2835F5}" type="presOf" srcId="{45AA493E-F6DB-4985-9BCC-CE78F8DE7F93}" destId="{C0453236-45E3-43CE-BBDD-2193691751A4}" srcOrd="0" destOrd="0" presId="urn:microsoft.com/office/officeart/2005/8/layout/default"/>
    <dgm:cxn modelId="{AB78F1E6-1D42-4425-B655-859131F020A7}" type="presParOf" srcId="{49643F86-E124-4BA3-B1A0-317CDB287017}" destId="{747A11C5-E09F-4C7B-ABBA-0A091B446CD1}" srcOrd="0" destOrd="0" presId="urn:microsoft.com/office/officeart/2005/8/layout/default"/>
    <dgm:cxn modelId="{737CA5CA-8BF5-4690-B81C-948ADD198ABD}" type="presParOf" srcId="{49643F86-E124-4BA3-B1A0-317CDB287017}" destId="{58D7C513-53C0-4C69-B81B-53CD0863347B}" srcOrd="1" destOrd="0" presId="urn:microsoft.com/office/officeart/2005/8/layout/default"/>
    <dgm:cxn modelId="{62C9A54A-0553-498F-9F1F-EDF2D9927836}" type="presParOf" srcId="{49643F86-E124-4BA3-B1A0-317CDB287017}" destId="{A01283B7-A391-4E1F-8C67-EE34B47644CC}" srcOrd="2" destOrd="0" presId="urn:microsoft.com/office/officeart/2005/8/layout/default"/>
    <dgm:cxn modelId="{6FEE0AF9-8382-47B8-AF6C-5E5AF071AB8F}" type="presParOf" srcId="{49643F86-E124-4BA3-B1A0-317CDB287017}" destId="{CA03276E-B8C2-468D-9D2F-A857355762FB}" srcOrd="3" destOrd="0" presId="urn:microsoft.com/office/officeart/2005/8/layout/default"/>
    <dgm:cxn modelId="{0CA9517E-4E5E-44AE-A11B-E5238C50E956}" type="presParOf" srcId="{49643F86-E124-4BA3-B1A0-317CDB287017}" destId="{064BA93F-5094-4FB7-913E-536BF77C7941}" srcOrd="4" destOrd="0" presId="urn:microsoft.com/office/officeart/2005/8/layout/default"/>
    <dgm:cxn modelId="{9CFE3FC4-9E29-4EE9-BE50-372C47C75F4E}" type="presParOf" srcId="{49643F86-E124-4BA3-B1A0-317CDB287017}" destId="{456A6C62-633F-4E49-B249-43E97BA2AD23}" srcOrd="5" destOrd="0" presId="urn:microsoft.com/office/officeart/2005/8/layout/default"/>
    <dgm:cxn modelId="{A4F343EE-19A7-4BDF-B58E-D11185AC8B59}" type="presParOf" srcId="{49643F86-E124-4BA3-B1A0-317CDB287017}" destId="{C0453236-45E3-43CE-BBDD-2193691751A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FE9CF16-0BB6-4159-A382-28B92AE3E25E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C3E4235A-F9D4-4CBD-9658-D8B473828DB2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Construção de Brasília</a:t>
          </a:r>
        </a:p>
      </dgm:t>
    </dgm:pt>
    <dgm:pt modelId="{3346A779-6B51-4A6E-88CD-7143BB54FE0A}" type="parTrans" cxnId="{4A5B94CC-23A6-4CA6-A25B-FA1F4CA28D4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D5C22CE-F822-4F4E-B0AD-3212A8F7D011}" type="sibTrans" cxnId="{4A5B94CC-23A6-4CA6-A25B-FA1F4CA28D4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9E4365D-8926-4B6A-8A89-DF747ABA71C6}">
      <dgm:prSet phldrT="[Texto]" custT="1"/>
      <dgm:spPr/>
      <dgm:t>
        <a:bodyPr/>
        <a:lstStyle/>
        <a:p>
          <a:r>
            <a:rPr lang="pt-BR" sz="1600" dirty="0">
              <a:latin typeface="Roboto" pitchFamily="2" charset="0"/>
              <a:ea typeface="Roboto" pitchFamily="2" charset="0"/>
            </a:rPr>
            <a:t>Inauguração de Brasília ocorreu em 21 de abril de 1960.</a:t>
          </a:r>
        </a:p>
      </dgm:t>
    </dgm:pt>
    <dgm:pt modelId="{502B35DA-0DA9-4BA9-B669-86A80E63160B}" type="parTrans" cxnId="{A0623DE3-A2F7-4AF0-AEEC-3096B04AF32E}">
      <dgm:prSet custT="1"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D28BC6D-35A1-44D5-BFB7-FA034FCE92AC}" type="sibTrans" cxnId="{A0623DE3-A2F7-4AF0-AEEC-3096B04AF32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504B4A7-7881-43A0-86FF-C0FAEE4BD1B2}">
      <dgm:prSet phldrT="[Texto]" custT="1"/>
      <dgm:spPr/>
      <dgm:t>
        <a:bodyPr/>
        <a:lstStyle/>
        <a:p>
          <a:r>
            <a:rPr lang="pt-BR" sz="1600" dirty="0">
              <a:latin typeface="Roboto" pitchFamily="2" charset="0"/>
              <a:ea typeface="Roboto" pitchFamily="2" charset="0"/>
            </a:rPr>
            <a:t>Projeto que deu origem à cidade foi projetado pelos </a:t>
          </a:r>
          <a:r>
            <a:rPr lang="pt-BR" sz="1600" dirty="0" err="1">
              <a:latin typeface="Roboto" pitchFamily="2" charset="0"/>
              <a:ea typeface="Roboto" pitchFamily="2" charset="0"/>
            </a:rPr>
            <a:t>arquitetors</a:t>
          </a:r>
          <a:r>
            <a:rPr lang="pt-BR" sz="1600" dirty="0">
              <a:latin typeface="Roboto" pitchFamily="2" charset="0"/>
              <a:ea typeface="Roboto" pitchFamily="2" charset="0"/>
            </a:rPr>
            <a:t> Lúcio Costa e Oscar Niemeyer. </a:t>
          </a:r>
        </a:p>
      </dgm:t>
    </dgm:pt>
    <dgm:pt modelId="{7003D029-82E8-46E2-932C-70FC342E9D57}" type="parTrans" cxnId="{70347F6C-45AB-4F57-BFBC-F631A6393A6F}">
      <dgm:prSet custT="1"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8A165BF-407C-4141-AF40-1AD74459A9CA}" type="sibTrans" cxnId="{70347F6C-45AB-4F57-BFBC-F631A6393A6F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6EC6847-35AA-4B32-B7AC-427D2C535ECD}">
      <dgm:prSet custT="1"/>
      <dgm:spPr/>
      <dgm:t>
        <a:bodyPr/>
        <a:lstStyle/>
        <a:p>
          <a:r>
            <a:rPr lang="pt-BR" sz="1600" dirty="0">
              <a:latin typeface="Roboto" pitchFamily="2" charset="0"/>
              <a:ea typeface="Roboto" pitchFamily="2" charset="0"/>
            </a:rPr>
            <a:t>A nova capital, Brasília, foi instalada no Planalto Central, possibilitando a melhor articulação entre as diferentes regiões do país.</a:t>
          </a:r>
        </a:p>
      </dgm:t>
    </dgm:pt>
    <dgm:pt modelId="{33AFAC6E-BE22-4A68-BC47-F33965B9D271}" type="parTrans" cxnId="{AD740FB4-4142-4D55-9E61-4E2E0694A69D}">
      <dgm:prSet custT="1"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E6AD6B5-A39B-4DDF-906E-6961A8F79340}" type="sibTrans" cxnId="{AD740FB4-4142-4D55-9E61-4E2E0694A69D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0A24CF5C-B91F-405A-A7BA-AA86D5237AAC}" type="pres">
      <dgm:prSet presAssocID="{4FE9CF16-0BB6-4159-A382-28B92AE3E25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B46F873-93E7-4F32-8176-79B473AD0D19}" type="pres">
      <dgm:prSet presAssocID="{C3E4235A-F9D4-4CBD-9658-D8B473828DB2}" presName="root1" presStyleCnt="0"/>
      <dgm:spPr/>
    </dgm:pt>
    <dgm:pt modelId="{F151985F-A3CE-4C40-BB21-AC55B883D4B3}" type="pres">
      <dgm:prSet presAssocID="{C3E4235A-F9D4-4CBD-9658-D8B473828DB2}" presName="LevelOneTextNode" presStyleLbl="node0" presStyleIdx="0" presStyleCnt="1" custScaleX="175396" custLinFactNeighborX="-27409" custLinFactNeighborY="-5054">
        <dgm:presLayoutVars>
          <dgm:chPref val="3"/>
        </dgm:presLayoutVars>
      </dgm:prSet>
      <dgm:spPr/>
    </dgm:pt>
    <dgm:pt modelId="{0C67E8A7-247B-4017-B919-A23E80C1E6F0}" type="pres">
      <dgm:prSet presAssocID="{C3E4235A-F9D4-4CBD-9658-D8B473828DB2}" presName="level2hierChild" presStyleCnt="0"/>
      <dgm:spPr/>
    </dgm:pt>
    <dgm:pt modelId="{241E6B8F-70F3-4E08-997A-F108E8FE08B3}" type="pres">
      <dgm:prSet presAssocID="{502B35DA-0DA9-4BA9-B669-86A80E63160B}" presName="conn2-1" presStyleLbl="parChTrans1D2" presStyleIdx="0" presStyleCnt="3"/>
      <dgm:spPr/>
    </dgm:pt>
    <dgm:pt modelId="{E4158DAF-2787-4BAD-BFD1-F24CC6A08249}" type="pres">
      <dgm:prSet presAssocID="{502B35DA-0DA9-4BA9-B669-86A80E63160B}" presName="connTx" presStyleLbl="parChTrans1D2" presStyleIdx="0" presStyleCnt="3"/>
      <dgm:spPr/>
    </dgm:pt>
    <dgm:pt modelId="{9C429237-DB16-48CF-8277-16D8CBBF5FE5}" type="pres">
      <dgm:prSet presAssocID="{89E4365D-8926-4B6A-8A89-DF747ABA71C6}" presName="root2" presStyleCnt="0"/>
      <dgm:spPr/>
    </dgm:pt>
    <dgm:pt modelId="{E9099B7D-F1A4-43AA-B17A-A3A125CEC479}" type="pres">
      <dgm:prSet presAssocID="{89E4365D-8926-4B6A-8A89-DF747ABA71C6}" presName="LevelTwoTextNode" presStyleLbl="node2" presStyleIdx="0" presStyleCnt="3" custScaleX="366330">
        <dgm:presLayoutVars>
          <dgm:chPref val="3"/>
        </dgm:presLayoutVars>
      </dgm:prSet>
      <dgm:spPr/>
    </dgm:pt>
    <dgm:pt modelId="{F4AD3E29-1A28-4299-986C-B0EF982BE186}" type="pres">
      <dgm:prSet presAssocID="{89E4365D-8926-4B6A-8A89-DF747ABA71C6}" presName="level3hierChild" presStyleCnt="0"/>
      <dgm:spPr/>
    </dgm:pt>
    <dgm:pt modelId="{773B3854-74F7-4087-A5AA-33105C962CF5}" type="pres">
      <dgm:prSet presAssocID="{33AFAC6E-BE22-4A68-BC47-F33965B9D271}" presName="conn2-1" presStyleLbl="parChTrans1D2" presStyleIdx="1" presStyleCnt="3"/>
      <dgm:spPr/>
    </dgm:pt>
    <dgm:pt modelId="{47C7C8C4-84D3-43A9-A90A-F0006D2650CE}" type="pres">
      <dgm:prSet presAssocID="{33AFAC6E-BE22-4A68-BC47-F33965B9D271}" presName="connTx" presStyleLbl="parChTrans1D2" presStyleIdx="1" presStyleCnt="3"/>
      <dgm:spPr/>
    </dgm:pt>
    <dgm:pt modelId="{B04B5F7A-C115-4B09-A9E5-3B763C3BABE0}" type="pres">
      <dgm:prSet presAssocID="{76EC6847-35AA-4B32-B7AC-427D2C535ECD}" presName="root2" presStyleCnt="0"/>
      <dgm:spPr/>
    </dgm:pt>
    <dgm:pt modelId="{06A9673D-F50F-45D4-9B5C-CB99A240F3B8}" type="pres">
      <dgm:prSet presAssocID="{76EC6847-35AA-4B32-B7AC-427D2C535ECD}" presName="LevelTwoTextNode" presStyleLbl="node2" presStyleIdx="1" presStyleCnt="3" custScaleX="366330">
        <dgm:presLayoutVars>
          <dgm:chPref val="3"/>
        </dgm:presLayoutVars>
      </dgm:prSet>
      <dgm:spPr/>
    </dgm:pt>
    <dgm:pt modelId="{C06D18E7-6417-47CE-9C77-8B6F79B2CD87}" type="pres">
      <dgm:prSet presAssocID="{76EC6847-35AA-4B32-B7AC-427D2C535ECD}" presName="level3hierChild" presStyleCnt="0"/>
      <dgm:spPr/>
    </dgm:pt>
    <dgm:pt modelId="{D656B046-EC7D-4BA9-94F7-3848DE412523}" type="pres">
      <dgm:prSet presAssocID="{7003D029-82E8-46E2-932C-70FC342E9D57}" presName="conn2-1" presStyleLbl="parChTrans1D2" presStyleIdx="2" presStyleCnt="3"/>
      <dgm:spPr/>
    </dgm:pt>
    <dgm:pt modelId="{C0447275-F7BA-40D3-818E-5FAE2664BD50}" type="pres">
      <dgm:prSet presAssocID="{7003D029-82E8-46E2-932C-70FC342E9D57}" presName="connTx" presStyleLbl="parChTrans1D2" presStyleIdx="2" presStyleCnt="3"/>
      <dgm:spPr/>
    </dgm:pt>
    <dgm:pt modelId="{6EFD09C1-13AA-47DC-A9F6-CE619532F411}" type="pres">
      <dgm:prSet presAssocID="{7504B4A7-7881-43A0-86FF-C0FAEE4BD1B2}" presName="root2" presStyleCnt="0"/>
      <dgm:spPr/>
    </dgm:pt>
    <dgm:pt modelId="{2E902B81-5059-4871-8671-B3B98E87BB4E}" type="pres">
      <dgm:prSet presAssocID="{7504B4A7-7881-43A0-86FF-C0FAEE4BD1B2}" presName="LevelTwoTextNode" presStyleLbl="node2" presStyleIdx="2" presStyleCnt="3" custScaleX="366330">
        <dgm:presLayoutVars>
          <dgm:chPref val="3"/>
        </dgm:presLayoutVars>
      </dgm:prSet>
      <dgm:spPr/>
    </dgm:pt>
    <dgm:pt modelId="{95E4E5AA-B72D-4A41-8C92-870031E69F41}" type="pres">
      <dgm:prSet presAssocID="{7504B4A7-7881-43A0-86FF-C0FAEE4BD1B2}" presName="level3hierChild" presStyleCnt="0"/>
      <dgm:spPr/>
    </dgm:pt>
  </dgm:ptLst>
  <dgm:cxnLst>
    <dgm:cxn modelId="{7DFEE532-937E-40DC-A910-40EFE88BA366}" type="presOf" srcId="{4FE9CF16-0BB6-4159-A382-28B92AE3E25E}" destId="{0A24CF5C-B91F-405A-A7BA-AA86D5237AAC}" srcOrd="0" destOrd="0" presId="urn:microsoft.com/office/officeart/2005/8/layout/hierarchy2"/>
    <dgm:cxn modelId="{70347F6C-45AB-4F57-BFBC-F631A6393A6F}" srcId="{C3E4235A-F9D4-4CBD-9658-D8B473828DB2}" destId="{7504B4A7-7881-43A0-86FF-C0FAEE4BD1B2}" srcOrd="2" destOrd="0" parTransId="{7003D029-82E8-46E2-932C-70FC342E9D57}" sibTransId="{78A165BF-407C-4141-AF40-1AD74459A9CA}"/>
    <dgm:cxn modelId="{E1063871-CC83-49F2-AC93-7EF873E06FE6}" type="presOf" srcId="{7003D029-82E8-46E2-932C-70FC342E9D57}" destId="{D656B046-EC7D-4BA9-94F7-3848DE412523}" srcOrd="0" destOrd="0" presId="urn:microsoft.com/office/officeart/2005/8/layout/hierarchy2"/>
    <dgm:cxn modelId="{DDC77A7A-EC47-43BB-89F7-5E73F370B147}" type="presOf" srcId="{502B35DA-0DA9-4BA9-B669-86A80E63160B}" destId="{241E6B8F-70F3-4E08-997A-F108E8FE08B3}" srcOrd="0" destOrd="0" presId="urn:microsoft.com/office/officeart/2005/8/layout/hierarchy2"/>
    <dgm:cxn modelId="{54F57A7A-D0D5-4298-8570-1C121C2F4351}" type="presOf" srcId="{C3E4235A-F9D4-4CBD-9658-D8B473828DB2}" destId="{F151985F-A3CE-4C40-BB21-AC55B883D4B3}" srcOrd="0" destOrd="0" presId="urn:microsoft.com/office/officeart/2005/8/layout/hierarchy2"/>
    <dgm:cxn modelId="{90467D8C-228C-442F-91FA-3235D0957202}" type="presOf" srcId="{33AFAC6E-BE22-4A68-BC47-F33965B9D271}" destId="{47C7C8C4-84D3-43A9-A90A-F0006D2650CE}" srcOrd="1" destOrd="0" presId="urn:microsoft.com/office/officeart/2005/8/layout/hierarchy2"/>
    <dgm:cxn modelId="{239A0694-9B80-42ED-864F-4A3D1C4CCDE5}" type="presOf" srcId="{33AFAC6E-BE22-4A68-BC47-F33965B9D271}" destId="{773B3854-74F7-4087-A5AA-33105C962CF5}" srcOrd="0" destOrd="0" presId="urn:microsoft.com/office/officeart/2005/8/layout/hierarchy2"/>
    <dgm:cxn modelId="{475C9195-F868-44D2-9C05-CCA158C94DFB}" type="presOf" srcId="{502B35DA-0DA9-4BA9-B669-86A80E63160B}" destId="{E4158DAF-2787-4BAD-BFD1-F24CC6A08249}" srcOrd="1" destOrd="0" presId="urn:microsoft.com/office/officeart/2005/8/layout/hierarchy2"/>
    <dgm:cxn modelId="{6F01A0A4-807B-4C23-97B1-004A69008167}" type="presOf" srcId="{7003D029-82E8-46E2-932C-70FC342E9D57}" destId="{C0447275-F7BA-40D3-818E-5FAE2664BD50}" srcOrd="1" destOrd="0" presId="urn:microsoft.com/office/officeart/2005/8/layout/hierarchy2"/>
    <dgm:cxn modelId="{AD740FB4-4142-4D55-9E61-4E2E0694A69D}" srcId="{C3E4235A-F9D4-4CBD-9658-D8B473828DB2}" destId="{76EC6847-35AA-4B32-B7AC-427D2C535ECD}" srcOrd="1" destOrd="0" parTransId="{33AFAC6E-BE22-4A68-BC47-F33965B9D271}" sibTransId="{3E6AD6B5-A39B-4DDF-906E-6961A8F79340}"/>
    <dgm:cxn modelId="{92C035C7-3474-4441-967D-786CEA73E04E}" type="presOf" srcId="{89E4365D-8926-4B6A-8A89-DF747ABA71C6}" destId="{E9099B7D-F1A4-43AA-B17A-A3A125CEC479}" srcOrd="0" destOrd="0" presId="urn:microsoft.com/office/officeart/2005/8/layout/hierarchy2"/>
    <dgm:cxn modelId="{20115AC7-A14A-477C-AE4E-7C907FFF05E0}" type="presOf" srcId="{76EC6847-35AA-4B32-B7AC-427D2C535ECD}" destId="{06A9673D-F50F-45D4-9B5C-CB99A240F3B8}" srcOrd="0" destOrd="0" presId="urn:microsoft.com/office/officeart/2005/8/layout/hierarchy2"/>
    <dgm:cxn modelId="{4A5B94CC-23A6-4CA6-A25B-FA1F4CA28D41}" srcId="{4FE9CF16-0BB6-4159-A382-28B92AE3E25E}" destId="{C3E4235A-F9D4-4CBD-9658-D8B473828DB2}" srcOrd="0" destOrd="0" parTransId="{3346A779-6B51-4A6E-88CD-7143BB54FE0A}" sibTransId="{4D5C22CE-F822-4F4E-B0AD-3212A8F7D011}"/>
    <dgm:cxn modelId="{A0623DE3-A2F7-4AF0-AEEC-3096B04AF32E}" srcId="{C3E4235A-F9D4-4CBD-9658-D8B473828DB2}" destId="{89E4365D-8926-4B6A-8A89-DF747ABA71C6}" srcOrd="0" destOrd="0" parTransId="{502B35DA-0DA9-4BA9-B669-86A80E63160B}" sibTransId="{BD28BC6D-35A1-44D5-BFB7-FA034FCE92AC}"/>
    <dgm:cxn modelId="{B84505E6-D60D-458F-B1D9-A6BAF7DFF1E7}" type="presOf" srcId="{7504B4A7-7881-43A0-86FF-C0FAEE4BD1B2}" destId="{2E902B81-5059-4871-8671-B3B98E87BB4E}" srcOrd="0" destOrd="0" presId="urn:microsoft.com/office/officeart/2005/8/layout/hierarchy2"/>
    <dgm:cxn modelId="{0141160D-02AC-4020-BED2-2DF942D85F32}" type="presParOf" srcId="{0A24CF5C-B91F-405A-A7BA-AA86D5237AAC}" destId="{CB46F873-93E7-4F32-8176-79B473AD0D19}" srcOrd="0" destOrd="0" presId="urn:microsoft.com/office/officeart/2005/8/layout/hierarchy2"/>
    <dgm:cxn modelId="{20DDE252-4F1F-40CB-BA07-F694BC983300}" type="presParOf" srcId="{CB46F873-93E7-4F32-8176-79B473AD0D19}" destId="{F151985F-A3CE-4C40-BB21-AC55B883D4B3}" srcOrd="0" destOrd="0" presId="urn:microsoft.com/office/officeart/2005/8/layout/hierarchy2"/>
    <dgm:cxn modelId="{B26584BD-CD7E-42F1-9C86-EB6471B2AB47}" type="presParOf" srcId="{CB46F873-93E7-4F32-8176-79B473AD0D19}" destId="{0C67E8A7-247B-4017-B919-A23E80C1E6F0}" srcOrd="1" destOrd="0" presId="urn:microsoft.com/office/officeart/2005/8/layout/hierarchy2"/>
    <dgm:cxn modelId="{C41D303C-C6C7-4981-81D4-4EAC9B142AA1}" type="presParOf" srcId="{0C67E8A7-247B-4017-B919-A23E80C1E6F0}" destId="{241E6B8F-70F3-4E08-997A-F108E8FE08B3}" srcOrd="0" destOrd="0" presId="urn:microsoft.com/office/officeart/2005/8/layout/hierarchy2"/>
    <dgm:cxn modelId="{AD1AEFEE-F262-4F3E-9D49-22E8ECEEB838}" type="presParOf" srcId="{241E6B8F-70F3-4E08-997A-F108E8FE08B3}" destId="{E4158DAF-2787-4BAD-BFD1-F24CC6A08249}" srcOrd="0" destOrd="0" presId="urn:microsoft.com/office/officeart/2005/8/layout/hierarchy2"/>
    <dgm:cxn modelId="{EC53A71D-A623-43D1-96DE-F7F85016B215}" type="presParOf" srcId="{0C67E8A7-247B-4017-B919-A23E80C1E6F0}" destId="{9C429237-DB16-48CF-8277-16D8CBBF5FE5}" srcOrd="1" destOrd="0" presId="urn:microsoft.com/office/officeart/2005/8/layout/hierarchy2"/>
    <dgm:cxn modelId="{809F8010-E35E-4FB1-B990-C908B651B1F4}" type="presParOf" srcId="{9C429237-DB16-48CF-8277-16D8CBBF5FE5}" destId="{E9099B7D-F1A4-43AA-B17A-A3A125CEC479}" srcOrd="0" destOrd="0" presId="urn:microsoft.com/office/officeart/2005/8/layout/hierarchy2"/>
    <dgm:cxn modelId="{D4ADB26E-F4A1-4F08-80DF-880894DBBF83}" type="presParOf" srcId="{9C429237-DB16-48CF-8277-16D8CBBF5FE5}" destId="{F4AD3E29-1A28-4299-986C-B0EF982BE186}" srcOrd="1" destOrd="0" presId="urn:microsoft.com/office/officeart/2005/8/layout/hierarchy2"/>
    <dgm:cxn modelId="{9479DDD2-D229-4159-84C3-BE3B6785667A}" type="presParOf" srcId="{0C67E8A7-247B-4017-B919-A23E80C1E6F0}" destId="{773B3854-74F7-4087-A5AA-33105C962CF5}" srcOrd="2" destOrd="0" presId="urn:microsoft.com/office/officeart/2005/8/layout/hierarchy2"/>
    <dgm:cxn modelId="{F326AE8E-51ED-4988-AFD3-516CB551297F}" type="presParOf" srcId="{773B3854-74F7-4087-A5AA-33105C962CF5}" destId="{47C7C8C4-84D3-43A9-A90A-F0006D2650CE}" srcOrd="0" destOrd="0" presId="urn:microsoft.com/office/officeart/2005/8/layout/hierarchy2"/>
    <dgm:cxn modelId="{63FEBE1A-14E1-49AE-94EB-8EC1FB4DDDD8}" type="presParOf" srcId="{0C67E8A7-247B-4017-B919-A23E80C1E6F0}" destId="{B04B5F7A-C115-4B09-A9E5-3B763C3BABE0}" srcOrd="3" destOrd="0" presId="urn:microsoft.com/office/officeart/2005/8/layout/hierarchy2"/>
    <dgm:cxn modelId="{CB22B0C4-1C33-47C7-8288-89339246BBE4}" type="presParOf" srcId="{B04B5F7A-C115-4B09-A9E5-3B763C3BABE0}" destId="{06A9673D-F50F-45D4-9B5C-CB99A240F3B8}" srcOrd="0" destOrd="0" presId="urn:microsoft.com/office/officeart/2005/8/layout/hierarchy2"/>
    <dgm:cxn modelId="{436AB6BE-F4A5-4D78-A3EF-251A882E9370}" type="presParOf" srcId="{B04B5F7A-C115-4B09-A9E5-3B763C3BABE0}" destId="{C06D18E7-6417-47CE-9C77-8B6F79B2CD87}" srcOrd="1" destOrd="0" presId="urn:microsoft.com/office/officeart/2005/8/layout/hierarchy2"/>
    <dgm:cxn modelId="{06424971-6668-4D3C-81CD-5A86A45CFE37}" type="presParOf" srcId="{0C67E8A7-247B-4017-B919-A23E80C1E6F0}" destId="{D656B046-EC7D-4BA9-94F7-3848DE412523}" srcOrd="4" destOrd="0" presId="urn:microsoft.com/office/officeart/2005/8/layout/hierarchy2"/>
    <dgm:cxn modelId="{4EC4CB75-B842-4D34-AD8D-BA23A1ACEBC5}" type="presParOf" srcId="{D656B046-EC7D-4BA9-94F7-3848DE412523}" destId="{C0447275-F7BA-40D3-818E-5FAE2664BD50}" srcOrd="0" destOrd="0" presId="urn:microsoft.com/office/officeart/2005/8/layout/hierarchy2"/>
    <dgm:cxn modelId="{91A403E4-B994-41D8-9DEA-72B6EBDCF19F}" type="presParOf" srcId="{0C67E8A7-247B-4017-B919-A23E80C1E6F0}" destId="{6EFD09C1-13AA-47DC-A9F6-CE619532F411}" srcOrd="5" destOrd="0" presId="urn:microsoft.com/office/officeart/2005/8/layout/hierarchy2"/>
    <dgm:cxn modelId="{2392935A-C388-442E-B009-64FC915CBBA8}" type="presParOf" srcId="{6EFD09C1-13AA-47DC-A9F6-CE619532F411}" destId="{2E902B81-5059-4871-8671-B3B98E87BB4E}" srcOrd="0" destOrd="0" presId="urn:microsoft.com/office/officeart/2005/8/layout/hierarchy2"/>
    <dgm:cxn modelId="{D095A6AB-D775-4732-B6D4-49088BF869E3}" type="presParOf" srcId="{6EFD09C1-13AA-47DC-A9F6-CE619532F411}" destId="{95E4E5AA-B72D-4A41-8C92-870031E69F4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D51B03-5858-4223-A96C-6F4AF7997926}" type="doc">
      <dgm:prSet loTypeId="urn:microsoft.com/office/officeart/2005/8/layout/hierarchy2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F5E8306E-2B5D-434A-9D71-81AAFD499FBA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Vargas no poder</a:t>
          </a:r>
        </a:p>
      </dgm:t>
    </dgm:pt>
    <dgm:pt modelId="{053DAE11-0095-49E8-B8EE-129F09318AD2}" type="parTrans" cxnId="{93D2EFBF-B602-4900-B590-6015986E939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15D53CD2-CD9C-4E6C-9C6B-3D4D9118CD17}" type="sibTrans" cxnId="{93D2EFBF-B602-4900-B590-6015986E939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82EC56F-DE43-41A1-B916-B7137FD74BB9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Iniciou um processo de centralização política. </a:t>
          </a:r>
        </a:p>
      </dgm:t>
    </dgm:pt>
    <dgm:pt modelId="{CF43C2BD-AF13-4F1B-AED3-C03B3B8AF888}" type="parTrans" cxnId="{061400F3-CB5F-4858-8290-51BE7E9227F3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4D4A077E-85C8-400D-B70B-98282A494C02}" type="sibTrans" cxnId="{061400F3-CB5F-4858-8290-51BE7E9227F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596B9CB-2E9A-4E41-808D-A37658F5A1F1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Passou a controlar os poderes Executivo e Legislativo. </a:t>
          </a:r>
        </a:p>
      </dgm:t>
    </dgm:pt>
    <dgm:pt modelId="{707A6ABF-746D-4AEE-B20C-DA52062A0774}" type="parTrans" cxnId="{81B7600E-B52C-4147-BA35-3AED0D2AE693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F09F4C3F-E310-48B0-87A6-93FF76B1EBFF}" type="sibTrans" cxnId="{81B7600E-B52C-4147-BA35-3AED0D2AE69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E0C64C9-8584-4C65-BDF9-CB452E759359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Suspendeu a Constituição de 1891.</a:t>
          </a:r>
        </a:p>
      </dgm:t>
    </dgm:pt>
    <dgm:pt modelId="{A722EC1E-E451-4228-AF12-379DBB22AF6C}" type="parTrans" cxnId="{A2592F91-BEF6-404F-8A38-F38FD602EBE4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3C2EE9AB-0D26-4899-9768-4D8E5D7BBE89}" type="sibTrans" cxnId="{A2592F91-BEF6-404F-8A38-F38FD602EBE4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7E10336-6A5B-40B3-B1DB-C22B6779C652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  <a:p>
          <a:r>
            <a:rPr lang="pt-BR" sz="1900" dirty="0">
              <a:latin typeface="Roboto" pitchFamily="2" charset="0"/>
              <a:ea typeface="Roboto" pitchFamily="2" charset="0"/>
            </a:rPr>
            <a:t>Fechou o Congresso Nacional.  </a:t>
          </a:r>
        </a:p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3807AFBB-5408-4AB4-AA07-5F652FB0B0D9}" type="parTrans" cxnId="{0D136809-ACB0-4387-A921-0DD5ABC5C4BC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D52CD3F5-1DD6-442D-8FDE-6CC9F44D855E}" type="sibTrans" cxnId="{0D136809-ACB0-4387-A921-0DD5ABC5C4B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D1CC636-9AAC-456F-8FA2-58D0C79BB682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Substituiu os governadores por interventores federais. </a:t>
          </a:r>
        </a:p>
      </dgm:t>
    </dgm:pt>
    <dgm:pt modelId="{8DFBF1AE-0ADD-46DD-BF5A-1F1F5BCDE1BD}" type="parTrans" cxnId="{B2C01E9C-D3A5-4F8F-854F-08609D6BA414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86D287EF-4753-4A6E-97F6-2A8356A6F027}" type="sibTrans" cxnId="{B2C01E9C-D3A5-4F8F-854F-08609D6BA414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AFA8444-808D-4F91-9C86-73388ACC67D8}" type="pres">
      <dgm:prSet presAssocID="{14D51B03-5858-4223-A96C-6F4AF799792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E9AE98D-D6D9-44DE-AD27-008C7E5F934C}" type="pres">
      <dgm:prSet presAssocID="{F5E8306E-2B5D-434A-9D71-81AAFD499FBA}" presName="root1" presStyleCnt="0"/>
      <dgm:spPr/>
    </dgm:pt>
    <dgm:pt modelId="{6E6F350D-09B2-4FA7-B0D9-3F03D3DC77CC}" type="pres">
      <dgm:prSet presAssocID="{F5E8306E-2B5D-434A-9D71-81AAFD499FBA}" presName="LevelOneTextNode" presStyleLbl="node0" presStyleIdx="0" presStyleCnt="1" custScaleX="267892">
        <dgm:presLayoutVars>
          <dgm:chPref val="3"/>
        </dgm:presLayoutVars>
      </dgm:prSet>
      <dgm:spPr/>
    </dgm:pt>
    <dgm:pt modelId="{78FA171C-E18E-48C8-98A0-6810191CE0BC}" type="pres">
      <dgm:prSet presAssocID="{F5E8306E-2B5D-434A-9D71-81AAFD499FBA}" presName="level2hierChild" presStyleCnt="0"/>
      <dgm:spPr/>
    </dgm:pt>
    <dgm:pt modelId="{AD96B953-86C1-450D-ACAF-D8380B6D6891}" type="pres">
      <dgm:prSet presAssocID="{CF43C2BD-AF13-4F1B-AED3-C03B3B8AF888}" presName="conn2-1" presStyleLbl="parChTrans1D2" presStyleIdx="0" presStyleCnt="5"/>
      <dgm:spPr/>
    </dgm:pt>
    <dgm:pt modelId="{2859032A-6382-4BFB-928F-19A303368548}" type="pres">
      <dgm:prSet presAssocID="{CF43C2BD-AF13-4F1B-AED3-C03B3B8AF888}" presName="connTx" presStyleLbl="parChTrans1D2" presStyleIdx="0" presStyleCnt="5"/>
      <dgm:spPr/>
    </dgm:pt>
    <dgm:pt modelId="{ED7AF63E-5C4C-4211-A065-29EB95C800F5}" type="pres">
      <dgm:prSet presAssocID="{582EC56F-DE43-41A1-B916-B7137FD74BB9}" presName="root2" presStyleCnt="0"/>
      <dgm:spPr/>
    </dgm:pt>
    <dgm:pt modelId="{EA8CB867-51D1-4003-B473-E99E43B02B72}" type="pres">
      <dgm:prSet presAssocID="{582EC56F-DE43-41A1-B916-B7137FD74BB9}" presName="LevelTwoTextNode" presStyleLbl="node2" presStyleIdx="0" presStyleCnt="5" custScaleX="267892">
        <dgm:presLayoutVars>
          <dgm:chPref val="3"/>
        </dgm:presLayoutVars>
      </dgm:prSet>
      <dgm:spPr/>
    </dgm:pt>
    <dgm:pt modelId="{A419E743-9F37-4786-BE3F-7DD3E2AACA39}" type="pres">
      <dgm:prSet presAssocID="{582EC56F-DE43-41A1-B916-B7137FD74BB9}" presName="level3hierChild" presStyleCnt="0"/>
      <dgm:spPr/>
    </dgm:pt>
    <dgm:pt modelId="{03A902CB-6A03-40F9-9D6E-44B73803D13D}" type="pres">
      <dgm:prSet presAssocID="{A722EC1E-E451-4228-AF12-379DBB22AF6C}" presName="conn2-1" presStyleLbl="parChTrans1D2" presStyleIdx="1" presStyleCnt="5"/>
      <dgm:spPr/>
    </dgm:pt>
    <dgm:pt modelId="{1AEF4D37-4FA7-4819-AB65-6E3995DB25AE}" type="pres">
      <dgm:prSet presAssocID="{A722EC1E-E451-4228-AF12-379DBB22AF6C}" presName="connTx" presStyleLbl="parChTrans1D2" presStyleIdx="1" presStyleCnt="5"/>
      <dgm:spPr/>
    </dgm:pt>
    <dgm:pt modelId="{B25C7D28-F3B1-47DE-BFDC-2799551F723C}" type="pres">
      <dgm:prSet presAssocID="{9E0C64C9-8584-4C65-BDF9-CB452E759359}" presName="root2" presStyleCnt="0"/>
      <dgm:spPr/>
    </dgm:pt>
    <dgm:pt modelId="{9B45E8FC-2D2A-4F04-B79F-64C42076E61A}" type="pres">
      <dgm:prSet presAssocID="{9E0C64C9-8584-4C65-BDF9-CB452E759359}" presName="LevelTwoTextNode" presStyleLbl="node2" presStyleIdx="1" presStyleCnt="5" custScaleX="267892">
        <dgm:presLayoutVars>
          <dgm:chPref val="3"/>
        </dgm:presLayoutVars>
      </dgm:prSet>
      <dgm:spPr/>
    </dgm:pt>
    <dgm:pt modelId="{57FCDB23-0C73-4DE8-BDE0-0459B5D146B8}" type="pres">
      <dgm:prSet presAssocID="{9E0C64C9-8584-4C65-BDF9-CB452E759359}" presName="level3hierChild" presStyleCnt="0"/>
      <dgm:spPr/>
    </dgm:pt>
    <dgm:pt modelId="{F29F3126-C81C-4B47-A46C-BC7B128156C8}" type="pres">
      <dgm:prSet presAssocID="{3807AFBB-5408-4AB4-AA07-5F652FB0B0D9}" presName="conn2-1" presStyleLbl="parChTrans1D2" presStyleIdx="2" presStyleCnt="5"/>
      <dgm:spPr/>
    </dgm:pt>
    <dgm:pt modelId="{7EC5E4EB-D7B8-47C8-A29C-F85FB558E5DF}" type="pres">
      <dgm:prSet presAssocID="{3807AFBB-5408-4AB4-AA07-5F652FB0B0D9}" presName="connTx" presStyleLbl="parChTrans1D2" presStyleIdx="2" presStyleCnt="5"/>
      <dgm:spPr/>
    </dgm:pt>
    <dgm:pt modelId="{2941EF90-583E-485E-9CAD-90C5488E04B9}" type="pres">
      <dgm:prSet presAssocID="{27E10336-6A5B-40B3-B1DB-C22B6779C652}" presName="root2" presStyleCnt="0"/>
      <dgm:spPr/>
    </dgm:pt>
    <dgm:pt modelId="{92F2860E-C9C0-4039-AE0E-DB0FE471FACA}" type="pres">
      <dgm:prSet presAssocID="{27E10336-6A5B-40B3-B1DB-C22B6779C652}" presName="LevelTwoTextNode" presStyleLbl="node2" presStyleIdx="2" presStyleCnt="5" custScaleX="267892">
        <dgm:presLayoutVars>
          <dgm:chPref val="3"/>
        </dgm:presLayoutVars>
      </dgm:prSet>
      <dgm:spPr/>
    </dgm:pt>
    <dgm:pt modelId="{FB108327-0152-452E-B8D9-746321222B6B}" type="pres">
      <dgm:prSet presAssocID="{27E10336-6A5B-40B3-B1DB-C22B6779C652}" presName="level3hierChild" presStyleCnt="0"/>
      <dgm:spPr/>
    </dgm:pt>
    <dgm:pt modelId="{392E52AC-EA87-4143-8C5A-11DF2A965808}" type="pres">
      <dgm:prSet presAssocID="{707A6ABF-746D-4AEE-B20C-DA52062A0774}" presName="conn2-1" presStyleLbl="parChTrans1D2" presStyleIdx="3" presStyleCnt="5"/>
      <dgm:spPr/>
    </dgm:pt>
    <dgm:pt modelId="{A29F6E65-D6F0-476F-9839-679D28638405}" type="pres">
      <dgm:prSet presAssocID="{707A6ABF-746D-4AEE-B20C-DA52062A0774}" presName="connTx" presStyleLbl="parChTrans1D2" presStyleIdx="3" presStyleCnt="5"/>
      <dgm:spPr/>
    </dgm:pt>
    <dgm:pt modelId="{8B0F70B9-51CB-4E32-8B57-F3C154F5D0B1}" type="pres">
      <dgm:prSet presAssocID="{2596B9CB-2E9A-4E41-808D-A37658F5A1F1}" presName="root2" presStyleCnt="0"/>
      <dgm:spPr/>
    </dgm:pt>
    <dgm:pt modelId="{0CFBDC94-2CD8-4DD5-B897-A00845114915}" type="pres">
      <dgm:prSet presAssocID="{2596B9CB-2E9A-4E41-808D-A37658F5A1F1}" presName="LevelTwoTextNode" presStyleLbl="node2" presStyleIdx="3" presStyleCnt="5" custScaleX="267892">
        <dgm:presLayoutVars>
          <dgm:chPref val="3"/>
        </dgm:presLayoutVars>
      </dgm:prSet>
      <dgm:spPr/>
    </dgm:pt>
    <dgm:pt modelId="{F4FBC9C3-1DD1-4C13-A1B1-FF0BC344C81C}" type="pres">
      <dgm:prSet presAssocID="{2596B9CB-2E9A-4E41-808D-A37658F5A1F1}" presName="level3hierChild" presStyleCnt="0"/>
      <dgm:spPr/>
    </dgm:pt>
    <dgm:pt modelId="{CD51CD75-8E69-4B1B-9DBB-7C823E190C7F}" type="pres">
      <dgm:prSet presAssocID="{8DFBF1AE-0ADD-46DD-BF5A-1F1F5BCDE1BD}" presName="conn2-1" presStyleLbl="parChTrans1D2" presStyleIdx="4" presStyleCnt="5"/>
      <dgm:spPr/>
    </dgm:pt>
    <dgm:pt modelId="{A3B9A5B3-D00B-4744-8C00-2D58E3F345AC}" type="pres">
      <dgm:prSet presAssocID="{8DFBF1AE-0ADD-46DD-BF5A-1F1F5BCDE1BD}" presName="connTx" presStyleLbl="parChTrans1D2" presStyleIdx="4" presStyleCnt="5"/>
      <dgm:spPr/>
    </dgm:pt>
    <dgm:pt modelId="{920BEFB3-2EA6-48C1-9B82-7317683554C8}" type="pres">
      <dgm:prSet presAssocID="{5D1CC636-9AAC-456F-8FA2-58D0C79BB682}" presName="root2" presStyleCnt="0"/>
      <dgm:spPr/>
    </dgm:pt>
    <dgm:pt modelId="{082C0032-7318-4F80-B896-E192A65BEC13}" type="pres">
      <dgm:prSet presAssocID="{5D1CC636-9AAC-456F-8FA2-58D0C79BB682}" presName="LevelTwoTextNode" presStyleLbl="node2" presStyleIdx="4" presStyleCnt="5" custScaleX="267892">
        <dgm:presLayoutVars>
          <dgm:chPref val="3"/>
        </dgm:presLayoutVars>
      </dgm:prSet>
      <dgm:spPr/>
    </dgm:pt>
    <dgm:pt modelId="{3E3B5009-489B-4E98-95C3-AD67E5D001BE}" type="pres">
      <dgm:prSet presAssocID="{5D1CC636-9AAC-456F-8FA2-58D0C79BB682}" presName="level3hierChild" presStyleCnt="0"/>
      <dgm:spPr/>
    </dgm:pt>
  </dgm:ptLst>
  <dgm:cxnLst>
    <dgm:cxn modelId="{0D136809-ACB0-4387-A921-0DD5ABC5C4BC}" srcId="{F5E8306E-2B5D-434A-9D71-81AAFD499FBA}" destId="{27E10336-6A5B-40B3-B1DB-C22B6779C652}" srcOrd="2" destOrd="0" parTransId="{3807AFBB-5408-4AB4-AA07-5F652FB0B0D9}" sibTransId="{D52CD3F5-1DD6-442D-8FDE-6CC9F44D855E}"/>
    <dgm:cxn modelId="{C9AE200D-1ACA-4C47-9C4D-4CEDD8A07187}" type="presOf" srcId="{CF43C2BD-AF13-4F1B-AED3-C03B3B8AF888}" destId="{AD96B953-86C1-450D-ACAF-D8380B6D6891}" srcOrd="0" destOrd="0" presId="urn:microsoft.com/office/officeart/2005/8/layout/hierarchy2"/>
    <dgm:cxn modelId="{81B7600E-B52C-4147-BA35-3AED0D2AE693}" srcId="{F5E8306E-2B5D-434A-9D71-81AAFD499FBA}" destId="{2596B9CB-2E9A-4E41-808D-A37658F5A1F1}" srcOrd="3" destOrd="0" parTransId="{707A6ABF-746D-4AEE-B20C-DA52062A0774}" sibTransId="{F09F4C3F-E310-48B0-87A6-93FF76B1EBFF}"/>
    <dgm:cxn modelId="{24F66217-CD54-40BA-A21F-01E11FD50E58}" type="presOf" srcId="{14D51B03-5858-4223-A96C-6F4AF7997926}" destId="{5AFA8444-808D-4F91-9C86-73388ACC67D8}" srcOrd="0" destOrd="0" presId="urn:microsoft.com/office/officeart/2005/8/layout/hierarchy2"/>
    <dgm:cxn modelId="{384B5760-6265-47B9-A590-CC3DE406BD1D}" type="presOf" srcId="{CF43C2BD-AF13-4F1B-AED3-C03B3B8AF888}" destId="{2859032A-6382-4BFB-928F-19A303368548}" srcOrd="1" destOrd="0" presId="urn:microsoft.com/office/officeart/2005/8/layout/hierarchy2"/>
    <dgm:cxn modelId="{8EED606C-67C4-494E-81F3-0175DB431F07}" type="presOf" srcId="{3807AFBB-5408-4AB4-AA07-5F652FB0B0D9}" destId="{7EC5E4EB-D7B8-47C8-A29C-F85FB558E5DF}" srcOrd="1" destOrd="0" presId="urn:microsoft.com/office/officeart/2005/8/layout/hierarchy2"/>
    <dgm:cxn modelId="{0A704C52-7183-4ECB-B3D8-808D1277ED5B}" type="presOf" srcId="{27E10336-6A5B-40B3-B1DB-C22B6779C652}" destId="{92F2860E-C9C0-4039-AE0E-DB0FE471FACA}" srcOrd="0" destOrd="0" presId="urn:microsoft.com/office/officeart/2005/8/layout/hierarchy2"/>
    <dgm:cxn modelId="{6764F172-54D9-4A6D-9D44-74AA17C177DD}" type="presOf" srcId="{707A6ABF-746D-4AEE-B20C-DA52062A0774}" destId="{A29F6E65-D6F0-476F-9839-679D28638405}" srcOrd="1" destOrd="0" presId="urn:microsoft.com/office/officeart/2005/8/layout/hierarchy2"/>
    <dgm:cxn modelId="{FC57C481-CA2E-4589-AC2E-6BE932C04322}" type="presOf" srcId="{A722EC1E-E451-4228-AF12-379DBB22AF6C}" destId="{1AEF4D37-4FA7-4819-AB65-6E3995DB25AE}" srcOrd="1" destOrd="0" presId="urn:microsoft.com/office/officeart/2005/8/layout/hierarchy2"/>
    <dgm:cxn modelId="{1914338C-6E84-46F2-9E89-0DC27101FDC1}" type="presOf" srcId="{8DFBF1AE-0ADD-46DD-BF5A-1F1F5BCDE1BD}" destId="{CD51CD75-8E69-4B1B-9DBB-7C823E190C7F}" srcOrd="0" destOrd="0" presId="urn:microsoft.com/office/officeart/2005/8/layout/hierarchy2"/>
    <dgm:cxn modelId="{A2592F91-BEF6-404F-8A38-F38FD602EBE4}" srcId="{F5E8306E-2B5D-434A-9D71-81AAFD499FBA}" destId="{9E0C64C9-8584-4C65-BDF9-CB452E759359}" srcOrd="1" destOrd="0" parTransId="{A722EC1E-E451-4228-AF12-379DBB22AF6C}" sibTransId="{3C2EE9AB-0D26-4899-9768-4D8E5D7BBE89}"/>
    <dgm:cxn modelId="{486AE89B-BFDD-4316-AEF3-391B6414CC38}" type="presOf" srcId="{582EC56F-DE43-41A1-B916-B7137FD74BB9}" destId="{EA8CB867-51D1-4003-B473-E99E43B02B72}" srcOrd="0" destOrd="0" presId="urn:microsoft.com/office/officeart/2005/8/layout/hierarchy2"/>
    <dgm:cxn modelId="{B2C01E9C-D3A5-4F8F-854F-08609D6BA414}" srcId="{F5E8306E-2B5D-434A-9D71-81AAFD499FBA}" destId="{5D1CC636-9AAC-456F-8FA2-58D0C79BB682}" srcOrd="4" destOrd="0" parTransId="{8DFBF1AE-0ADD-46DD-BF5A-1F1F5BCDE1BD}" sibTransId="{86D287EF-4753-4A6E-97F6-2A8356A6F027}"/>
    <dgm:cxn modelId="{473610A8-0F9D-416C-B3D4-8FC8B8F9731C}" type="presOf" srcId="{F5E8306E-2B5D-434A-9D71-81AAFD499FBA}" destId="{6E6F350D-09B2-4FA7-B0D9-3F03D3DC77CC}" srcOrd="0" destOrd="0" presId="urn:microsoft.com/office/officeart/2005/8/layout/hierarchy2"/>
    <dgm:cxn modelId="{93D2EFBF-B602-4900-B590-6015986E9392}" srcId="{14D51B03-5858-4223-A96C-6F4AF7997926}" destId="{F5E8306E-2B5D-434A-9D71-81AAFD499FBA}" srcOrd="0" destOrd="0" parTransId="{053DAE11-0095-49E8-B8EE-129F09318AD2}" sibTransId="{15D53CD2-CD9C-4E6C-9C6B-3D4D9118CD17}"/>
    <dgm:cxn modelId="{00005FC0-3532-44DA-A225-F685391D99F3}" type="presOf" srcId="{9E0C64C9-8584-4C65-BDF9-CB452E759359}" destId="{9B45E8FC-2D2A-4F04-B79F-64C42076E61A}" srcOrd="0" destOrd="0" presId="urn:microsoft.com/office/officeart/2005/8/layout/hierarchy2"/>
    <dgm:cxn modelId="{0A4C0AC7-E8F9-43B3-B2C5-FE1114EC39B1}" type="presOf" srcId="{3807AFBB-5408-4AB4-AA07-5F652FB0B0D9}" destId="{F29F3126-C81C-4B47-A46C-BC7B128156C8}" srcOrd="0" destOrd="0" presId="urn:microsoft.com/office/officeart/2005/8/layout/hierarchy2"/>
    <dgm:cxn modelId="{4E31DBC8-6833-4966-8BA0-A87C275E55E0}" type="presOf" srcId="{707A6ABF-746D-4AEE-B20C-DA52062A0774}" destId="{392E52AC-EA87-4143-8C5A-11DF2A965808}" srcOrd="0" destOrd="0" presId="urn:microsoft.com/office/officeart/2005/8/layout/hierarchy2"/>
    <dgm:cxn modelId="{EF03ABCD-A568-4B4A-94E0-91CB2BC7C4A8}" type="presOf" srcId="{8DFBF1AE-0ADD-46DD-BF5A-1F1F5BCDE1BD}" destId="{A3B9A5B3-D00B-4744-8C00-2D58E3F345AC}" srcOrd="1" destOrd="0" presId="urn:microsoft.com/office/officeart/2005/8/layout/hierarchy2"/>
    <dgm:cxn modelId="{61603DCE-0709-44EB-9262-A6EA6A42C782}" type="presOf" srcId="{2596B9CB-2E9A-4E41-808D-A37658F5A1F1}" destId="{0CFBDC94-2CD8-4DD5-B897-A00845114915}" srcOrd="0" destOrd="0" presId="urn:microsoft.com/office/officeart/2005/8/layout/hierarchy2"/>
    <dgm:cxn modelId="{1787AEED-26FE-4264-8287-C766121E500C}" type="presOf" srcId="{5D1CC636-9AAC-456F-8FA2-58D0C79BB682}" destId="{082C0032-7318-4F80-B896-E192A65BEC13}" srcOrd="0" destOrd="0" presId="urn:microsoft.com/office/officeart/2005/8/layout/hierarchy2"/>
    <dgm:cxn modelId="{061400F3-CB5F-4858-8290-51BE7E9227F3}" srcId="{F5E8306E-2B5D-434A-9D71-81AAFD499FBA}" destId="{582EC56F-DE43-41A1-B916-B7137FD74BB9}" srcOrd="0" destOrd="0" parTransId="{CF43C2BD-AF13-4F1B-AED3-C03B3B8AF888}" sibTransId="{4D4A077E-85C8-400D-B70B-98282A494C02}"/>
    <dgm:cxn modelId="{A3A032FD-C577-4678-9661-DAAC445579CA}" type="presOf" srcId="{A722EC1E-E451-4228-AF12-379DBB22AF6C}" destId="{03A902CB-6A03-40F9-9D6E-44B73803D13D}" srcOrd="0" destOrd="0" presId="urn:microsoft.com/office/officeart/2005/8/layout/hierarchy2"/>
    <dgm:cxn modelId="{1FFA5607-01F6-447D-B9D7-6187AF31A943}" type="presParOf" srcId="{5AFA8444-808D-4F91-9C86-73388ACC67D8}" destId="{8E9AE98D-D6D9-44DE-AD27-008C7E5F934C}" srcOrd="0" destOrd="0" presId="urn:microsoft.com/office/officeart/2005/8/layout/hierarchy2"/>
    <dgm:cxn modelId="{76A360EE-AFAC-443F-B20A-5BE6BB2047F9}" type="presParOf" srcId="{8E9AE98D-D6D9-44DE-AD27-008C7E5F934C}" destId="{6E6F350D-09B2-4FA7-B0D9-3F03D3DC77CC}" srcOrd="0" destOrd="0" presId="urn:microsoft.com/office/officeart/2005/8/layout/hierarchy2"/>
    <dgm:cxn modelId="{23FD12A1-F22D-4C0D-9EBB-B977346A89C3}" type="presParOf" srcId="{8E9AE98D-D6D9-44DE-AD27-008C7E5F934C}" destId="{78FA171C-E18E-48C8-98A0-6810191CE0BC}" srcOrd="1" destOrd="0" presId="urn:microsoft.com/office/officeart/2005/8/layout/hierarchy2"/>
    <dgm:cxn modelId="{B24F2AC6-575D-4D07-9F5B-4427E812C052}" type="presParOf" srcId="{78FA171C-E18E-48C8-98A0-6810191CE0BC}" destId="{AD96B953-86C1-450D-ACAF-D8380B6D6891}" srcOrd="0" destOrd="0" presId="urn:microsoft.com/office/officeart/2005/8/layout/hierarchy2"/>
    <dgm:cxn modelId="{71465930-E493-423A-99AA-2D936A7D002C}" type="presParOf" srcId="{AD96B953-86C1-450D-ACAF-D8380B6D6891}" destId="{2859032A-6382-4BFB-928F-19A303368548}" srcOrd="0" destOrd="0" presId="urn:microsoft.com/office/officeart/2005/8/layout/hierarchy2"/>
    <dgm:cxn modelId="{958AC734-D90C-45FB-9742-CAC5DD3575C3}" type="presParOf" srcId="{78FA171C-E18E-48C8-98A0-6810191CE0BC}" destId="{ED7AF63E-5C4C-4211-A065-29EB95C800F5}" srcOrd="1" destOrd="0" presId="urn:microsoft.com/office/officeart/2005/8/layout/hierarchy2"/>
    <dgm:cxn modelId="{19945265-16F7-4EDB-B75F-12E6D620FD9E}" type="presParOf" srcId="{ED7AF63E-5C4C-4211-A065-29EB95C800F5}" destId="{EA8CB867-51D1-4003-B473-E99E43B02B72}" srcOrd="0" destOrd="0" presId="urn:microsoft.com/office/officeart/2005/8/layout/hierarchy2"/>
    <dgm:cxn modelId="{87554A37-0C32-4A33-A1B1-ECB4B7C29087}" type="presParOf" srcId="{ED7AF63E-5C4C-4211-A065-29EB95C800F5}" destId="{A419E743-9F37-4786-BE3F-7DD3E2AACA39}" srcOrd="1" destOrd="0" presId="urn:microsoft.com/office/officeart/2005/8/layout/hierarchy2"/>
    <dgm:cxn modelId="{AEEA838D-D54D-4F70-8D30-BE067E3302A3}" type="presParOf" srcId="{78FA171C-E18E-48C8-98A0-6810191CE0BC}" destId="{03A902CB-6A03-40F9-9D6E-44B73803D13D}" srcOrd="2" destOrd="0" presId="urn:microsoft.com/office/officeart/2005/8/layout/hierarchy2"/>
    <dgm:cxn modelId="{86FD1B45-9FC9-4265-B19E-105F9067B30F}" type="presParOf" srcId="{03A902CB-6A03-40F9-9D6E-44B73803D13D}" destId="{1AEF4D37-4FA7-4819-AB65-6E3995DB25AE}" srcOrd="0" destOrd="0" presId="urn:microsoft.com/office/officeart/2005/8/layout/hierarchy2"/>
    <dgm:cxn modelId="{45977A74-DD4F-452C-B5CE-E5F981FBB362}" type="presParOf" srcId="{78FA171C-E18E-48C8-98A0-6810191CE0BC}" destId="{B25C7D28-F3B1-47DE-BFDC-2799551F723C}" srcOrd="3" destOrd="0" presId="urn:microsoft.com/office/officeart/2005/8/layout/hierarchy2"/>
    <dgm:cxn modelId="{FA87998E-4799-4E4D-A893-9399199C5E3C}" type="presParOf" srcId="{B25C7D28-F3B1-47DE-BFDC-2799551F723C}" destId="{9B45E8FC-2D2A-4F04-B79F-64C42076E61A}" srcOrd="0" destOrd="0" presId="urn:microsoft.com/office/officeart/2005/8/layout/hierarchy2"/>
    <dgm:cxn modelId="{7F6D8F0C-70FC-41AF-ABAE-F3086D4D8A42}" type="presParOf" srcId="{B25C7D28-F3B1-47DE-BFDC-2799551F723C}" destId="{57FCDB23-0C73-4DE8-BDE0-0459B5D146B8}" srcOrd="1" destOrd="0" presId="urn:microsoft.com/office/officeart/2005/8/layout/hierarchy2"/>
    <dgm:cxn modelId="{8ECBFFCB-A0CB-4B25-B114-E32945B18DFB}" type="presParOf" srcId="{78FA171C-E18E-48C8-98A0-6810191CE0BC}" destId="{F29F3126-C81C-4B47-A46C-BC7B128156C8}" srcOrd="4" destOrd="0" presId="urn:microsoft.com/office/officeart/2005/8/layout/hierarchy2"/>
    <dgm:cxn modelId="{E40A7F52-F3AD-446A-85D9-33CC67CFCB19}" type="presParOf" srcId="{F29F3126-C81C-4B47-A46C-BC7B128156C8}" destId="{7EC5E4EB-D7B8-47C8-A29C-F85FB558E5DF}" srcOrd="0" destOrd="0" presId="urn:microsoft.com/office/officeart/2005/8/layout/hierarchy2"/>
    <dgm:cxn modelId="{9796161F-00FB-498C-AD3A-0134418138DE}" type="presParOf" srcId="{78FA171C-E18E-48C8-98A0-6810191CE0BC}" destId="{2941EF90-583E-485E-9CAD-90C5488E04B9}" srcOrd="5" destOrd="0" presId="urn:microsoft.com/office/officeart/2005/8/layout/hierarchy2"/>
    <dgm:cxn modelId="{3597F0ED-0680-47DC-B51A-EBB504671EF3}" type="presParOf" srcId="{2941EF90-583E-485E-9CAD-90C5488E04B9}" destId="{92F2860E-C9C0-4039-AE0E-DB0FE471FACA}" srcOrd="0" destOrd="0" presId="urn:microsoft.com/office/officeart/2005/8/layout/hierarchy2"/>
    <dgm:cxn modelId="{FB3828A8-042E-4481-90F9-885CE0061B9D}" type="presParOf" srcId="{2941EF90-583E-485E-9CAD-90C5488E04B9}" destId="{FB108327-0152-452E-B8D9-746321222B6B}" srcOrd="1" destOrd="0" presId="urn:microsoft.com/office/officeart/2005/8/layout/hierarchy2"/>
    <dgm:cxn modelId="{EA2A901F-29FD-4409-AD34-7C774D4E33AC}" type="presParOf" srcId="{78FA171C-E18E-48C8-98A0-6810191CE0BC}" destId="{392E52AC-EA87-4143-8C5A-11DF2A965808}" srcOrd="6" destOrd="0" presId="urn:microsoft.com/office/officeart/2005/8/layout/hierarchy2"/>
    <dgm:cxn modelId="{F50ED0D6-BE6E-42EF-83DD-1DB4C4DB50B7}" type="presParOf" srcId="{392E52AC-EA87-4143-8C5A-11DF2A965808}" destId="{A29F6E65-D6F0-476F-9839-679D28638405}" srcOrd="0" destOrd="0" presId="urn:microsoft.com/office/officeart/2005/8/layout/hierarchy2"/>
    <dgm:cxn modelId="{F06FEA32-C5AD-460B-B94C-BBAC6E869264}" type="presParOf" srcId="{78FA171C-E18E-48C8-98A0-6810191CE0BC}" destId="{8B0F70B9-51CB-4E32-8B57-F3C154F5D0B1}" srcOrd="7" destOrd="0" presId="urn:microsoft.com/office/officeart/2005/8/layout/hierarchy2"/>
    <dgm:cxn modelId="{DB3986C0-7537-461C-B00D-25468676C810}" type="presParOf" srcId="{8B0F70B9-51CB-4E32-8B57-F3C154F5D0B1}" destId="{0CFBDC94-2CD8-4DD5-B897-A00845114915}" srcOrd="0" destOrd="0" presId="urn:microsoft.com/office/officeart/2005/8/layout/hierarchy2"/>
    <dgm:cxn modelId="{2D685937-ACDA-44C1-B0E8-3E96198E58D5}" type="presParOf" srcId="{8B0F70B9-51CB-4E32-8B57-F3C154F5D0B1}" destId="{F4FBC9C3-1DD1-4C13-A1B1-FF0BC344C81C}" srcOrd="1" destOrd="0" presId="urn:microsoft.com/office/officeart/2005/8/layout/hierarchy2"/>
    <dgm:cxn modelId="{77FFC36E-BABB-4509-97D3-32FF19EF7F72}" type="presParOf" srcId="{78FA171C-E18E-48C8-98A0-6810191CE0BC}" destId="{CD51CD75-8E69-4B1B-9DBB-7C823E190C7F}" srcOrd="8" destOrd="0" presId="urn:microsoft.com/office/officeart/2005/8/layout/hierarchy2"/>
    <dgm:cxn modelId="{3D07255F-77D7-463A-B1C0-6BAB772163AC}" type="presParOf" srcId="{CD51CD75-8E69-4B1B-9DBB-7C823E190C7F}" destId="{A3B9A5B3-D00B-4744-8C00-2D58E3F345AC}" srcOrd="0" destOrd="0" presId="urn:microsoft.com/office/officeart/2005/8/layout/hierarchy2"/>
    <dgm:cxn modelId="{77CF3386-A55D-4C51-9F47-110938CEA0F3}" type="presParOf" srcId="{78FA171C-E18E-48C8-98A0-6810191CE0BC}" destId="{920BEFB3-2EA6-48C1-9B82-7317683554C8}" srcOrd="9" destOrd="0" presId="urn:microsoft.com/office/officeart/2005/8/layout/hierarchy2"/>
    <dgm:cxn modelId="{5AF31DE8-0476-47AE-90D5-2B12DC2EFFCA}" type="presParOf" srcId="{920BEFB3-2EA6-48C1-9B82-7317683554C8}" destId="{082C0032-7318-4F80-B896-E192A65BEC13}" srcOrd="0" destOrd="0" presId="urn:microsoft.com/office/officeart/2005/8/layout/hierarchy2"/>
    <dgm:cxn modelId="{A06C0BE4-A98E-4886-A976-BF7797A0D985}" type="presParOf" srcId="{920BEFB3-2EA6-48C1-9B82-7317683554C8}" destId="{3E3B5009-489B-4E98-95C3-AD67E5D001B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F7573A97-F945-41AA-88F2-675248303559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B3E7A2DE-BBD9-4BE3-93EE-73D3A48AA43B}">
      <dgm:prSet phldrT="[Texto]" custT="1"/>
      <dgm:spPr/>
      <dgm:t>
        <a:bodyPr/>
        <a:lstStyle/>
        <a:p>
          <a:r>
            <a:rPr lang="pt-BR" sz="1600" dirty="0">
              <a:latin typeface="Roboto" pitchFamily="2" charset="0"/>
              <a:ea typeface="Roboto" pitchFamily="2" charset="0"/>
            </a:rPr>
            <a:t>Vitória de Jânio Quadros, candidato apoiado pela UDN, nas eleições de 1960.</a:t>
          </a:r>
        </a:p>
      </dgm:t>
    </dgm:pt>
    <dgm:pt modelId="{AD7C2F6E-E8CF-439A-9454-F15A4F211A4B}" type="parTrans" cxnId="{CB255857-5C35-46EB-82AD-DCAABA7CE79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7CCA029-8F1D-45D1-9DDC-FCE94C3395CE}" type="sibTrans" cxnId="{CB255857-5C35-46EB-82AD-DCAABA7CE797}">
      <dgm:prSet custT="1"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773E5DB-E79D-48C8-ABF0-FBB935BCBAE0}">
      <dgm:prSet phldrT="[Texto]" custT="1"/>
      <dgm:spPr/>
      <dgm:t>
        <a:bodyPr/>
        <a:lstStyle/>
        <a:p>
          <a:r>
            <a:rPr lang="pt-BR" sz="1600" dirty="0">
              <a:latin typeface="Roboto" pitchFamily="2" charset="0"/>
              <a:ea typeface="Roboto" pitchFamily="2" charset="0"/>
            </a:rPr>
            <a:t>O presidente adotou uma linha independente, não alinhada aos Estados Unidos, e retomou acordos diplomáticos com a URSS e a China. </a:t>
          </a:r>
        </a:p>
      </dgm:t>
    </dgm:pt>
    <dgm:pt modelId="{98DC69EF-DE91-4839-A22C-574ABC0C6177}" type="parTrans" cxnId="{172EEDAF-928B-4F0C-B2FD-8F3B6F0C057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1661CB8-B5E1-4BFC-9E74-330A413175D7}" type="sibTrans" cxnId="{172EEDAF-928B-4F0C-B2FD-8F3B6F0C0572}">
      <dgm:prSet custT="1"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8427003-2D56-4534-8E38-45EE4F9A4ADE}">
      <dgm:prSet phldrT="[Texto]" custT="1"/>
      <dgm:spPr/>
      <dgm:t>
        <a:bodyPr/>
        <a:lstStyle/>
        <a:p>
          <a:r>
            <a:rPr lang="pt-BR" sz="1600" dirty="0">
              <a:latin typeface="Roboto" pitchFamily="2" charset="0"/>
              <a:ea typeface="Roboto" pitchFamily="2" charset="0"/>
            </a:rPr>
            <a:t>Jânio passou a enfrentar críticas de seus antigos aliados. Em 25 de agosto de 1961, ele renunciou à presidência. </a:t>
          </a:r>
        </a:p>
      </dgm:t>
    </dgm:pt>
    <dgm:pt modelId="{804571AB-56FB-4045-B978-8FDD51B85FC1}" type="parTrans" cxnId="{9F8028A1-E21A-4BA5-A4DA-441AF39514C9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73CD392-EB85-44B2-A15D-CD12FFC8FBCF}" type="sibTrans" cxnId="{9F8028A1-E21A-4BA5-A4DA-441AF39514C9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BF90556-609B-469B-AF60-AEEC5509C94D}">
      <dgm:prSet custT="1"/>
      <dgm:spPr/>
      <dgm:t>
        <a:bodyPr/>
        <a:lstStyle/>
        <a:p>
          <a:r>
            <a:rPr lang="pt-BR" sz="1600" dirty="0">
              <a:latin typeface="Roboto" pitchFamily="2" charset="0"/>
              <a:ea typeface="Roboto" pitchFamily="2" charset="0"/>
            </a:rPr>
            <a:t>Em seu governo, instauraram-se inquéritos a fim de investigar todos os níveis da administração pública e as ações do governo anterior. </a:t>
          </a:r>
        </a:p>
      </dgm:t>
    </dgm:pt>
    <dgm:pt modelId="{4D04A0FC-E2D7-4528-9AEF-00760C3C1FA8}" type="parTrans" cxnId="{5F3A4954-A470-45F9-B1CB-98E4F4696544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57AC378-C5CB-44DC-BF96-55B92EB25B3E}" type="sibTrans" cxnId="{5F3A4954-A470-45F9-B1CB-98E4F4696544}">
      <dgm:prSet custT="1"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9125F2F-E250-480F-8910-4B67961A95AD}">
      <dgm:prSet custT="1"/>
      <dgm:spPr/>
      <dgm:t>
        <a:bodyPr/>
        <a:lstStyle/>
        <a:p>
          <a:r>
            <a:rPr lang="pt-BR" sz="1600" dirty="0">
              <a:latin typeface="Roboto" pitchFamily="2" charset="0"/>
              <a:ea typeface="Roboto" pitchFamily="2" charset="0"/>
            </a:rPr>
            <a:t>A política adotada por Jânio Quadros foi conservadora e repleta de medidas polêmicas. </a:t>
          </a:r>
        </a:p>
      </dgm:t>
    </dgm:pt>
    <dgm:pt modelId="{9072983A-6C73-4979-92C9-3DA3D378ADA9}" type="parTrans" cxnId="{797DCBAD-750C-4A45-A998-09874895015F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79EB24E-2AE1-4A2B-8E9C-7ED3929970D0}" type="sibTrans" cxnId="{797DCBAD-750C-4A45-A998-09874895015F}">
      <dgm:prSet custT="1"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A7BDC8A-9E27-4B3D-9B9E-DF4047CB7F17}" type="pres">
      <dgm:prSet presAssocID="{F7573A97-F945-41AA-88F2-675248303559}" presName="outerComposite" presStyleCnt="0">
        <dgm:presLayoutVars>
          <dgm:chMax val="5"/>
          <dgm:dir/>
          <dgm:resizeHandles val="exact"/>
        </dgm:presLayoutVars>
      </dgm:prSet>
      <dgm:spPr/>
    </dgm:pt>
    <dgm:pt modelId="{A1F5FE79-66D2-4285-B222-9859E658256E}" type="pres">
      <dgm:prSet presAssocID="{F7573A97-F945-41AA-88F2-675248303559}" presName="dummyMaxCanvas" presStyleCnt="0">
        <dgm:presLayoutVars/>
      </dgm:prSet>
      <dgm:spPr/>
    </dgm:pt>
    <dgm:pt modelId="{B6A6A1D9-5ADF-45CE-BE88-0C6872026B26}" type="pres">
      <dgm:prSet presAssocID="{F7573A97-F945-41AA-88F2-675248303559}" presName="FiveNodes_1" presStyleLbl="node1" presStyleIdx="0" presStyleCnt="5">
        <dgm:presLayoutVars>
          <dgm:bulletEnabled val="1"/>
        </dgm:presLayoutVars>
      </dgm:prSet>
      <dgm:spPr/>
    </dgm:pt>
    <dgm:pt modelId="{BB744EE1-D43D-4C1A-B956-B716AE21A77D}" type="pres">
      <dgm:prSet presAssocID="{F7573A97-F945-41AA-88F2-675248303559}" presName="FiveNodes_2" presStyleLbl="node1" presStyleIdx="1" presStyleCnt="5">
        <dgm:presLayoutVars>
          <dgm:bulletEnabled val="1"/>
        </dgm:presLayoutVars>
      </dgm:prSet>
      <dgm:spPr/>
    </dgm:pt>
    <dgm:pt modelId="{2FF57A41-8A7E-43EA-9949-57BCBC8E5747}" type="pres">
      <dgm:prSet presAssocID="{F7573A97-F945-41AA-88F2-675248303559}" presName="FiveNodes_3" presStyleLbl="node1" presStyleIdx="2" presStyleCnt="5" custScaleX="102767">
        <dgm:presLayoutVars>
          <dgm:bulletEnabled val="1"/>
        </dgm:presLayoutVars>
      </dgm:prSet>
      <dgm:spPr/>
    </dgm:pt>
    <dgm:pt modelId="{B9137F5C-F22F-4552-AE8F-45D338A12578}" type="pres">
      <dgm:prSet presAssocID="{F7573A97-F945-41AA-88F2-675248303559}" presName="FiveNodes_4" presStyleLbl="node1" presStyleIdx="3" presStyleCnt="5">
        <dgm:presLayoutVars>
          <dgm:bulletEnabled val="1"/>
        </dgm:presLayoutVars>
      </dgm:prSet>
      <dgm:spPr/>
    </dgm:pt>
    <dgm:pt modelId="{2F8FAC43-34C3-42B4-A6EE-827FC084D1E7}" type="pres">
      <dgm:prSet presAssocID="{F7573A97-F945-41AA-88F2-675248303559}" presName="FiveNodes_5" presStyleLbl="node1" presStyleIdx="4" presStyleCnt="5">
        <dgm:presLayoutVars>
          <dgm:bulletEnabled val="1"/>
        </dgm:presLayoutVars>
      </dgm:prSet>
      <dgm:spPr/>
    </dgm:pt>
    <dgm:pt modelId="{E4DEF664-10AE-478E-A987-9B1B4BFBC3E9}" type="pres">
      <dgm:prSet presAssocID="{F7573A97-F945-41AA-88F2-675248303559}" presName="FiveConn_1-2" presStyleLbl="fgAccFollowNode1" presStyleIdx="0" presStyleCnt="4">
        <dgm:presLayoutVars>
          <dgm:bulletEnabled val="1"/>
        </dgm:presLayoutVars>
      </dgm:prSet>
      <dgm:spPr/>
    </dgm:pt>
    <dgm:pt modelId="{6BB9C940-1517-40CD-9EE5-863F63788171}" type="pres">
      <dgm:prSet presAssocID="{F7573A97-F945-41AA-88F2-675248303559}" presName="FiveConn_2-3" presStyleLbl="fgAccFollowNode1" presStyleIdx="1" presStyleCnt="4">
        <dgm:presLayoutVars>
          <dgm:bulletEnabled val="1"/>
        </dgm:presLayoutVars>
      </dgm:prSet>
      <dgm:spPr/>
    </dgm:pt>
    <dgm:pt modelId="{F69AE32E-7C27-4109-8060-F882C5356942}" type="pres">
      <dgm:prSet presAssocID="{F7573A97-F945-41AA-88F2-675248303559}" presName="FiveConn_3-4" presStyleLbl="fgAccFollowNode1" presStyleIdx="2" presStyleCnt="4">
        <dgm:presLayoutVars>
          <dgm:bulletEnabled val="1"/>
        </dgm:presLayoutVars>
      </dgm:prSet>
      <dgm:spPr/>
    </dgm:pt>
    <dgm:pt modelId="{D5D27191-5118-40D2-89D5-9B86D10802AC}" type="pres">
      <dgm:prSet presAssocID="{F7573A97-F945-41AA-88F2-675248303559}" presName="FiveConn_4-5" presStyleLbl="fgAccFollowNode1" presStyleIdx="3" presStyleCnt="4">
        <dgm:presLayoutVars>
          <dgm:bulletEnabled val="1"/>
        </dgm:presLayoutVars>
      </dgm:prSet>
      <dgm:spPr/>
    </dgm:pt>
    <dgm:pt modelId="{FF7AB801-541A-4541-BEBB-1B8D9DC66D41}" type="pres">
      <dgm:prSet presAssocID="{F7573A97-F945-41AA-88F2-675248303559}" presName="FiveNodes_1_text" presStyleLbl="node1" presStyleIdx="4" presStyleCnt="5">
        <dgm:presLayoutVars>
          <dgm:bulletEnabled val="1"/>
        </dgm:presLayoutVars>
      </dgm:prSet>
      <dgm:spPr/>
    </dgm:pt>
    <dgm:pt modelId="{E3E1EF9F-89BA-47C1-A4E2-C452D97700B7}" type="pres">
      <dgm:prSet presAssocID="{F7573A97-F945-41AA-88F2-675248303559}" presName="FiveNodes_2_text" presStyleLbl="node1" presStyleIdx="4" presStyleCnt="5">
        <dgm:presLayoutVars>
          <dgm:bulletEnabled val="1"/>
        </dgm:presLayoutVars>
      </dgm:prSet>
      <dgm:spPr/>
    </dgm:pt>
    <dgm:pt modelId="{C525488D-FCB0-4162-9961-DDFCA4786E08}" type="pres">
      <dgm:prSet presAssocID="{F7573A97-F945-41AA-88F2-675248303559}" presName="FiveNodes_3_text" presStyleLbl="node1" presStyleIdx="4" presStyleCnt="5">
        <dgm:presLayoutVars>
          <dgm:bulletEnabled val="1"/>
        </dgm:presLayoutVars>
      </dgm:prSet>
      <dgm:spPr/>
    </dgm:pt>
    <dgm:pt modelId="{6E77BB61-A71A-428E-822F-485283D7227F}" type="pres">
      <dgm:prSet presAssocID="{F7573A97-F945-41AA-88F2-675248303559}" presName="FiveNodes_4_text" presStyleLbl="node1" presStyleIdx="4" presStyleCnt="5">
        <dgm:presLayoutVars>
          <dgm:bulletEnabled val="1"/>
        </dgm:presLayoutVars>
      </dgm:prSet>
      <dgm:spPr/>
    </dgm:pt>
    <dgm:pt modelId="{6951C7BE-32AC-40C2-9257-25FB0C4D2278}" type="pres">
      <dgm:prSet presAssocID="{F7573A97-F945-41AA-88F2-675248303559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29E68510-1814-4873-BC53-F8BE4ABDEC80}" type="presOf" srcId="{957AC378-C5CB-44DC-BF96-55B92EB25B3E}" destId="{F69AE32E-7C27-4109-8060-F882C5356942}" srcOrd="0" destOrd="0" presId="urn:microsoft.com/office/officeart/2005/8/layout/vProcess5"/>
    <dgm:cxn modelId="{0B0C0911-0A08-4E50-A3A4-A7031425BE6D}" type="presOf" srcId="{B3E7A2DE-BBD9-4BE3-93EE-73D3A48AA43B}" destId="{B6A6A1D9-5ADF-45CE-BE88-0C6872026B26}" srcOrd="0" destOrd="0" presId="urn:microsoft.com/office/officeart/2005/8/layout/vProcess5"/>
    <dgm:cxn modelId="{DCE91F24-9CE6-4D7D-81B9-03EB6BCDA24D}" type="presOf" srcId="{C8427003-2D56-4534-8E38-45EE4F9A4ADE}" destId="{2F8FAC43-34C3-42B4-A6EE-827FC084D1E7}" srcOrd="0" destOrd="0" presId="urn:microsoft.com/office/officeart/2005/8/layout/vProcess5"/>
    <dgm:cxn modelId="{10836C25-9990-436B-B5AD-E649A02CCC38}" type="presOf" srcId="{E1661CB8-B5E1-4BFC-9E74-330A413175D7}" destId="{D5D27191-5118-40D2-89D5-9B86D10802AC}" srcOrd="0" destOrd="0" presId="urn:microsoft.com/office/officeart/2005/8/layout/vProcess5"/>
    <dgm:cxn modelId="{B6EE1F3E-DA9B-4DED-BDB3-97AE9CB3B146}" type="presOf" srcId="{9BF90556-609B-469B-AF60-AEEC5509C94D}" destId="{C525488D-FCB0-4162-9961-DDFCA4786E08}" srcOrd="1" destOrd="0" presId="urn:microsoft.com/office/officeart/2005/8/layout/vProcess5"/>
    <dgm:cxn modelId="{2A27BC67-FB1D-4D2D-A02E-1D0CBA1FD63E}" type="presOf" srcId="{A9125F2F-E250-480F-8910-4B67961A95AD}" destId="{BB744EE1-D43D-4C1A-B956-B716AE21A77D}" srcOrd="0" destOrd="0" presId="urn:microsoft.com/office/officeart/2005/8/layout/vProcess5"/>
    <dgm:cxn modelId="{5F3A4954-A470-45F9-B1CB-98E4F4696544}" srcId="{F7573A97-F945-41AA-88F2-675248303559}" destId="{9BF90556-609B-469B-AF60-AEEC5509C94D}" srcOrd="2" destOrd="0" parTransId="{4D04A0FC-E2D7-4528-9AEF-00760C3C1FA8}" sibTransId="{957AC378-C5CB-44DC-BF96-55B92EB25B3E}"/>
    <dgm:cxn modelId="{CB255857-5C35-46EB-82AD-DCAABA7CE797}" srcId="{F7573A97-F945-41AA-88F2-675248303559}" destId="{B3E7A2DE-BBD9-4BE3-93EE-73D3A48AA43B}" srcOrd="0" destOrd="0" parTransId="{AD7C2F6E-E8CF-439A-9454-F15A4F211A4B}" sibTransId="{37CCA029-8F1D-45D1-9DDC-FCE94C3395CE}"/>
    <dgm:cxn modelId="{FA798E59-B89D-440D-B398-1FB72BACC9D4}" type="presOf" srcId="{9BF90556-609B-469B-AF60-AEEC5509C94D}" destId="{2FF57A41-8A7E-43EA-9949-57BCBC8E5747}" srcOrd="0" destOrd="0" presId="urn:microsoft.com/office/officeart/2005/8/layout/vProcess5"/>
    <dgm:cxn modelId="{4CBAF68E-CF3C-43CD-8B3D-054F4D5845FE}" type="presOf" srcId="{37CCA029-8F1D-45D1-9DDC-FCE94C3395CE}" destId="{E4DEF664-10AE-478E-A987-9B1B4BFBC3E9}" srcOrd="0" destOrd="0" presId="urn:microsoft.com/office/officeart/2005/8/layout/vProcess5"/>
    <dgm:cxn modelId="{C0D9B894-7861-4FDF-BC5A-36D4A3A269C4}" type="presOf" srcId="{279EB24E-2AE1-4A2B-8E9C-7ED3929970D0}" destId="{6BB9C940-1517-40CD-9EE5-863F63788171}" srcOrd="0" destOrd="0" presId="urn:microsoft.com/office/officeart/2005/8/layout/vProcess5"/>
    <dgm:cxn modelId="{9F8028A1-E21A-4BA5-A4DA-441AF39514C9}" srcId="{F7573A97-F945-41AA-88F2-675248303559}" destId="{C8427003-2D56-4534-8E38-45EE4F9A4ADE}" srcOrd="4" destOrd="0" parTransId="{804571AB-56FB-4045-B978-8FDD51B85FC1}" sibTransId="{D73CD392-EB85-44B2-A15D-CD12FFC8FBCF}"/>
    <dgm:cxn modelId="{D1757CA1-E9C0-46B5-8A9F-A44F86833B11}" type="presOf" srcId="{C8427003-2D56-4534-8E38-45EE4F9A4ADE}" destId="{6951C7BE-32AC-40C2-9257-25FB0C4D2278}" srcOrd="1" destOrd="0" presId="urn:microsoft.com/office/officeart/2005/8/layout/vProcess5"/>
    <dgm:cxn modelId="{797DCBAD-750C-4A45-A998-09874895015F}" srcId="{F7573A97-F945-41AA-88F2-675248303559}" destId="{A9125F2F-E250-480F-8910-4B67961A95AD}" srcOrd="1" destOrd="0" parTransId="{9072983A-6C73-4979-92C9-3DA3D378ADA9}" sibTransId="{279EB24E-2AE1-4A2B-8E9C-7ED3929970D0}"/>
    <dgm:cxn modelId="{172EEDAF-928B-4F0C-B2FD-8F3B6F0C0572}" srcId="{F7573A97-F945-41AA-88F2-675248303559}" destId="{9773E5DB-E79D-48C8-ABF0-FBB935BCBAE0}" srcOrd="3" destOrd="0" parTransId="{98DC69EF-DE91-4839-A22C-574ABC0C6177}" sibTransId="{E1661CB8-B5E1-4BFC-9E74-330A413175D7}"/>
    <dgm:cxn modelId="{10FDE5C1-E1FC-4488-AE5F-86775196686D}" type="presOf" srcId="{9773E5DB-E79D-48C8-ABF0-FBB935BCBAE0}" destId="{6E77BB61-A71A-428E-822F-485283D7227F}" srcOrd="1" destOrd="0" presId="urn:microsoft.com/office/officeart/2005/8/layout/vProcess5"/>
    <dgm:cxn modelId="{76AB25C5-EF58-4F72-8995-748B097FD12E}" type="presOf" srcId="{9773E5DB-E79D-48C8-ABF0-FBB935BCBAE0}" destId="{B9137F5C-F22F-4552-AE8F-45D338A12578}" srcOrd="0" destOrd="0" presId="urn:microsoft.com/office/officeart/2005/8/layout/vProcess5"/>
    <dgm:cxn modelId="{3720DCD3-EAB9-4A21-8CEC-CDF352E58B97}" type="presOf" srcId="{F7573A97-F945-41AA-88F2-675248303559}" destId="{FA7BDC8A-9E27-4B3D-9B9E-DF4047CB7F17}" srcOrd="0" destOrd="0" presId="urn:microsoft.com/office/officeart/2005/8/layout/vProcess5"/>
    <dgm:cxn modelId="{E52A53E8-17A0-45BB-9A8D-CEDCE9440223}" type="presOf" srcId="{A9125F2F-E250-480F-8910-4B67961A95AD}" destId="{E3E1EF9F-89BA-47C1-A4E2-C452D97700B7}" srcOrd="1" destOrd="0" presId="urn:microsoft.com/office/officeart/2005/8/layout/vProcess5"/>
    <dgm:cxn modelId="{750D8AFA-1325-470C-8292-5A187481A5C2}" type="presOf" srcId="{B3E7A2DE-BBD9-4BE3-93EE-73D3A48AA43B}" destId="{FF7AB801-541A-4541-BEBB-1B8D9DC66D41}" srcOrd="1" destOrd="0" presId="urn:microsoft.com/office/officeart/2005/8/layout/vProcess5"/>
    <dgm:cxn modelId="{96380929-46D8-4F9C-9E4A-F582E370751C}" type="presParOf" srcId="{FA7BDC8A-9E27-4B3D-9B9E-DF4047CB7F17}" destId="{A1F5FE79-66D2-4285-B222-9859E658256E}" srcOrd="0" destOrd="0" presId="urn:microsoft.com/office/officeart/2005/8/layout/vProcess5"/>
    <dgm:cxn modelId="{C569A699-BC52-4454-BB3F-CC134CE4BBF0}" type="presParOf" srcId="{FA7BDC8A-9E27-4B3D-9B9E-DF4047CB7F17}" destId="{B6A6A1D9-5ADF-45CE-BE88-0C6872026B26}" srcOrd="1" destOrd="0" presId="urn:microsoft.com/office/officeart/2005/8/layout/vProcess5"/>
    <dgm:cxn modelId="{2A4A8A35-645F-4668-9735-23DA50D79927}" type="presParOf" srcId="{FA7BDC8A-9E27-4B3D-9B9E-DF4047CB7F17}" destId="{BB744EE1-D43D-4C1A-B956-B716AE21A77D}" srcOrd="2" destOrd="0" presId="urn:microsoft.com/office/officeart/2005/8/layout/vProcess5"/>
    <dgm:cxn modelId="{BE582AEE-6F70-42F5-9B89-F3B64F4E4EEC}" type="presParOf" srcId="{FA7BDC8A-9E27-4B3D-9B9E-DF4047CB7F17}" destId="{2FF57A41-8A7E-43EA-9949-57BCBC8E5747}" srcOrd="3" destOrd="0" presId="urn:microsoft.com/office/officeart/2005/8/layout/vProcess5"/>
    <dgm:cxn modelId="{FB174CA8-B03C-4400-8030-0E60B83BAB3D}" type="presParOf" srcId="{FA7BDC8A-9E27-4B3D-9B9E-DF4047CB7F17}" destId="{B9137F5C-F22F-4552-AE8F-45D338A12578}" srcOrd="4" destOrd="0" presId="urn:microsoft.com/office/officeart/2005/8/layout/vProcess5"/>
    <dgm:cxn modelId="{12685464-25FA-4AC6-B2F9-7AF698D2AA7E}" type="presParOf" srcId="{FA7BDC8A-9E27-4B3D-9B9E-DF4047CB7F17}" destId="{2F8FAC43-34C3-42B4-A6EE-827FC084D1E7}" srcOrd="5" destOrd="0" presId="urn:microsoft.com/office/officeart/2005/8/layout/vProcess5"/>
    <dgm:cxn modelId="{C94A586E-78C6-4C63-912D-EA05E3EA2E67}" type="presParOf" srcId="{FA7BDC8A-9E27-4B3D-9B9E-DF4047CB7F17}" destId="{E4DEF664-10AE-478E-A987-9B1B4BFBC3E9}" srcOrd="6" destOrd="0" presId="urn:microsoft.com/office/officeart/2005/8/layout/vProcess5"/>
    <dgm:cxn modelId="{2F4855D0-7706-4227-BCFA-B69F5FC3541C}" type="presParOf" srcId="{FA7BDC8A-9E27-4B3D-9B9E-DF4047CB7F17}" destId="{6BB9C940-1517-40CD-9EE5-863F63788171}" srcOrd="7" destOrd="0" presId="urn:microsoft.com/office/officeart/2005/8/layout/vProcess5"/>
    <dgm:cxn modelId="{089C3CF3-7BA5-48BE-8292-8BAB62F10985}" type="presParOf" srcId="{FA7BDC8A-9E27-4B3D-9B9E-DF4047CB7F17}" destId="{F69AE32E-7C27-4109-8060-F882C5356942}" srcOrd="8" destOrd="0" presId="urn:microsoft.com/office/officeart/2005/8/layout/vProcess5"/>
    <dgm:cxn modelId="{8BF1D77F-83F9-4BF0-97D3-D55E50E0316A}" type="presParOf" srcId="{FA7BDC8A-9E27-4B3D-9B9E-DF4047CB7F17}" destId="{D5D27191-5118-40D2-89D5-9B86D10802AC}" srcOrd="9" destOrd="0" presId="urn:microsoft.com/office/officeart/2005/8/layout/vProcess5"/>
    <dgm:cxn modelId="{4ABDAA99-FF86-4FDF-8B2F-D7B6998A8979}" type="presParOf" srcId="{FA7BDC8A-9E27-4B3D-9B9E-DF4047CB7F17}" destId="{FF7AB801-541A-4541-BEBB-1B8D9DC66D41}" srcOrd="10" destOrd="0" presId="urn:microsoft.com/office/officeart/2005/8/layout/vProcess5"/>
    <dgm:cxn modelId="{86D31902-4729-482F-945D-A42300352734}" type="presParOf" srcId="{FA7BDC8A-9E27-4B3D-9B9E-DF4047CB7F17}" destId="{E3E1EF9F-89BA-47C1-A4E2-C452D97700B7}" srcOrd="11" destOrd="0" presId="urn:microsoft.com/office/officeart/2005/8/layout/vProcess5"/>
    <dgm:cxn modelId="{1BD2EE07-D171-4F2A-809B-30CB58298732}" type="presParOf" srcId="{FA7BDC8A-9E27-4B3D-9B9E-DF4047CB7F17}" destId="{C525488D-FCB0-4162-9961-DDFCA4786E08}" srcOrd="12" destOrd="0" presId="urn:microsoft.com/office/officeart/2005/8/layout/vProcess5"/>
    <dgm:cxn modelId="{58C43D34-0184-4332-B669-42E5A54817DB}" type="presParOf" srcId="{FA7BDC8A-9E27-4B3D-9B9E-DF4047CB7F17}" destId="{6E77BB61-A71A-428E-822F-485283D7227F}" srcOrd="13" destOrd="0" presId="urn:microsoft.com/office/officeart/2005/8/layout/vProcess5"/>
    <dgm:cxn modelId="{70C4EF58-6A2C-4647-BBCF-BB89DCDB3B59}" type="presParOf" srcId="{FA7BDC8A-9E27-4B3D-9B9E-DF4047CB7F17}" destId="{6951C7BE-32AC-40C2-9257-25FB0C4D2278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F36C662B-FB30-4CDB-8467-3288D3BD3CDE}" type="doc">
      <dgm:prSet loTypeId="urn:microsoft.com/office/officeart/2005/8/layout/default" loCatId="list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pt-BR"/>
        </a:p>
      </dgm:t>
    </dgm:pt>
    <dgm:pt modelId="{C49C04AD-AED9-4A0C-8780-BDBD4154031E}">
      <dgm:prSet phldrT="[Texto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Com a renúncia de Jânio Quadros, assumiria seu vice, João Goulart, conhecido como Jango.</a:t>
          </a:r>
        </a:p>
      </dgm:t>
    </dgm:pt>
    <dgm:pt modelId="{DA6EA293-3375-4E81-84EC-EF78BA9D9E8A}" type="parTrans" cxnId="{E508C4D5-C847-4EE8-92D3-BD6C21AE00F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BAC878B-54C3-437A-8E98-5C1421815078}" type="sibTrans" cxnId="{E508C4D5-C847-4EE8-92D3-BD6C21AE00F1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674C21AB-D08E-46DB-B940-E77DD7EDD02B}">
      <dgm:prSet phldrT="[Texto]" custT="1"/>
      <dgm:spPr>
        <a:solidFill>
          <a:srgbClr val="1F497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 spcFirstLastPara="0" vert="horz" wrap="square" lIns="76200" tIns="76200" rIns="76200" bIns="7620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>
              <a:solidFill>
                <a:prstClr val="white"/>
              </a:solidFill>
              <a:latin typeface="Roboto" pitchFamily="2" charset="0"/>
              <a:ea typeface="Roboto" pitchFamily="2" charset="0"/>
              <a:cs typeface="+mn-cs"/>
            </a:rPr>
            <a:t>Tal fato era visto pelos militares como uma brecha para a infiltração de ideias socialistas. </a:t>
          </a:r>
        </a:p>
      </dgm:t>
    </dgm:pt>
    <dgm:pt modelId="{F43FB270-7F03-42D0-BB22-EE0200BCE6FB}" type="parTrans" cxnId="{1957FA86-AE70-4090-BA52-FF3617EBEA5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3398B3A-6AA8-4C90-96A2-C8209E342134}" type="sibTrans" cxnId="{1957FA86-AE70-4090-BA52-FF3617EBEA58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1499EEE1-A52B-4AA2-A969-E3957BAE5B5E}">
      <dgm:prSet phldrT="[Texto]" custT="1"/>
      <dgm:spPr>
        <a:solidFill>
          <a:srgbClr val="1F497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 spcFirstLastPara="0" vert="horz" wrap="square" lIns="76200" tIns="76200" rIns="76200" bIns="7620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>
              <a:solidFill>
                <a:prstClr val="white"/>
              </a:solidFill>
              <a:latin typeface="Roboto" pitchFamily="2" charset="0"/>
              <a:ea typeface="Roboto" pitchFamily="2" charset="0"/>
              <a:cs typeface="+mn-cs"/>
            </a:rPr>
            <a:t>Quando Jânio Quadros renunciou, Jango estava em uma visita à República Popular da China e foi proibido de voltar ao país.</a:t>
          </a:r>
        </a:p>
      </dgm:t>
    </dgm:pt>
    <dgm:pt modelId="{A81ED80A-0FFF-496B-A765-EF13EF06EDA5}" type="parTrans" cxnId="{231A4EA2-1FD0-4369-8FF3-C4D18FDD927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7F50910-FD63-45B7-8A44-D9C0385F7C85}" type="sibTrans" cxnId="{231A4EA2-1FD0-4369-8FF3-C4D18FDD9277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AFE999D7-42B7-416F-99E1-C6B4A517B4D7}">
      <dgm:prSet custT="1"/>
      <dgm:spPr>
        <a:solidFill>
          <a:srgbClr val="1F497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 spcFirstLastPara="0" vert="horz" wrap="square" lIns="76200" tIns="76200" rIns="76200" bIns="7620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prstClr val="white"/>
              </a:solidFill>
              <a:latin typeface="Roboto" pitchFamily="2" charset="0"/>
              <a:ea typeface="Roboto" pitchFamily="2" charset="0"/>
              <a:cs typeface="+mn-cs"/>
            </a:rPr>
            <a:t>Jango havia sido ministro do Trabalho no último governo de Getúlio Vargas e era defensor da política varguista.</a:t>
          </a:r>
        </a:p>
      </dgm:t>
    </dgm:pt>
    <dgm:pt modelId="{1E59288C-86C8-4B66-8565-0DBB371DA5DD}" type="parTrans" cxnId="{0392DF16-539F-4ACD-8328-B20DE137938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1D64FC8-6A72-499D-94B7-783F0047B3C2}" type="sibTrans" cxnId="{0392DF16-539F-4ACD-8328-B20DE1379388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A242DAD8-BD99-4745-A5B5-C30BD8AEC128}">
      <dgm:prSet custT="1"/>
      <dgm:spPr>
        <a:solidFill>
          <a:srgbClr val="1F497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 spcFirstLastPara="0" vert="horz" wrap="square" lIns="76200" tIns="76200" rIns="76200" bIns="76200" numCol="1" spcCol="1270" anchor="ctr" anchorCtr="0"/>
        <a:lstStyle/>
        <a:p>
          <a:r>
            <a:rPr lang="pt-BR" sz="2000" kern="1200" dirty="0">
              <a:solidFill>
                <a:prstClr val="white"/>
              </a:solidFill>
              <a:latin typeface="Roboto" pitchFamily="2" charset="0"/>
              <a:ea typeface="Roboto" pitchFamily="2" charset="0"/>
              <a:cs typeface="+mn-cs"/>
            </a:rPr>
            <a:t>Leonel</a:t>
          </a:r>
          <a:r>
            <a:rPr lang="pt-BR" sz="2100" kern="1200" dirty="0">
              <a:latin typeface="Roboto" pitchFamily="2" charset="0"/>
              <a:ea typeface="Roboto" pitchFamily="2" charset="0"/>
            </a:rPr>
            <a:t> Brizola promoveu uma mobilização conhecida como Campanha da Legalidade. </a:t>
          </a:r>
        </a:p>
      </dgm:t>
    </dgm:pt>
    <dgm:pt modelId="{D0215D01-73A5-4B09-A3E2-3A5B05D599B5}" type="parTrans" cxnId="{A141BA87-C904-48A7-BCDE-2E0185724DDB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0F1661A-E95F-43F9-871B-B7B4C57149EF}" type="sibTrans" cxnId="{A141BA87-C904-48A7-BCDE-2E0185724DDB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7BA2744F-B222-4224-B573-0BC3B2B307A9}" type="pres">
      <dgm:prSet presAssocID="{F36C662B-FB30-4CDB-8467-3288D3BD3CDE}" presName="diagram" presStyleCnt="0">
        <dgm:presLayoutVars>
          <dgm:dir/>
          <dgm:resizeHandles val="exact"/>
        </dgm:presLayoutVars>
      </dgm:prSet>
      <dgm:spPr/>
    </dgm:pt>
    <dgm:pt modelId="{339AE077-BED5-4B6E-AF37-20D895EF3081}" type="pres">
      <dgm:prSet presAssocID="{C49C04AD-AED9-4A0C-8780-BDBD4154031E}" presName="node" presStyleLbl="node1" presStyleIdx="0" presStyleCnt="5">
        <dgm:presLayoutVars>
          <dgm:bulletEnabled val="1"/>
        </dgm:presLayoutVars>
      </dgm:prSet>
      <dgm:spPr/>
    </dgm:pt>
    <dgm:pt modelId="{E68AA72B-814E-460D-808E-C2FB5E7898DB}" type="pres">
      <dgm:prSet presAssocID="{2BAC878B-54C3-437A-8E98-5C1421815078}" presName="sibTrans" presStyleCnt="0"/>
      <dgm:spPr/>
    </dgm:pt>
    <dgm:pt modelId="{718D5F03-3495-43F3-A55B-DD08932FC31A}" type="pres">
      <dgm:prSet presAssocID="{AFE999D7-42B7-416F-99E1-C6B4A517B4D7}" presName="node" presStyleLbl="node1" presStyleIdx="1" presStyleCnt="5">
        <dgm:presLayoutVars>
          <dgm:bulletEnabled val="1"/>
        </dgm:presLayoutVars>
      </dgm:prSet>
      <dgm:spPr>
        <a:xfrm>
          <a:off x="3434852" y="97565"/>
          <a:ext cx="3122592" cy="1873555"/>
        </a:xfrm>
        <a:prstGeom prst="rect">
          <a:avLst/>
        </a:prstGeom>
      </dgm:spPr>
    </dgm:pt>
    <dgm:pt modelId="{DDFBC279-DE67-46AC-A13D-22D6816F9EDE}" type="pres">
      <dgm:prSet presAssocID="{A1D64FC8-6A72-499D-94B7-783F0047B3C2}" presName="sibTrans" presStyleCnt="0"/>
      <dgm:spPr/>
    </dgm:pt>
    <dgm:pt modelId="{1CB473AE-EF10-48AD-B3CA-648933FD3C95}" type="pres">
      <dgm:prSet presAssocID="{674C21AB-D08E-46DB-B940-E77DD7EDD02B}" presName="node" presStyleLbl="node1" presStyleIdx="2" presStyleCnt="5">
        <dgm:presLayoutVars>
          <dgm:bulletEnabled val="1"/>
        </dgm:presLayoutVars>
      </dgm:prSet>
      <dgm:spPr>
        <a:xfrm>
          <a:off x="6869704" y="97565"/>
          <a:ext cx="3122592" cy="1873555"/>
        </a:xfrm>
        <a:prstGeom prst="rect">
          <a:avLst/>
        </a:prstGeom>
      </dgm:spPr>
    </dgm:pt>
    <dgm:pt modelId="{084B46C7-8E60-4D40-9191-EC7923557078}" type="pres">
      <dgm:prSet presAssocID="{F3398B3A-6AA8-4C90-96A2-C8209E342134}" presName="sibTrans" presStyleCnt="0"/>
      <dgm:spPr/>
    </dgm:pt>
    <dgm:pt modelId="{08CA3501-A770-4A8F-AA4C-C2F089F8F29B}" type="pres">
      <dgm:prSet presAssocID="{1499EEE1-A52B-4AA2-A969-E3957BAE5B5E}" presName="node" presStyleLbl="node1" presStyleIdx="3" presStyleCnt="5">
        <dgm:presLayoutVars>
          <dgm:bulletEnabled val="1"/>
        </dgm:presLayoutVars>
      </dgm:prSet>
      <dgm:spPr>
        <a:xfrm>
          <a:off x="1717426" y="2283380"/>
          <a:ext cx="3122592" cy="1873555"/>
        </a:xfrm>
        <a:prstGeom prst="rect">
          <a:avLst/>
        </a:prstGeom>
      </dgm:spPr>
    </dgm:pt>
    <dgm:pt modelId="{803A84E6-8124-4620-B0AB-BA8D0CA54160}" type="pres">
      <dgm:prSet presAssocID="{F7F50910-FD63-45B7-8A44-D9C0385F7C85}" presName="sibTrans" presStyleCnt="0"/>
      <dgm:spPr/>
    </dgm:pt>
    <dgm:pt modelId="{72CE8D2F-278A-4ADC-A9D6-423F5AF7D168}" type="pres">
      <dgm:prSet presAssocID="{A242DAD8-BD99-4745-A5B5-C30BD8AEC128}" presName="node" presStyleLbl="node1" presStyleIdx="4" presStyleCnt="5">
        <dgm:presLayoutVars>
          <dgm:bulletEnabled val="1"/>
        </dgm:presLayoutVars>
      </dgm:prSet>
      <dgm:spPr>
        <a:xfrm>
          <a:off x="5152278" y="2283380"/>
          <a:ext cx="3122592" cy="1873555"/>
        </a:xfrm>
        <a:prstGeom prst="rect">
          <a:avLst/>
        </a:prstGeom>
      </dgm:spPr>
    </dgm:pt>
  </dgm:ptLst>
  <dgm:cxnLst>
    <dgm:cxn modelId="{0392DF16-539F-4ACD-8328-B20DE1379388}" srcId="{F36C662B-FB30-4CDB-8467-3288D3BD3CDE}" destId="{AFE999D7-42B7-416F-99E1-C6B4A517B4D7}" srcOrd="1" destOrd="0" parTransId="{1E59288C-86C8-4B66-8565-0DBB371DA5DD}" sibTransId="{A1D64FC8-6A72-499D-94B7-783F0047B3C2}"/>
    <dgm:cxn modelId="{1957FA86-AE70-4090-BA52-FF3617EBEA58}" srcId="{F36C662B-FB30-4CDB-8467-3288D3BD3CDE}" destId="{674C21AB-D08E-46DB-B940-E77DD7EDD02B}" srcOrd="2" destOrd="0" parTransId="{F43FB270-7F03-42D0-BB22-EE0200BCE6FB}" sibTransId="{F3398B3A-6AA8-4C90-96A2-C8209E342134}"/>
    <dgm:cxn modelId="{A141BA87-C904-48A7-BCDE-2E0185724DDB}" srcId="{F36C662B-FB30-4CDB-8467-3288D3BD3CDE}" destId="{A242DAD8-BD99-4745-A5B5-C30BD8AEC128}" srcOrd="4" destOrd="0" parTransId="{D0215D01-73A5-4B09-A3E2-3A5B05D599B5}" sibTransId="{D0F1661A-E95F-43F9-871B-B7B4C57149EF}"/>
    <dgm:cxn modelId="{231A4EA2-1FD0-4369-8FF3-C4D18FDD9277}" srcId="{F36C662B-FB30-4CDB-8467-3288D3BD3CDE}" destId="{1499EEE1-A52B-4AA2-A969-E3957BAE5B5E}" srcOrd="3" destOrd="0" parTransId="{A81ED80A-0FFF-496B-A765-EF13EF06EDA5}" sibTransId="{F7F50910-FD63-45B7-8A44-D9C0385F7C85}"/>
    <dgm:cxn modelId="{DD2230AA-0CAF-445C-B9BB-E6801290D2E2}" type="presOf" srcId="{674C21AB-D08E-46DB-B940-E77DD7EDD02B}" destId="{1CB473AE-EF10-48AD-B3CA-648933FD3C95}" srcOrd="0" destOrd="0" presId="urn:microsoft.com/office/officeart/2005/8/layout/default"/>
    <dgm:cxn modelId="{E80C76C4-51CD-4F75-A3F1-3E3BA3331CA0}" type="presOf" srcId="{AFE999D7-42B7-416F-99E1-C6B4A517B4D7}" destId="{718D5F03-3495-43F3-A55B-DD08932FC31A}" srcOrd="0" destOrd="0" presId="urn:microsoft.com/office/officeart/2005/8/layout/default"/>
    <dgm:cxn modelId="{4F3525C5-290E-4BF4-B44C-F3DF07F6D32B}" type="presOf" srcId="{1499EEE1-A52B-4AA2-A969-E3957BAE5B5E}" destId="{08CA3501-A770-4A8F-AA4C-C2F089F8F29B}" srcOrd="0" destOrd="0" presId="urn:microsoft.com/office/officeart/2005/8/layout/default"/>
    <dgm:cxn modelId="{E508C4D5-C847-4EE8-92D3-BD6C21AE00F1}" srcId="{F36C662B-FB30-4CDB-8467-3288D3BD3CDE}" destId="{C49C04AD-AED9-4A0C-8780-BDBD4154031E}" srcOrd="0" destOrd="0" parTransId="{DA6EA293-3375-4E81-84EC-EF78BA9D9E8A}" sibTransId="{2BAC878B-54C3-437A-8E98-5C1421815078}"/>
    <dgm:cxn modelId="{6FCDE1DE-2792-4ECF-A57A-58BF395DB3D8}" type="presOf" srcId="{A242DAD8-BD99-4745-A5B5-C30BD8AEC128}" destId="{72CE8D2F-278A-4ADC-A9D6-423F5AF7D168}" srcOrd="0" destOrd="0" presId="urn:microsoft.com/office/officeart/2005/8/layout/default"/>
    <dgm:cxn modelId="{F8218EF7-FC22-4F51-B410-7FDB0D9E4E84}" type="presOf" srcId="{C49C04AD-AED9-4A0C-8780-BDBD4154031E}" destId="{339AE077-BED5-4B6E-AF37-20D895EF3081}" srcOrd="0" destOrd="0" presId="urn:microsoft.com/office/officeart/2005/8/layout/default"/>
    <dgm:cxn modelId="{1E43A1FE-74E5-4124-B2F7-4B4A4D6A25ED}" type="presOf" srcId="{F36C662B-FB30-4CDB-8467-3288D3BD3CDE}" destId="{7BA2744F-B222-4224-B573-0BC3B2B307A9}" srcOrd="0" destOrd="0" presId="urn:microsoft.com/office/officeart/2005/8/layout/default"/>
    <dgm:cxn modelId="{897099CF-5D0D-4DAA-B793-3D82A16C3F8A}" type="presParOf" srcId="{7BA2744F-B222-4224-B573-0BC3B2B307A9}" destId="{339AE077-BED5-4B6E-AF37-20D895EF3081}" srcOrd="0" destOrd="0" presId="urn:microsoft.com/office/officeart/2005/8/layout/default"/>
    <dgm:cxn modelId="{984FF92D-7B0E-4531-ABDF-3DA796E77EDB}" type="presParOf" srcId="{7BA2744F-B222-4224-B573-0BC3B2B307A9}" destId="{E68AA72B-814E-460D-808E-C2FB5E7898DB}" srcOrd="1" destOrd="0" presId="urn:microsoft.com/office/officeart/2005/8/layout/default"/>
    <dgm:cxn modelId="{3CA99C69-FDBA-433A-9606-CD6AA8C4CAD3}" type="presParOf" srcId="{7BA2744F-B222-4224-B573-0BC3B2B307A9}" destId="{718D5F03-3495-43F3-A55B-DD08932FC31A}" srcOrd="2" destOrd="0" presId="urn:microsoft.com/office/officeart/2005/8/layout/default"/>
    <dgm:cxn modelId="{078556DC-522A-4D2E-94B6-6566C5E9276F}" type="presParOf" srcId="{7BA2744F-B222-4224-B573-0BC3B2B307A9}" destId="{DDFBC279-DE67-46AC-A13D-22D6816F9EDE}" srcOrd="3" destOrd="0" presId="urn:microsoft.com/office/officeart/2005/8/layout/default"/>
    <dgm:cxn modelId="{83599821-BBCD-4EAB-91EE-BF7FEA446F02}" type="presParOf" srcId="{7BA2744F-B222-4224-B573-0BC3B2B307A9}" destId="{1CB473AE-EF10-48AD-B3CA-648933FD3C95}" srcOrd="4" destOrd="0" presId="urn:microsoft.com/office/officeart/2005/8/layout/default"/>
    <dgm:cxn modelId="{2E98F05F-CAB9-41DA-8269-47195D603E56}" type="presParOf" srcId="{7BA2744F-B222-4224-B573-0BC3B2B307A9}" destId="{084B46C7-8E60-4D40-9191-EC7923557078}" srcOrd="5" destOrd="0" presId="urn:microsoft.com/office/officeart/2005/8/layout/default"/>
    <dgm:cxn modelId="{8767F95D-14E6-4002-843B-DEC0B077EAE8}" type="presParOf" srcId="{7BA2744F-B222-4224-B573-0BC3B2B307A9}" destId="{08CA3501-A770-4A8F-AA4C-C2F089F8F29B}" srcOrd="6" destOrd="0" presId="urn:microsoft.com/office/officeart/2005/8/layout/default"/>
    <dgm:cxn modelId="{637F6CC1-2720-4E23-9AEE-18B95E02CC8D}" type="presParOf" srcId="{7BA2744F-B222-4224-B573-0BC3B2B307A9}" destId="{803A84E6-8124-4620-B0AB-BA8D0CA54160}" srcOrd="7" destOrd="0" presId="urn:microsoft.com/office/officeart/2005/8/layout/default"/>
    <dgm:cxn modelId="{C5DB4A3A-69A5-4BCA-9342-6F08553266E7}" type="presParOf" srcId="{7BA2744F-B222-4224-B573-0BC3B2B307A9}" destId="{72CE8D2F-278A-4ADC-A9D6-423F5AF7D16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60C8C79-9168-44ED-8C02-2123BA5889B6}" type="doc">
      <dgm:prSet loTypeId="urn:microsoft.com/office/officeart/2005/8/layout/hList3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pt-BR"/>
        </a:p>
      </dgm:t>
    </dgm:pt>
    <dgm:pt modelId="{4F6CECAA-F68B-4908-BF4F-81546D627432}">
      <dgm:prSet phldrT="[Texto]" custT="1"/>
      <dgm:spPr/>
      <dgm:t>
        <a:bodyPr/>
        <a:lstStyle/>
        <a:p>
          <a:r>
            <a:rPr lang="pt-BR" sz="1900" b="1" dirty="0">
              <a:latin typeface="Roboto" pitchFamily="2" charset="0"/>
              <a:ea typeface="Roboto" pitchFamily="2" charset="0"/>
            </a:rPr>
            <a:t>Reformas de base</a:t>
          </a:r>
        </a:p>
      </dgm:t>
    </dgm:pt>
    <dgm:pt modelId="{737C68AB-E553-4E8B-B823-4743EFD786DD}" type="parTrans" cxnId="{00CE040B-9D89-4DF3-9366-A6B56B25ED04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3E50401-1267-4980-91D8-4E3D0BA0A32F}" type="sibTrans" cxnId="{00CE040B-9D89-4DF3-9366-A6B56B25ED04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94A4124-506A-43CA-B3D1-AA494D5F9D87}">
      <dgm:prSet phldrT="[Texto]" custT="1"/>
      <dgm:spPr>
        <a:solidFill>
          <a:srgbClr val="9BBB59">
            <a:shade val="50000"/>
            <a:hueOff val="178371"/>
            <a:satOff val="-2846"/>
            <a:lumOff val="27405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72390" tIns="72390" rIns="72390" bIns="72390" numCol="1" spcCol="1270" anchor="ctr" anchorCtr="0"/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solidFill>
                <a:prstClr val="white"/>
              </a:solidFill>
              <a:latin typeface="Roboto" pitchFamily="2" charset="0"/>
              <a:ea typeface="Roboto" pitchFamily="2" charset="0"/>
              <a:cs typeface="+mn-cs"/>
            </a:rPr>
            <a:t>Na área social, propunha a reforma agrária, provavelmente a mais polêmica. No plano político, dava direito de voto aos analfabetos e militares de baixo escalão. </a:t>
          </a:r>
        </a:p>
      </dgm:t>
    </dgm:pt>
    <dgm:pt modelId="{BA0FC1E1-6158-4398-B1A1-022EE9A89B7B}" type="parTrans" cxnId="{19EE7A8F-4434-4285-AE92-7AC5E30C861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604C9D0-D860-4572-AD3B-18151479438B}" type="sibTrans" cxnId="{19EE7A8F-4434-4285-AE92-7AC5E30C861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ECAF889-C8B2-4AB1-B9FC-40363FDBB163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Na economia, as medidas propunham a nacionalização de empresas estrangeiras em áreas importantes, como geração de energia elétrica e telefonia. </a:t>
          </a:r>
        </a:p>
      </dgm:t>
    </dgm:pt>
    <dgm:pt modelId="{36F8DE63-9F4D-44E4-BA65-598272B7D75C}" type="parTrans" cxnId="{0CD8AFD6-3A73-4853-A348-3AF6AA8C83A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D9E1B32-D06D-4737-9B68-4D5C3D74159B}" type="sibTrans" cxnId="{0CD8AFD6-3A73-4853-A348-3AF6AA8C83A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05FF8D7E-E0C3-4587-B2A1-50C89BE14E70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Controle e subordinação dos bancos privados ao Banco Central, podendo ter um controle maior sobre a inflação e estimular diversos setores econômicos.</a:t>
          </a:r>
        </a:p>
      </dgm:t>
    </dgm:pt>
    <dgm:pt modelId="{AAB6DFAF-564F-43BC-A65A-0EA1DC14E675}" type="parTrans" cxnId="{12F1A1DD-DEF2-4C1F-9137-7E9D74BED444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C16AF33-F613-436A-86AB-A8F2699335D9}" type="sibTrans" cxnId="{12F1A1DD-DEF2-4C1F-9137-7E9D74BED444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B9E4923-D441-414A-BAB3-83EFB1E77081}" type="pres">
      <dgm:prSet presAssocID="{560C8C79-9168-44ED-8C02-2123BA5889B6}" presName="composite" presStyleCnt="0">
        <dgm:presLayoutVars>
          <dgm:chMax val="1"/>
          <dgm:dir/>
          <dgm:resizeHandles val="exact"/>
        </dgm:presLayoutVars>
      </dgm:prSet>
      <dgm:spPr/>
    </dgm:pt>
    <dgm:pt modelId="{FC291010-6EAC-4B9F-8C7A-6FCDFCA4F482}" type="pres">
      <dgm:prSet presAssocID="{4F6CECAA-F68B-4908-BF4F-81546D627432}" presName="roof" presStyleLbl="dkBgShp" presStyleIdx="0" presStyleCnt="2" custScaleY="49147" custLinFactNeighborY="-15038"/>
      <dgm:spPr/>
    </dgm:pt>
    <dgm:pt modelId="{80B43CB9-83C6-47EE-8852-299732E89F43}" type="pres">
      <dgm:prSet presAssocID="{4F6CECAA-F68B-4908-BF4F-81546D627432}" presName="pillars" presStyleCnt="0"/>
      <dgm:spPr/>
    </dgm:pt>
    <dgm:pt modelId="{ECB63403-64F8-4196-B2D6-185E35C6A83B}" type="pres">
      <dgm:prSet presAssocID="{4F6CECAA-F68B-4908-BF4F-81546D627432}" presName="pillar1" presStyleLbl="node1" presStyleIdx="0" presStyleCnt="3" custScaleY="131579">
        <dgm:presLayoutVars>
          <dgm:bulletEnabled val="1"/>
        </dgm:presLayoutVars>
      </dgm:prSet>
      <dgm:spPr>
        <a:xfrm>
          <a:off x="3327" y="557519"/>
          <a:ext cx="2269442" cy="3130079"/>
        </a:xfrm>
        <a:prstGeom prst="rect">
          <a:avLst/>
        </a:prstGeom>
      </dgm:spPr>
    </dgm:pt>
    <dgm:pt modelId="{32887EEA-5EC2-4A73-970F-4C94E25263FB}" type="pres">
      <dgm:prSet presAssocID="{FECAF889-C8B2-4AB1-B9FC-40363FDBB163}" presName="pillarX" presStyleLbl="node1" presStyleIdx="1" presStyleCnt="3" custScaleY="131579">
        <dgm:presLayoutVars>
          <dgm:bulletEnabled val="1"/>
        </dgm:presLayoutVars>
      </dgm:prSet>
      <dgm:spPr/>
    </dgm:pt>
    <dgm:pt modelId="{574956E7-6484-47EA-8583-0214BC33223D}" type="pres">
      <dgm:prSet presAssocID="{05FF8D7E-E0C3-4587-B2A1-50C89BE14E70}" presName="pillarX" presStyleLbl="node1" presStyleIdx="2" presStyleCnt="3" custScaleY="131579">
        <dgm:presLayoutVars>
          <dgm:bulletEnabled val="1"/>
        </dgm:presLayoutVars>
      </dgm:prSet>
      <dgm:spPr/>
    </dgm:pt>
    <dgm:pt modelId="{4F5769C7-1EEE-4F8A-BAA2-D943FF0FCDAA}" type="pres">
      <dgm:prSet presAssocID="{4F6CECAA-F68B-4908-BF4F-81546D627432}" presName="base" presStyleLbl="dkBgShp" presStyleIdx="1" presStyleCnt="2" custLinFactNeighborY="81872"/>
      <dgm:spPr/>
    </dgm:pt>
  </dgm:ptLst>
  <dgm:cxnLst>
    <dgm:cxn modelId="{EF2C1006-217E-4211-9441-1004226772FE}" type="presOf" srcId="{560C8C79-9168-44ED-8C02-2123BA5889B6}" destId="{DB9E4923-D441-414A-BAB3-83EFB1E77081}" srcOrd="0" destOrd="0" presId="urn:microsoft.com/office/officeart/2005/8/layout/hList3"/>
    <dgm:cxn modelId="{00CE040B-9D89-4DF3-9366-A6B56B25ED04}" srcId="{560C8C79-9168-44ED-8C02-2123BA5889B6}" destId="{4F6CECAA-F68B-4908-BF4F-81546D627432}" srcOrd="0" destOrd="0" parTransId="{737C68AB-E553-4E8B-B823-4743EFD786DD}" sibTransId="{23E50401-1267-4980-91D8-4E3D0BA0A32F}"/>
    <dgm:cxn modelId="{FBB91911-4E07-4891-AE84-70C9972D01EB}" type="presOf" srcId="{FECAF889-C8B2-4AB1-B9FC-40363FDBB163}" destId="{32887EEA-5EC2-4A73-970F-4C94E25263FB}" srcOrd="0" destOrd="0" presId="urn:microsoft.com/office/officeart/2005/8/layout/hList3"/>
    <dgm:cxn modelId="{BAF21066-C6FD-4268-9243-DA43A22F929B}" type="presOf" srcId="{4F6CECAA-F68B-4908-BF4F-81546D627432}" destId="{FC291010-6EAC-4B9F-8C7A-6FCDFCA4F482}" srcOrd="0" destOrd="0" presId="urn:microsoft.com/office/officeart/2005/8/layout/hList3"/>
    <dgm:cxn modelId="{EBEDA98D-24D2-49D8-A8AB-0413C3FF9C73}" type="presOf" srcId="{C94A4124-506A-43CA-B3D1-AA494D5F9D87}" destId="{ECB63403-64F8-4196-B2D6-185E35C6A83B}" srcOrd="0" destOrd="0" presId="urn:microsoft.com/office/officeart/2005/8/layout/hList3"/>
    <dgm:cxn modelId="{19EE7A8F-4434-4285-AE92-7AC5E30C8611}" srcId="{4F6CECAA-F68B-4908-BF4F-81546D627432}" destId="{C94A4124-506A-43CA-B3D1-AA494D5F9D87}" srcOrd="0" destOrd="0" parTransId="{BA0FC1E1-6158-4398-B1A1-022EE9A89B7B}" sibTransId="{E604C9D0-D860-4572-AD3B-18151479438B}"/>
    <dgm:cxn modelId="{92475B9B-9B02-4300-B54B-1D6A1FF43C53}" type="presOf" srcId="{05FF8D7E-E0C3-4587-B2A1-50C89BE14E70}" destId="{574956E7-6484-47EA-8583-0214BC33223D}" srcOrd="0" destOrd="0" presId="urn:microsoft.com/office/officeart/2005/8/layout/hList3"/>
    <dgm:cxn modelId="{0CD8AFD6-3A73-4853-A348-3AF6AA8C83A7}" srcId="{4F6CECAA-F68B-4908-BF4F-81546D627432}" destId="{FECAF889-C8B2-4AB1-B9FC-40363FDBB163}" srcOrd="1" destOrd="0" parTransId="{36F8DE63-9F4D-44E4-BA65-598272B7D75C}" sibTransId="{ED9E1B32-D06D-4737-9B68-4D5C3D74159B}"/>
    <dgm:cxn modelId="{12F1A1DD-DEF2-4C1F-9137-7E9D74BED444}" srcId="{4F6CECAA-F68B-4908-BF4F-81546D627432}" destId="{05FF8D7E-E0C3-4587-B2A1-50C89BE14E70}" srcOrd="2" destOrd="0" parTransId="{AAB6DFAF-564F-43BC-A65A-0EA1DC14E675}" sibTransId="{BC16AF33-F613-436A-86AB-A8F2699335D9}"/>
    <dgm:cxn modelId="{3DA146D5-4121-4DEF-803E-7DE43AD8CDA9}" type="presParOf" srcId="{DB9E4923-D441-414A-BAB3-83EFB1E77081}" destId="{FC291010-6EAC-4B9F-8C7A-6FCDFCA4F482}" srcOrd="0" destOrd="0" presId="urn:microsoft.com/office/officeart/2005/8/layout/hList3"/>
    <dgm:cxn modelId="{FAE4222E-01E2-49CC-B1B2-0831DBE9A658}" type="presParOf" srcId="{DB9E4923-D441-414A-BAB3-83EFB1E77081}" destId="{80B43CB9-83C6-47EE-8852-299732E89F43}" srcOrd="1" destOrd="0" presId="urn:microsoft.com/office/officeart/2005/8/layout/hList3"/>
    <dgm:cxn modelId="{8800A321-80F6-4341-9442-9DFE6FD9FE0A}" type="presParOf" srcId="{80B43CB9-83C6-47EE-8852-299732E89F43}" destId="{ECB63403-64F8-4196-B2D6-185E35C6A83B}" srcOrd="0" destOrd="0" presId="urn:microsoft.com/office/officeart/2005/8/layout/hList3"/>
    <dgm:cxn modelId="{54346F2A-94F8-4356-AFE7-730EA5277D89}" type="presParOf" srcId="{80B43CB9-83C6-47EE-8852-299732E89F43}" destId="{32887EEA-5EC2-4A73-970F-4C94E25263FB}" srcOrd="1" destOrd="0" presId="urn:microsoft.com/office/officeart/2005/8/layout/hList3"/>
    <dgm:cxn modelId="{F84C762A-660A-46F4-A1BF-E6683322316A}" type="presParOf" srcId="{80B43CB9-83C6-47EE-8852-299732E89F43}" destId="{574956E7-6484-47EA-8583-0214BC33223D}" srcOrd="2" destOrd="0" presId="urn:microsoft.com/office/officeart/2005/8/layout/hList3"/>
    <dgm:cxn modelId="{C88EB73D-002F-48CD-8B3E-43815322AF62}" type="presParOf" srcId="{DB9E4923-D441-414A-BAB3-83EFB1E77081}" destId="{4F5769C7-1EEE-4F8A-BAA2-D943FF0FCDA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01C36A27-005B-47DD-8B53-B58027E89133}" type="doc">
      <dgm:prSet loTypeId="urn:microsoft.com/office/officeart/2005/8/layout/vList2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pt-BR"/>
        </a:p>
      </dgm:t>
    </dgm:pt>
    <dgm:pt modelId="{5C386261-2D57-4CA4-99A6-DFD7C4F668C5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As Reformas de Base provocaram a reação das elites e de setores mais conservadores da classe média.</a:t>
          </a:r>
        </a:p>
      </dgm:t>
    </dgm:pt>
    <dgm:pt modelId="{6FF435CB-3CAC-4E70-A1F5-16A79C6E6575}" type="parTrans" cxnId="{CB787B14-0A3C-4CE6-AA75-E517DCA2692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783BD23-E972-4636-903E-455F3F237310}" type="sibTrans" cxnId="{CB787B14-0A3C-4CE6-AA75-E517DCA2692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D99C462-90DC-4745-9235-ECD3B8E8E88B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As manifestações civis encorajaram os militares que não acreditavam na solução dos conflitos pela via democrática.</a:t>
          </a:r>
        </a:p>
      </dgm:t>
    </dgm:pt>
    <dgm:pt modelId="{FEEEB9E4-3F2B-4379-B798-B723C21C2207}" type="parTrans" cxnId="{1E060273-AC03-4F27-9733-A8D1E5C9D99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9F73362-A72C-4774-BE9F-3EBCE3116EB4}" type="sibTrans" cxnId="{1E060273-AC03-4F27-9733-A8D1E5C9D99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B80C769-9A14-4465-B5F3-BDC66831A54D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Aliadas à classe média, as elites organizaram várias manifestações contra o governo.</a:t>
          </a:r>
        </a:p>
      </dgm:t>
    </dgm:pt>
    <dgm:pt modelId="{DACEF731-1321-4670-BA6A-9DA0784AA244}" type="parTrans" cxnId="{77248947-8DF5-4FA5-96B5-02F03087229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6A7F751-9C40-4AAE-9854-5AF86F23D462}" type="sibTrans" cxnId="{77248947-8DF5-4FA5-96B5-02F03087229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C59C926-E521-4781-8179-097F5CB768EA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Assim, em 1º de abril de 1964, os militares deflagraram um golpe de Estado e tomaram o poder. João Goulart foi deposto e exilou-se no Uruguai. </a:t>
          </a:r>
        </a:p>
      </dgm:t>
    </dgm:pt>
    <dgm:pt modelId="{637AB41E-FE4D-4766-96DA-E3702B768794}" type="parTrans" cxnId="{9F641657-6291-4C5D-BDF4-08F94FA519A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EA53CA7-ED5A-4BA0-AB4E-DF8B42553734}" type="sibTrans" cxnId="{9F641657-6291-4C5D-BDF4-08F94FA519A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1E97CC4-89E9-4C6B-87A3-DA4DE0CCE444}" type="pres">
      <dgm:prSet presAssocID="{01C36A27-005B-47DD-8B53-B58027E89133}" presName="linear" presStyleCnt="0">
        <dgm:presLayoutVars>
          <dgm:animLvl val="lvl"/>
          <dgm:resizeHandles val="exact"/>
        </dgm:presLayoutVars>
      </dgm:prSet>
      <dgm:spPr/>
    </dgm:pt>
    <dgm:pt modelId="{D05A5EE1-F808-46DF-81E6-4B1E89D6F984}" type="pres">
      <dgm:prSet presAssocID="{5C386261-2D57-4CA4-99A6-DFD7C4F668C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0E5D8C4-6CAB-4070-AEE5-A0EE13F85ECA}" type="pres">
      <dgm:prSet presAssocID="{5783BD23-E972-4636-903E-455F3F237310}" presName="spacer" presStyleCnt="0"/>
      <dgm:spPr/>
    </dgm:pt>
    <dgm:pt modelId="{B700DB22-DF09-482D-B980-D3237E0C7CE7}" type="pres">
      <dgm:prSet presAssocID="{DB80C769-9A14-4465-B5F3-BDC66831A54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4D6E534-E3E7-4E12-AA00-DD470BFA013B}" type="pres">
      <dgm:prSet presAssocID="{C6A7F751-9C40-4AAE-9854-5AF86F23D462}" presName="spacer" presStyleCnt="0"/>
      <dgm:spPr/>
    </dgm:pt>
    <dgm:pt modelId="{7662673D-6442-46E2-A7C0-9575972DD2A2}" type="pres">
      <dgm:prSet presAssocID="{4D99C462-90DC-4745-9235-ECD3B8E8E88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9821EC0-F903-4FE8-A151-670087AA66C6}" type="pres">
      <dgm:prSet presAssocID="{59F73362-A72C-4774-BE9F-3EBCE3116EB4}" presName="spacer" presStyleCnt="0"/>
      <dgm:spPr/>
    </dgm:pt>
    <dgm:pt modelId="{4EF284C0-EF94-49FB-B1FF-7C9F92061040}" type="pres">
      <dgm:prSet presAssocID="{2C59C926-E521-4781-8179-097F5CB768E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B787B14-0A3C-4CE6-AA75-E517DCA26923}" srcId="{01C36A27-005B-47DD-8B53-B58027E89133}" destId="{5C386261-2D57-4CA4-99A6-DFD7C4F668C5}" srcOrd="0" destOrd="0" parTransId="{6FF435CB-3CAC-4E70-A1F5-16A79C6E6575}" sibTransId="{5783BD23-E972-4636-903E-455F3F237310}"/>
    <dgm:cxn modelId="{BBB36C5F-D5AA-4FB9-A428-55DE3F909617}" type="presOf" srcId="{4D99C462-90DC-4745-9235-ECD3B8E8E88B}" destId="{7662673D-6442-46E2-A7C0-9575972DD2A2}" srcOrd="0" destOrd="0" presId="urn:microsoft.com/office/officeart/2005/8/layout/vList2"/>
    <dgm:cxn modelId="{77248947-8DF5-4FA5-96B5-02F030872297}" srcId="{01C36A27-005B-47DD-8B53-B58027E89133}" destId="{DB80C769-9A14-4465-B5F3-BDC66831A54D}" srcOrd="1" destOrd="0" parTransId="{DACEF731-1321-4670-BA6A-9DA0784AA244}" sibTransId="{C6A7F751-9C40-4AAE-9854-5AF86F23D462}"/>
    <dgm:cxn modelId="{1CF6006F-CDBE-4887-8065-13970543FD77}" type="presOf" srcId="{DB80C769-9A14-4465-B5F3-BDC66831A54D}" destId="{B700DB22-DF09-482D-B980-D3237E0C7CE7}" srcOrd="0" destOrd="0" presId="urn:microsoft.com/office/officeart/2005/8/layout/vList2"/>
    <dgm:cxn modelId="{1E060273-AC03-4F27-9733-A8D1E5C9D99C}" srcId="{01C36A27-005B-47DD-8B53-B58027E89133}" destId="{4D99C462-90DC-4745-9235-ECD3B8E8E88B}" srcOrd="2" destOrd="0" parTransId="{FEEEB9E4-3F2B-4379-B798-B723C21C2207}" sibTransId="{59F73362-A72C-4774-BE9F-3EBCE3116EB4}"/>
    <dgm:cxn modelId="{9F641657-6291-4C5D-BDF4-08F94FA519AC}" srcId="{01C36A27-005B-47DD-8B53-B58027E89133}" destId="{2C59C926-E521-4781-8179-097F5CB768EA}" srcOrd="3" destOrd="0" parTransId="{637AB41E-FE4D-4766-96DA-E3702B768794}" sibTransId="{6EA53CA7-ED5A-4BA0-AB4E-DF8B42553734}"/>
    <dgm:cxn modelId="{0C9414CD-4DB5-45BB-ADD8-1B3453200483}" type="presOf" srcId="{2C59C926-E521-4781-8179-097F5CB768EA}" destId="{4EF284C0-EF94-49FB-B1FF-7C9F92061040}" srcOrd="0" destOrd="0" presId="urn:microsoft.com/office/officeart/2005/8/layout/vList2"/>
    <dgm:cxn modelId="{35A439F2-697E-4E65-8599-84064201166B}" type="presOf" srcId="{5C386261-2D57-4CA4-99A6-DFD7C4F668C5}" destId="{D05A5EE1-F808-46DF-81E6-4B1E89D6F984}" srcOrd="0" destOrd="0" presId="urn:microsoft.com/office/officeart/2005/8/layout/vList2"/>
    <dgm:cxn modelId="{648938F9-4B32-48E3-BB3B-D3BA71347B10}" type="presOf" srcId="{01C36A27-005B-47DD-8B53-B58027E89133}" destId="{A1E97CC4-89E9-4C6B-87A3-DA4DE0CCE444}" srcOrd="0" destOrd="0" presId="urn:microsoft.com/office/officeart/2005/8/layout/vList2"/>
    <dgm:cxn modelId="{3A52A8AC-DE00-45D6-BF00-4AFD6856CC2A}" type="presParOf" srcId="{A1E97CC4-89E9-4C6B-87A3-DA4DE0CCE444}" destId="{D05A5EE1-F808-46DF-81E6-4B1E89D6F984}" srcOrd="0" destOrd="0" presId="urn:microsoft.com/office/officeart/2005/8/layout/vList2"/>
    <dgm:cxn modelId="{29D1312D-7B72-4015-8D63-3004FB628AB6}" type="presParOf" srcId="{A1E97CC4-89E9-4C6B-87A3-DA4DE0CCE444}" destId="{C0E5D8C4-6CAB-4070-AEE5-A0EE13F85ECA}" srcOrd="1" destOrd="0" presId="urn:microsoft.com/office/officeart/2005/8/layout/vList2"/>
    <dgm:cxn modelId="{D2F738B5-723E-490C-9F59-75C0AAA89E23}" type="presParOf" srcId="{A1E97CC4-89E9-4C6B-87A3-DA4DE0CCE444}" destId="{B700DB22-DF09-482D-B980-D3237E0C7CE7}" srcOrd="2" destOrd="0" presId="urn:microsoft.com/office/officeart/2005/8/layout/vList2"/>
    <dgm:cxn modelId="{5DA62950-F2B1-45BC-BC44-58926FAD8AFF}" type="presParOf" srcId="{A1E97CC4-89E9-4C6B-87A3-DA4DE0CCE444}" destId="{34D6E534-E3E7-4E12-AA00-DD470BFA013B}" srcOrd="3" destOrd="0" presId="urn:microsoft.com/office/officeart/2005/8/layout/vList2"/>
    <dgm:cxn modelId="{5669CF67-6008-4D28-987D-EADB97D79086}" type="presParOf" srcId="{A1E97CC4-89E9-4C6B-87A3-DA4DE0CCE444}" destId="{7662673D-6442-46E2-A7C0-9575972DD2A2}" srcOrd="4" destOrd="0" presId="urn:microsoft.com/office/officeart/2005/8/layout/vList2"/>
    <dgm:cxn modelId="{8A481341-7856-4DF2-9939-372BA78F610B}" type="presParOf" srcId="{A1E97CC4-89E9-4C6B-87A3-DA4DE0CCE444}" destId="{D9821EC0-F903-4FE8-A151-670087AA66C6}" srcOrd="5" destOrd="0" presId="urn:microsoft.com/office/officeart/2005/8/layout/vList2"/>
    <dgm:cxn modelId="{142FBF61-B72F-4B8D-B100-3DC251ED2B4C}" type="presParOf" srcId="{A1E97CC4-89E9-4C6B-87A3-DA4DE0CCE444}" destId="{4EF284C0-EF94-49FB-B1FF-7C9F9206104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4DB018-66CD-4F40-B30C-E23C132F6A8F}" type="doc">
      <dgm:prSet loTypeId="urn:microsoft.com/office/officeart/2005/8/layout/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pt-BR"/>
        </a:p>
      </dgm:t>
    </dgm:pt>
    <dgm:pt modelId="{79E81D26-E36B-414B-BBDE-ABFE3072D8B5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Tensão entre São Paulo e o Governo Provisório de Vargas, ocorrida porque os paulistas não aceitavam os interventores indicados por Vargas.</a:t>
          </a:r>
        </a:p>
      </dgm:t>
    </dgm:pt>
    <dgm:pt modelId="{BEFE0BF4-54C4-4374-8F77-435C773EACAE}" type="parTrans" cxnId="{629428A5-0E82-4BB5-94B3-605F2841519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18BC5B0-2D2B-40B8-B745-108DEA99560F}" type="sibTrans" cxnId="{629428A5-0E82-4BB5-94B3-605F2841519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0810CE4-E03F-44E6-AFEF-95633CACC92D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Reivindicava-se a elaboração de uma nova Constituição. </a:t>
          </a:r>
        </a:p>
      </dgm:t>
    </dgm:pt>
    <dgm:pt modelId="{0D2D0B6F-53F5-4BBF-B409-235BCA471128}" type="parTrans" cxnId="{5F178BD2-E643-49EB-8885-55D29E3D10B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7E516A8-7B62-40BC-BC7C-7F6C38CCA176}" type="sibTrans" cxnId="{5F178BD2-E643-49EB-8885-55D29E3D10B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17A2FDE-75D3-4A49-AF5D-C735690E1FD7}">
      <dgm:prSet phldrT="[Texto]" custT="1"/>
      <dgm:spPr/>
      <dgm:t>
        <a:bodyPr/>
        <a:lstStyle/>
        <a:p>
          <a:endParaRPr lang="pt-BR" sz="1600" dirty="0">
            <a:latin typeface="Roboto" pitchFamily="2" charset="0"/>
            <a:ea typeface="Roboto" pitchFamily="2" charset="0"/>
          </a:endParaRPr>
        </a:p>
        <a:p>
          <a:r>
            <a:rPr lang="pt-BR" sz="1600" dirty="0">
              <a:latin typeface="Roboto" pitchFamily="2" charset="0"/>
              <a:ea typeface="Roboto" pitchFamily="2" charset="0"/>
            </a:rPr>
            <a:t>As tropas de São Paulo foram derrotadas pelas forças nacionais após três meses de confrontos em diversas regiões do estado.</a:t>
          </a:r>
        </a:p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B09DA175-791F-42D1-B137-1118F4E090F3}" type="parTrans" cxnId="{C0BB3AF2-DB32-4F17-B401-9F51901D44C0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C2F8B04-E9BC-498B-86DE-E7CDA8CD170E}" type="sibTrans" cxnId="{C0BB3AF2-DB32-4F17-B401-9F51901D44C0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D6001F0-9145-41A7-84D7-3008528A4F75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As forças oligárquicas destituídas do poder se reorganizaram, formando a Frente Única Paulista. </a:t>
          </a:r>
        </a:p>
      </dgm:t>
    </dgm:pt>
    <dgm:pt modelId="{C338C7B3-E990-412C-8AF2-047A7B98CE0A}" type="parTrans" cxnId="{4333E646-F699-488F-9182-1BE388100E7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F1A9C56-3659-4D02-ADAB-D4B2B5932FF5}" type="sibTrans" cxnId="{4333E646-F699-488F-9182-1BE388100E7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07CB505-37C6-40CE-9D8C-F7F2BFA68596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Em 9 de julho de 1932, teve início o movimento revoltoso. </a:t>
          </a:r>
        </a:p>
      </dgm:t>
    </dgm:pt>
    <dgm:pt modelId="{AC8C2192-4805-4224-B242-56D6998DF874}" type="parTrans" cxnId="{DC552D6F-99A0-44FD-9477-F00DB8BE9B9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DCC36CF-6153-4F90-9AE9-848C2BA9295C}" type="sibTrans" cxnId="{DC552D6F-99A0-44FD-9477-F00DB8BE9B9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1DF4A97-4B09-4C61-8CB6-F3D5AC6504A3}" type="pres">
      <dgm:prSet presAssocID="{7D4DB018-66CD-4F40-B30C-E23C132F6A8F}" presName="linear" presStyleCnt="0">
        <dgm:presLayoutVars>
          <dgm:dir/>
          <dgm:animLvl val="lvl"/>
          <dgm:resizeHandles val="exact"/>
        </dgm:presLayoutVars>
      </dgm:prSet>
      <dgm:spPr/>
    </dgm:pt>
    <dgm:pt modelId="{C212019D-3E89-493E-B0A6-C302C203EA4B}" type="pres">
      <dgm:prSet presAssocID="{79E81D26-E36B-414B-BBDE-ABFE3072D8B5}" presName="parentLin" presStyleCnt="0"/>
      <dgm:spPr/>
    </dgm:pt>
    <dgm:pt modelId="{47A28C71-8DE1-492B-B3A0-A1190BC9451A}" type="pres">
      <dgm:prSet presAssocID="{79E81D26-E36B-414B-BBDE-ABFE3072D8B5}" presName="parentLeftMargin" presStyleLbl="node1" presStyleIdx="0" presStyleCnt="5"/>
      <dgm:spPr/>
    </dgm:pt>
    <dgm:pt modelId="{4BB2A556-CD1A-41BF-8E42-1A7B70FC642F}" type="pres">
      <dgm:prSet presAssocID="{79E81D26-E36B-414B-BBDE-ABFE3072D8B5}" presName="parentText" presStyleLbl="node1" presStyleIdx="0" presStyleCnt="5" custScaleX="121164">
        <dgm:presLayoutVars>
          <dgm:chMax val="0"/>
          <dgm:bulletEnabled val="1"/>
        </dgm:presLayoutVars>
      </dgm:prSet>
      <dgm:spPr/>
    </dgm:pt>
    <dgm:pt modelId="{3E9B3959-5BED-47FC-BF85-4B5513F1E02C}" type="pres">
      <dgm:prSet presAssocID="{79E81D26-E36B-414B-BBDE-ABFE3072D8B5}" presName="negativeSpace" presStyleCnt="0"/>
      <dgm:spPr/>
    </dgm:pt>
    <dgm:pt modelId="{1023F5A2-3178-408C-8176-4F98DBFB3F08}" type="pres">
      <dgm:prSet presAssocID="{79E81D26-E36B-414B-BBDE-ABFE3072D8B5}" presName="childText" presStyleLbl="conFgAcc1" presStyleIdx="0" presStyleCnt="5">
        <dgm:presLayoutVars>
          <dgm:bulletEnabled val="1"/>
        </dgm:presLayoutVars>
      </dgm:prSet>
      <dgm:spPr/>
    </dgm:pt>
    <dgm:pt modelId="{BFBD13EA-1B40-40E6-ACE8-4876DDF315D4}" type="pres">
      <dgm:prSet presAssocID="{818BC5B0-2D2B-40B8-B745-108DEA99560F}" presName="spaceBetweenRectangles" presStyleCnt="0"/>
      <dgm:spPr/>
    </dgm:pt>
    <dgm:pt modelId="{E8062594-5A79-4D37-9192-223F183260C8}" type="pres">
      <dgm:prSet presAssocID="{ED6001F0-9145-41A7-84D7-3008528A4F75}" presName="parentLin" presStyleCnt="0"/>
      <dgm:spPr/>
    </dgm:pt>
    <dgm:pt modelId="{8D4D19CA-3F7D-494E-80C7-45980DA12639}" type="pres">
      <dgm:prSet presAssocID="{ED6001F0-9145-41A7-84D7-3008528A4F75}" presName="parentLeftMargin" presStyleLbl="node1" presStyleIdx="0" presStyleCnt="5"/>
      <dgm:spPr/>
    </dgm:pt>
    <dgm:pt modelId="{87A7C04F-9B3C-4C62-B455-E079EF6CD14F}" type="pres">
      <dgm:prSet presAssocID="{ED6001F0-9145-41A7-84D7-3008528A4F75}" presName="parentText" presStyleLbl="node1" presStyleIdx="1" presStyleCnt="5" custScaleX="121164">
        <dgm:presLayoutVars>
          <dgm:chMax val="0"/>
          <dgm:bulletEnabled val="1"/>
        </dgm:presLayoutVars>
      </dgm:prSet>
      <dgm:spPr/>
    </dgm:pt>
    <dgm:pt modelId="{D9097605-4D2C-485E-A473-55CC28AC1732}" type="pres">
      <dgm:prSet presAssocID="{ED6001F0-9145-41A7-84D7-3008528A4F75}" presName="negativeSpace" presStyleCnt="0"/>
      <dgm:spPr/>
    </dgm:pt>
    <dgm:pt modelId="{3EBADE2B-21AB-4421-93A7-E8EC6539F064}" type="pres">
      <dgm:prSet presAssocID="{ED6001F0-9145-41A7-84D7-3008528A4F75}" presName="childText" presStyleLbl="conFgAcc1" presStyleIdx="1" presStyleCnt="5">
        <dgm:presLayoutVars>
          <dgm:bulletEnabled val="1"/>
        </dgm:presLayoutVars>
      </dgm:prSet>
      <dgm:spPr/>
    </dgm:pt>
    <dgm:pt modelId="{CA586111-C954-4286-9804-E41C56E754AD}" type="pres">
      <dgm:prSet presAssocID="{8F1A9C56-3659-4D02-ADAB-D4B2B5932FF5}" presName="spaceBetweenRectangles" presStyleCnt="0"/>
      <dgm:spPr/>
    </dgm:pt>
    <dgm:pt modelId="{EC15D03E-1711-446A-8463-B41467FA99B8}" type="pres">
      <dgm:prSet presAssocID="{B0810CE4-E03F-44E6-AFEF-95633CACC92D}" presName="parentLin" presStyleCnt="0"/>
      <dgm:spPr/>
    </dgm:pt>
    <dgm:pt modelId="{2ED215F8-A686-4D68-BF6C-3F2239D7279E}" type="pres">
      <dgm:prSet presAssocID="{B0810CE4-E03F-44E6-AFEF-95633CACC92D}" presName="parentLeftMargin" presStyleLbl="node1" presStyleIdx="1" presStyleCnt="5"/>
      <dgm:spPr/>
    </dgm:pt>
    <dgm:pt modelId="{837ED1E3-8E07-4EC3-8A0F-908BAE779439}" type="pres">
      <dgm:prSet presAssocID="{B0810CE4-E03F-44E6-AFEF-95633CACC92D}" presName="parentText" presStyleLbl="node1" presStyleIdx="2" presStyleCnt="5" custScaleX="121164">
        <dgm:presLayoutVars>
          <dgm:chMax val="0"/>
          <dgm:bulletEnabled val="1"/>
        </dgm:presLayoutVars>
      </dgm:prSet>
      <dgm:spPr/>
    </dgm:pt>
    <dgm:pt modelId="{96DF64FE-B964-43F7-944A-3A96C36B5A3D}" type="pres">
      <dgm:prSet presAssocID="{B0810CE4-E03F-44E6-AFEF-95633CACC92D}" presName="negativeSpace" presStyleCnt="0"/>
      <dgm:spPr/>
    </dgm:pt>
    <dgm:pt modelId="{4559E60F-B1FE-4EAB-9223-71DD6018B056}" type="pres">
      <dgm:prSet presAssocID="{B0810CE4-E03F-44E6-AFEF-95633CACC92D}" presName="childText" presStyleLbl="conFgAcc1" presStyleIdx="2" presStyleCnt="5">
        <dgm:presLayoutVars>
          <dgm:bulletEnabled val="1"/>
        </dgm:presLayoutVars>
      </dgm:prSet>
      <dgm:spPr/>
    </dgm:pt>
    <dgm:pt modelId="{2759035F-8CF9-409D-A3E8-98DB36CADBDF}" type="pres">
      <dgm:prSet presAssocID="{A7E516A8-7B62-40BC-BC7C-7F6C38CCA176}" presName="spaceBetweenRectangles" presStyleCnt="0"/>
      <dgm:spPr/>
    </dgm:pt>
    <dgm:pt modelId="{535FA1B1-5B5E-4C46-9D6C-727B24385213}" type="pres">
      <dgm:prSet presAssocID="{507CB505-37C6-40CE-9D8C-F7F2BFA68596}" presName="parentLin" presStyleCnt="0"/>
      <dgm:spPr/>
    </dgm:pt>
    <dgm:pt modelId="{656B4F75-B675-4CEB-B07D-F854B3A894AF}" type="pres">
      <dgm:prSet presAssocID="{507CB505-37C6-40CE-9D8C-F7F2BFA68596}" presName="parentLeftMargin" presStyleLbl="node1" presStyleIdx="2" presStyleCnt="5"/>
      <dgm:spPr/>
    </dgm:pt>
    <dgm:pt modelId="{16125041-2C02-4D07-AE50-896B9B86D994}" type="pres">
      <dgm:prSet presAssocID="{507CB505-37C6-40CE-9D8C-F7F2BFA68596}" presName="parentText" presStyleLbl="node1" presStyleIdx="3" presStyleCnt="5" custScaleX="121164">
        <dgm:presLayoutVars>
          <dgm:chMax val="0"/>
          <dgm:bulletEnabled val="1"/>
        </dgm:presLayoutVars>
      </dgm:prSet>
      <dgm:spPr/>
    </dgm:pt>
    <dgm:pt modelId="{C91FC080-809D-4C69-BF4D-842FD1042940}" type="pres">
      <dgm:prSet presAssocID="{507CB505-37C6-40CE-9D8C-F7F2BFA68596}" presName="negativeSpace" presStyleCnt="0"/>
      <dgm:spPr/>
    </dgm:pt>
    <dgm:pt modelId="{E2D901C1-8297-4095-9FC8-4F30EAA41DF4}" type="pres">
      <dgm:prSet presAssocID="{507CB505-37C6-40CE-9D8C-F7F2BFA68596}" presName="childText" presStyleLbl="conFgAcc1" presStyleIdx="3" presStyleCnt="5">
        <dgm:presLayoutVars>
          <dgm:bulletEnabled val="1"/>
        </dgm:presLayoutVars>
      </dgm:prSet>
      <dgm:spPr/>
    </dgm:pt>
    <dgm:pt modelId="{52CFB0F0-9F3B-4CAE-A1C3-CFDB40492F7A}" type="pres">
      <dgm:prSet presAssocID="{2DCC36CF-6153-4F90-9AE9-848C2BA9295C}" presName="spaceBetweenRectangles" presStyleCnt="0"/>
      <dgm:spPr/>
    </dgm:pt>
    <dgm:pt modelId="{5980C718-A9F6-4E14-B1F5-DAA89268B550}" type="pres">
      <dgm:prSet presAssocID="{F17A2FDE-75D3-4A49-AF5D-C735690E1FD7}" presName="parentLin" presStyleCnt="0"/>
      <dgm:spPr/>
    </dgm:pt>
    <dgm:pt modelId="{68A68A5F-08F3-44F6-8623-C965E35E122F}" type="pres">
      <dgm:prSet presAssocID="{F17A2FDE-75D3-4A49-AF5D-C735690E1FD7}" presName="parentLeftMargin" presStyleLbl="node1" presStyleIdx="3" presStyleCnt="5"/>
      <dgm:spPr/>
    </dgm:pt>
    <dgm:pt modelId="{3A05FE4C-A1F7-4282-B1B1-F54BF384948B}" type="pres">
      <dgm:prSet presAssocID="{F17A2FDE-75D3-4A49-AF5D-C735690E1FD7}" presName="parentText" presStyleLbl="node1" presStyleIdx="4" presStyleCnt="5" custScaleX="121164" custScaleY="115802">
        <dgm:presLayoutVars>
          <dgm:chMax val="0"/>
          <dgm:bulletEnabled val="1"/>
        </dgm:presLayoutVars>
      </dgm:prSet>
      <dgm:spPr/>
    </dgm:pt>
    <dgm:pt modelId="{1DC4F3B2-A715-485A-BD3C-8C0B4E991F43}" type="pres">
      <dgm:prSet presAssocID="{F17A2FDE-75D3-4A49-AF5D-C735690E1FD7}" presName="negativeSpace" presStyleCnt="0"/>
      <dgm:spPr/>
    </dgm:pt>
    <dgm:pt modelId="{D25A294C-D86B-4F99-873B-ACA482CB9A84}" type="pres">
      <dgm:prSet presAssocID="{F17A2FDE-75D3-4A49-AF5D-C735690E1FD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592B3A34-EEE7-4B84-8CDA-CB034929D491}" type="presOf" srcId="{507CB505-37C6-40CE-9D8C-F7F2BFA68596}" destId="{656B4F75-B675-4CEB-B07D-F854B3A894AF}" srcOrd="0" destOrd="0" presId="urn:microsoft.com/office/officeart/2005/8/layout/list1"/>
    <dgm:cxn modelId="{0A7E593B-2459-4FF9-8AC4-51CDF471F30F}" type="presOf" srcId="{ED6001F0-9145-41A7-84D7-3008528A4F75}" destId="{87A7C04F-9B3C-4C62-B455-E079EF6CD14F}" srcOrd="1" destOrd="0" presId="urn:microsoft.com/office/officeart/2005/8/layout/list1"/>
    <dgm:cxn modelId="{4732E25B-833E-4EB0-B7B9-8907A4E68E7C}" type="presOf" srcId="{7D4DB018-66CD-4F40-B30C-E23C132F6A8F}" destId="{C1DF4A97-4B09-4C61-8CB6-F3D5AC6504A3}" srcOrd="0" destOrd="0" presId="urn:microsoft.com/office/officeart/2005/8/layout/list1"/>
    <dgm:cxn modelId="{A9DC5562-2400-483C-A10F-0D8F552E1AFA}" type="presOf" srcId="{79E81D26-E36B-414B-BBDE-ABFE3072D8B5}" destId="{4BB2A556-CD1A-41BF-8E42-1A7B70FC642F}" srcOrd="1" destOrd="0" presId="urn:microsoft.com/office/officeart/2005/8/layout/list1"/>
    <dgm:cxn modelId="{4333E646-F699-488F-9182-1BE388100E72}" srcId="{7D4DB018-66CD-4F40-B30C-E23C132F6A8F}" destId="{ED6001F0-9145-41A7-84D7-3008528A4F75}" srcOrd="1" destOrd="0" parTransId="{C338C7B3-E990-412C-8AF2-047A7B98CE0A}" sibTransId="{8F1A9C56-3659-4D02-ADAB-D4B2B5932FF5}"/>
    <dgm:cxn modelId="{6591D64D-D0DD-4A37-B77A-7536A8E2220C}" type="presOf" srcId="{F17A2FDE-75D3-4A49-AF5D-C735690E1FD7}" destId="{3A05FE4C-A1F7-4282-B1B1-F54BF384948B}" srcOrd="1" destOrd="0" presId="urn:microsoft.com/office/officeart/2005/8/layout/list1"/>
    <dgm:cxn modelId="{DC552D6F-99A0-44FD-9477-F00DB8BE9B97}" srcId="{7D4DB018-66CD-4F40-B30C-E23C132F6A8F}" destId="{507CB505-37C6-40CE-9D8C-F7F2BFA68596}" srcOrd="3" destOrd="0" parTransId="{AC8C2192-4805-4224-B242-56D6998DF874}" sibTransId="{2DCC36CF-6153-4F90-9AE9-848C2BA9295C}"/>
    <dgm:cxn modelId="{2B024352-7250-4971-B8B9-AD9555E7EE29}" type="presOf" srcId="{507CB505-37C6-40CE-9D8C-F7F2BFA68596}" destId="{16125041-2C02-4D07-AE50-896B9B86D994}" srcOrd="1" destOrd="0" presId="urn:microsoft.com/office/officeart/2005/8/layout/list1"/>
    <dgm:cxn modelId="{7A36D280-CC90-4B41-8BC8-13BF863AEBCF}" type="presOf" srcId="{F17A2FDE-75D3-4A49-AF5D-C735690E1FD7}" destId="{68A68A5F-08F3-44F6-8623-C965E35E122F}" srcOrd="0" destOrd="0" presId="urn:microsoft.com/office/officeart/2005/8/layout/list1"/>
    <dgm:cxn modelId="{1D07B590-FAED-4A2B-B902-ADF03305121A}" type="presOf" srcId="{B0810CE4-E03F-44E6-AFEF-95633CACC92D}" destId="{837ED1E3-8E07-4EC3-8A0F-908BAE779439}" srcOrd="1" destOrd="0" presId="urn:microsoft.com/office/officeart/2005/8/layout/list1"/>
    <dgm:cxn modelId="{4A7C4896-F514-403C-81F9-C2826A5B031F}" type="presOf" srcId="{ED6001F0-9145-41A7-84D7-3008528A4F75}" destId="{8D4D19CA-3F7D-494E-80C7-45980DA12639}" srcOrd="0" destOrd="0" presId="urn:microsoft.com/office/officeart/2005/8/layout/list1"/>
    <dgm:cxn modelId="{629428A5-0E82-4BB5-94B3-605F28415198}" srcId="{7D4DB018-66CD-4F40-B30C-E23C132F6A8F}" destId="{79E81D26-E36B-414B-BBDE-ABFE3072D8B5}" srcOrd="0" destOrd="0" parTransId="{BEFE0BF4-54C4-4374-8F77-435C773EACAE}" sibTransId="{818BC5B0-2D2B-40B8-B745-108DEA99560F}"/>
    <dgm:cxn modelId="{47C033BE-65FD-4469-9B31-22CFCB86A7B2}" type="presOf" srcId="{79E81D26-E36B-414B-BBDE-ABFE3072D8B5}" destId="{47A28C71-8DE1-492B-B3A0-A1190BC9451A}" srcOrd="0" destOrd="0" presId="urn:microsoft.com/office/officeart/2005/8/layout/list1"/>
    <dgm:cxn modelId="{C2CFEFC1-ED29-406D-92EC-439B97050346}" type="presOf" srcId="{B0810CE4-E03F-44E6-AFEF-95633CACC92D}" destId="{2ED215F8-A686-4D68-BF6C-3F2239D7279E}" srcOrd="0" destOrd="0" presId="urn:microsoft.com/office/officeart/2005/8/layout/list1"/>
    <dgm:cxn modelId="{5F178BD2-E643-49EB-8885-55D29E3D10B8}" srcId="{7D4DB018-66CD-4F40-B30C-E23C132F6A8F}" destId="{B0810CE4-E03F-44E6-AFEF-95633CACC92D}" srcOrd="2" destOrd="0" parTransId="{0D2D0B6F-53F5-4BBF-B409-235BCA471128}" sibTransId="{A7E516A8-7B62-40BC-BC7C-7F6C38CCA176}"/>
    <dgm:cxn modelId="{C0BB3AF2-DB32-4F17-B401-9F51901D44C0}" srcId="{7D4DB018-66CD-4F40-B30C-E23C132F6A8F}" destId="{F17A2FDE-75D3-4A49-AF5D-C735690E1FD7}" srcOrd="4" destOrd="0" parTransId="{B09DA175-791F-42D1-B137-1118F4E090F3}" sibTransId="{9C2F8B04-E9BC-498B-86DE-E7CDA8CD170E}"/>
    <dgm:cxn modelId="{108385CF-F89E-4EC0-AE51-DF8461C62270}" type="presParOf" srcId="{C1DF4A97-4B09-4C61-8CB6-F3D5AC6504A3}" destId="{C212019D-3E89-493E-B0A6-C302C203EA4B}" srcOrd="0" destOrd="0" presId="urn:microsoft.com/office/officeart/2005/8/layout/list1"/>
    <dgm:cxn modelId="{A6C070B4-A803-41D4-8104-B96751DDEF0E}" type="presParOf" srcId="{C212019D-3E89-493E-B0A6-C302C203EA4B}" destId="{47A28C71-8DE1-492B-B3A0-A1190BC9451A}" srcOrd="0" destOrd="0" presId="urn:microsoft.com/office/officeart/2005/8/layout/list1"/>
    <dgm:cxn modelId="{28D914BF-88AB-44C6-998D-5C3A0D3F09C7}" type="presParOf" srcId="{C212019D-3E89-493E-B0A6-C302C203EA4B}" destId="{4BB2A556-CD1A-41BF-8E42-1A7B70FC642F}" srcOrd="1" destOrd="0" presId="urn:microsoft.com/office/officeart/2005/8/layout/list1"/>
    <dgm:cxn modelId="{9877C375-0697-4B39-ABC2-D111487FAB6A}" type="presParOf" srcId="{C1DF4A97-4B09-4C61-8CB6-F3D5AC6504A3}" destId="{3E9B3959-5BED-47FC-BF85-4B5513F1E02C}" srcOrd="1" destOrd="0" presId="urn:microsoft.com/office/officeart/2005/8/layout/list1"/>
    <dgm:cxn modelId="{50AEDAF3-1833-4797-83B4-CB9B96B3576C}" type="presParOf" srcId="{C1DF4A97-4B09-4C61-8CB6-F3D5AC6504A3}" destId="{1023F5A2-3178-408C-8176-4F98DBFB3F08}" srcOrd="2" destOrd="0" presId="urn:microsoft.com/office/officeart/2005/8/layout/list1"/>
    <dgm:cxn modelId="{76155939-B777-4F3A-9048-FA9BAD71D43C}" type="presParOf" srcId="{C1DF4A97-4B09-4C61-8CB6-F3D5AC6504A3}" destId="{BFBD13EA-1B40-40E6-ACE8-4876DDF315D4}" srcOrd="3" destOrd="0" presId="urn:microsoft.com/office/officeart/2005/8/layout/list1"/>
    <dgm:cxn modelId="{7366EE46-2CE8-40E5-9D0C-DA379026EF7A}" type="presParOf" srcId="{C1DF4A97-4B09-4C61-8CB6-F3D5AC6504A3}" destId="{E8062594-5A79-4D37-9192-223F183260C8}" srcOrd="4" destOrd="0" presId="urn:microsoft.com/office/officeart/2005/8/layout/list1"/>
    <dgm:cxn modelId="{B31C401C-2340-47E5-96A5-47D29F45E052}" type="presParOf" srcId="{E8062594-5A79-4D37-9192-223F183260C8}" destId="{8D4D19CA-3F7D-494E-80C7-45980DA12639}" srcOrd="0" destOrd="0" presId="urn:microsoft.com/office/officeart/2005/8/layout/list1"/>
    <dgm:cxn modelId="{0247B386-76C6-49E9-9AFB-4B9F648BD76D}" type="presParOf" srcId="{E8062594-5A79-4D37-9192-223F183260C8}" destId="{87A7C04F-9B3C-4C62-B455-E079EF6CD14F}" srcOrd="1" destOrd="0" presId="urn:microsoft.com/office/officeart/2005/8/layout/list1"/>
    <dgm:cxn modelId="{35C5C541-147D-42C6-B047-783D0126AF56}" type="presParOf" srcId="{C1DF4A97-4B09-4C61-8CB6-F3D5AC6504A3}" destId="{D9097605-4D2C-485E-A473-55CC28AC1732}" srcOrd="5" destOrd="0" presId="urn:microsoft.com/office/officeart/2005/8/layout/list1"/>
    <dgm:cxn modelId="{F9D1C628-368D-4D59-98BA-7BF518B50E06}" type="presParOf" srcId="{C1DF4A97-4B09-4C61-8CB6-F3D5AC6504A3}" destId="{3EBADE2B-21AB-4421-93A7-E8EC6539F064}" srcOrd="6" destOrd="0" presId="urn:microsoft.com/office/officeart/2005/8/layout/list1"/>
    <dgm:cxn modelId="{93C6248B-005F-4146-B6D5-A766AA4433F3}" type="presParOf" srcId="{C1DF4A97-4B09-4C61-8CB6-F3D5AC6504A3}" destId="{CA586111-C954-4286-9804-E41C56E754AD}" srcOrd="7" destOrd="0" presId="urn:microsoft.com/office/officeart/2005/8/layout/list1"/>
    <dgm:cxn modelId="{E4017E7B-2E1D-4116-AF92-5BEF9C3078CC}" type="presParOf" srcId="{C1DF4A97-4B09-4C61-8CB6-F3D5AC6504A3}" destId="{EC15D03E-1711-446A-8463-B41467FA99B8}" srcOrd="8" destOrd="0" presId="urn:microsoft.com/office/officeart/2005/8/layout/list1"/>
    <dgm:cxn modelId="{1540475B-1E07-4855-83AB-AC25283EE6C9}" type="presParOf" srcId="{EC15D03E-1711-446A-8463-B41467FA99B8}" destId="{2ED215F8-A686-4D68-BF6C-3F2239D7279E}" srcOrd="0" destOrd="0" presId="urn:microsoft.com/office/officeart/2005/8/layout/list1"/>
    <dgm:cxn modelId="{017D902E-9DCA-49EA-A494-63C3831D1454}" type="presParOf" srcId="{EC15D03E-1711-446A-8463-B41467FA99B8}" destId="{837ED1E3-8E07-4EC3-8A0F-908BAE779439}" srcOrd="1" destOrd="0" presId="urn:microsoft.com/office/officeart/2005/8/layout/list1"/>
    <dgm:cxn modelId="{C8DF74E2-3378-4180-85C7-69C84B0E4299}" type="presParOf" srcId="{C1DF4A97-4B09-4C61-8CB6-F3D5AC6504A3}" destId="{96DF64FE-B964-43F7-944A-3A96C36B5A3D}" srcOrd="9" destOrd="0" presId="urn:microsoft.com/office/officeart/2005/8/layout/list1"/>
    <dgm:cxn modelId="{DE69351F-A52D-4643-B1F0-E9042B62CF09}" type="presParOf" srcId="{C1DF4A97-4B09-4C61-8CB6-F3D5AC6504A3}" destId="{4559E60F-B1FE-4EAB-9223-71DD6018B056}" srcOrd="10" destOrd="0" presId="urn:microsoft.com/office/officeart/2005/8/layout/list1"/>
    <dgm:cxn modelId="{D1E33424-89FC-41E7-8A55-CB75BCA26A0B}" type="presParOf" srcId="{C1DF4A97-4B09-4C61-8CB6-F3D5AC6504A3}" destId="{2759035F-8CF9-409D-A3E8-98DB36CADBDF}" srcOrd="11" destOrd="0" presId="urn:microsoft.com/office/officeart/2005/8/layout/list1"/>
    <dgm:cxn modelId="{500DB234-930E-4076-94E9-D12E4E3DD791}" type="presParOf" srcId="{C1DF4A97-4B09-4C61-8CB6-F3D5AC6504A3}" destId="{535FA1B1-5B5E-4C46-9D6C-727B24385213}" srcOrd="12" destOrd="0" presId="urn:microsoft.com/office/officeart/2005/8/layout/list1"/>
    <dgm:cxn modelId="{A60C074A-EEA2-4946-A303-064C540EFA47}" type="presParOf" srcId="{535FA1B1-5B5E-4C46-9D6C-727B24385213}" destId="{656B4F75-B675-4CEB-B07D-F854B3A894AF}" srcOrd="0" destOrd="0" presId="urn:microsoft.com/office/officeart/2005/8/layout/list1"/>
    <dgm:cxn modelId="{A355E6BB-947A-4AA7-832F-953D5B60EC26}" type="presParOf" srcId="{535FA1B1-5B5E-4C46-9D6C-727B24385213}" destId="{16125041-2C02-4D07-AE50-896B9B86D994}" srcOrd="1" destOrd="0" presId="urn:microsoft.com/office/officeart/2005/8/layout/list1"/>
    <dgm:cxn modelId="{7AAB7299-AF5F-451E-9FEE-4C8956CFF646}" type="presParOf" srcId="{C1DF4A97-4B09-4C61-8CB6-F3D5AC6504A3}" destId="{C91FC080-809D-4C69-BF4D-842FD1042940}" srcOrd="13" destOrd="0" presId="urn:microsoft.com/office/officeart/2005/8/layout/list1"/>
    <dgm:cxn modelId="{AC1029CA-9488-4A6B-B0E5-68A3FD1F3666}" type="presParOf" srcId="{C1DF4A97-4B09-4C61-8CB6-F3D5AC6504A3}" destId="{E2D901C1-8297-4095-9FC8-4F30EAA41DF4}" srcOrd="14" destOrd="0" presId="urn:microsoft.com/office/officeart/2005/8/layout/list1"/>
    <dgm:cxn modelId="{890F579B-EBAA-4537-A900-889B29833DBF}" type="presParOf" srcId="{C1DF4A97-4B09-4C61-8CB6-F3D5AC6504A3}" destId="{52CFB0F0-9F3B-4CAE-A1C3-CFDB40492F7A}" srcOrd="15" destOrd="0" presId="urn:microsoft.com/office/officeart/2005/8/layout/list1"/>
    <dgm:cxn modelId="{A9B43310-AF04-4C89-8014-A502C4C687D8}" type="presParOf" srcId="{C1DF4A97-4B09-4C61-8CB6-F3D5AC6504A3}" destId="{5980C718-A9F6-4E14-B1F5-DAA89268B550}" srcOrd="16" destOrd="0" presId="urn:microsoft.com/office/officeart/2005/8/layout/list1"/>
    <dgm:cxn modelId="{14E0761A-8582-4164-B843-43D49258E8AB}" type="presParOf" srcId="{5980C718-A9F6-4E14-B1F5-DAA89268B550}" destId="{68A68A5F-08F3-44F6-8623-C965E35E122F}" srcOrd="0" destOrd="0" presId="urn:microsoft.com/office/officeart/2005/8/layout/list1"/>
    <dgm:cxn modelId="{B6784146-ECF3-4E4A-8DFB-EE37B289EA7A}" type="presParOf" srcId="{5980C718-A9F6-4E14-B1F5-DAA89268B550}" destId="{3A05FE4C-A1F7-4282-B1B1-F54BF384948B}" srcOrd="1" destOrd="0" presId="urn:microsoft.com/office/officeart/2005/8/layout/list1"/>
    <dgm:cxn modelId="{145CD5D1-5152-4C69-AC75-0C063E387199}" type="presParOf" srcId="{C1DF4A97-4B09-4C61-8CB6-F3D5AC6504A3}" destId="{1DC4F3B2-A715-485A-BD3C-8C0B4E991F43}" srcOrd="17" destOrd="0" presId="urn:microsoft.com/office/officeart/2005/8/layout/list1"/>
    <dgm:cxn modelId="{11F7298E-65E3-42F0-8709-441FD0EF53A1}" type="presParOf" srcId="{C1DF4A97-4B09-4C61-8CB6-F3D5AC6504A3}" destId="{D25A294C-D86B-4F99-873B-ACA482CB9A84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2545A9-F998-4EB0-9ED8-5B19AF8B56FE}" type="doc">
      <dgm:prSet loTypeId="urn:microsoft.com/office/officeart/2005/8/layout/lProcess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9A021FA1-9970-4FFB-BA0C-6E11F9CF6C04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Características da Constituição de 1934</a:t>
          </a:r>
        </a:p>
      </dgm:t>
    </dgm:pt>
    <dgm:pt modelId="{0913E5BB-3611-4EE4-AFF6-4CCFFCD01472}" type="parTrans" cxnId="{CB5622DF-B460-4B48-B315-1F082FD340EA}">
      <dgm:prSet/>
      <dgm:spPr/>
      <dgm:t>
        <a:bodyPr/>
        <a:lstStyle/>
        <a:p>
          <a:endParaRPr lang="pt-BR"/>
        </a:p>
      </dgm:t>
    </dgm:pt>
    <dgm:pt modelId="{7D641210-F72E-49F6-BAFE-8057A54EA1E1}" type="sibTrans" cxnId="{CB5622DF-B460-4B48-B315-1F082FD340EA}">
      <dgm:prSet/>
      <dgm:spPr/>
      <dgm:t>
        <a:bodyPr/>
        <a:lstStyle/>
        <a:p>
          <a:endParaRPr lang="pt-BR"/>
        </a:p>
      </dgm:t>
    </dgm:pt>
    <dgm:pt modelId="{FB0E4FD0-7357-4851-8E8C-06D13BE3FE67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Salário-mínimo</a:t>
          </a:r>
        </a:p>
      </dgm:t>
    </dgm:pt>
    <dgm:pt modelId="{1685C368-A148-4BFC-814D-A48A1AF72FC1}" type="parTrans" cxnId="{B17B6DDA-7F19-4A50-943E-0BAFC5905EDD}">
      <dgm:prSet/>
      <dgm:spPr/>
      <dgm:t>
        <a:bodyPr/>
        <a:lstStyle/>
        <a:p>
          <a:endParaRPr lang="pt-BR"/>
        </a:p>
      </dgm:t>
    </dgm:pt>
    <dgm:pt modelId="{32B2484E-9A9E-464B-A258-79D34D15BF35}" type="sibTrans" cxnId="{B17B6DDA-7F19-4A50-943E-0BAFC5905EDD}">
      <dgm:prSet/>
      <dgm:spPr/>
      <dgm:t>
        <a:bodyPr/>
        <a:lstStyle/>
        <a:p>
          <a:endParaRPr lang="pt-BR"/>
        </a:p>
      </dgm:t>
    </dgm:pt>
    <dgm:pt modelId="{09F59C62-D3B3-49DD-9F32-819F893BDEEF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Nacionalização dos recursos do subsolo brasileiro</a:t>
          </a:r>
        </a:p>
      </dgm:t>
    </dgm:pt>
    <dgm:pt modelId="{FEDEBBE7-F471-45B9-9C63-79BCDD382027}" type="parTrans" cxnId="{E1314D06-EF52-427D-AA7B-1A1E34C1D82A}">
      <dgm:prSet/>
      <dgm:spPr/>
      <dgm:t>
        <a:bodyPr/>
        <a:lstStyle/>
        <a:p>
          <a:endParaRPr lang="pt-BR"/>
        </a:p>
      </dgm:t>
    </dgm:pt>
    <dgm:pt modelId="{329F140B-6CCA-46E7-875D-88143BEBCFF0}" type="sibTrans" cxnId="{E1314D06-EF52-427D-AA7B-1A1E34C1D82A}">
      <dgm:prSet/>
      <dgm:spPr/>
      <dgm:t>
        <a:bodyPr/>
        <a:lstStyle/>
        <a:p>
          <a:endParaRPr lang="pt-BR"/>
        </a:p>
      </dgm:t>
    </dgm:pt>
    <dgm:pt modelId="{6F4BED88-C6E7-4005-A254-FCB57486D6D5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Ensino primário obrigatório</a:t>
          </a:r>
        </a:p>
      </dgm:t>
    </dgm:pt>
    <dgm:pt modelId="{BE7C463B-D30C-4BEC-82E3-19B1232B84D0}" type="parTrans" cxnId="{9DBD0300-723C-4E9F-AFB8-CA87F2DA9A00}">
      <dgm:prSet/>
      <dgm:spPr/>
      <dgm:t>
        <a:bodyPr/>
        <a:lstStyle/>
        <a:p>
          <a:endParaRPr lang="pt-BR"/>
        </a:p>
      </dgm:t>
    </dgm:pt>
    <dgm:pt modelId="{4E64800D-F4C6-4FAF-B38F-DDD83DDF47CA}" type="sibTrans" cxnId="{9DBD0300-723C-4E9F-AFB8-CA87F2DA9A00}">
      <dgm:prSet/>
      <dgm:spPr/>
      <dgm:t>
        <a:bodyPr/>
        <a:lstStyle/>
        <a:p>
          <a:endParaRPr lang="pt-BR"/>
        </a:p>
      </dgm:t>
    </dgm:pt>
    <dgm:pt modelId="{A2E7ED55-E172-4A2D-8B57-91A3BA9B643D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Jornada de trabalho de oito horas (legislação trabalhista).</a:t>
          </a:r>
        </a:p>
      </dgm:t>
    </dgm:pt>
    <dgm:pt modelId="{C9285D68-E3E3-4472-96B8-A3F1C58E2D8D}" type="parTrans" cxnId="{5D381E60-8CDD-40E6-92C4-63ECC66DF8B7}">
      <dgm:prSet/>
      <dgm:spPr/>
      <dgm:t>
        <a:bodyPr/>
        <a:lstStyle/>
        <a:p>
          <a:endParaRPr lang="pt-BR"/>
        </a:p>
      </dgm:t>
    </dgm:pt>
    <dgm:pt modelId="{94551B3B-5CAB-4441-8425-778FC373BFC6}" type="sibTrans" cxnId="{5D381E60-8CDD-40E6-92C4-63ECC66DF8B7}">
      <dgm:prSet/>
      <dgm:spPr/>
      <dgm:t>
        <a:bodyPr/>
        <a:lstStyle/>
        <a:p>
          <a:endParaRPr lang="pt-BR"/>
        </a:p>
      </dgm:t>
    </dgm:pt>
    <dgm:pt modelId="{C123F819-EC8A-44AF-AD57-571DE11AC9EF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Voto direto e o voto das mulheres, excluindo soldados e analfabetos </a:t>
          </a:r>
        </a:p>
      </dgm:t>
    </dgm:pt>
    <dgm:pt modelId="{C98BE281-A581-4100-9ABA-4948A56D37E7}" type="parTrans" cxnId="{ACB90E69-F300-414B-8C03-FE52BD862001}">
      <dgm:prSet/>
      <dgm:spPr/>
      <dgm:t>
        <a:bodyPr/>
        <a:lstStyle/>
        <a:p>
          <a:endParaRPr lang="pt-BR"/>
        </a:p>
      </dgm:t>
    </dgm:pt>
    <dgm:pt modelId="{BA803851-5886-44C3-80BB-5151CF1043D5}" type="sibTrans" cxnId="{ACB90E69-F300-414B-8C03-FE52BD862001}">
      <dgm:prSet/>
      <dgm:spPr/>
      <dgm:t>
        <a:bodyPr/>
        <a:lstStyle/>
        <a:p>
          <a:endParaRPr lang="pt-BR"/>
        </a:p>
      </dgm:t>
    </dgm:pt>
    <dgm:pt modelId="{BCB81B15-C81D-4671-97E3-CAA937F3C5A3}" type="pres">
      <dgm:prSet presAssocID="{1C2545A9-F998-4EB0-9ED8-5B19AF8B56FE}" presName="Name0" presStyleCnt="0">
        <dgm:presLayoutVars>
          <dgm:dir/>
          <dgm:animLvl val="lvl"/>
          <dgm:resizeHandles val="exact"/>
        </dgm:presLayoutVars>
      </dgm:prSet>
      <dgm:spPr/>
    </dgm:pt>
    <dgm:pt modelId="{AC537E27-1E0D-4415-AC24-B20047BB1047}" type="pres">
      <dgm:prSet presAssocID="{9A021FA1-9970-4FFB-BA0C-6E11F9CF6C04}" presName="vertFlow" presStyleCnt="0"/>
      <dgm:spPr/>
    </dgm:pt>
    <dgm:pt modelId="{24496A21-5C7B-40A0-89E9-FF59A78452FF}" type="pres">
      <dgm:prSet presAssocID="{9A021FA1-9970-4FFB-BA0C-6E11F9CF6C04}" presName="header" presStyleLbl="node1" presStyleIdx="0" presStyleCnt="1" custScaleX="289312"/>
      <dgm:spPr/>
    </dgm:pt>
    <dgm:pt modelId="{31061380-9935-4235-8F43-E6EE885CA291}" type="pres">
      <dgm:prSet presAssocID="{1685C368-A148-4BFC-814D-A48A1AF72FC1}" presName="parTrans" presStyleLbl="sibTrans2D1" presStyleIdx="0" presStyleCnt="5"/>
      <dgm:spPr/>
    </dgm:pt>
    <dgm:pt modelId="{61009205-BDD8-4FF4-BD76-8BA851241082}" type="pres">
      <dgm:prSet presAssocID="{FB0E4FD0-7357-4851-8E8C-06D13BE3FE67}" presName="child" presStyleLbl="alignAccFollowNode1" presStyleIdx="0" presStyleCnt="5" custScaleX="155537">
        <dgm:presLayoutVars>
          <dgm:chMax val="0"/>
          <dgm:bulletEnabled val="1"/>
        </dgm:presLayoutVars>
      </dgm:prSet>
      <dgm:spPr/>
    </dgm:pt>
    <dgm:pt modelId="{23038D45-9AA2-46DE-BBFA-62A45DA0A51F}" type="pres">
      <dgm:prSet presAssocID="{32B2484E-9A9E-464B-A258-79D34D15BF35}" presName="sibTrans" presStyleLbl="sibTrans2D1" presStyleIdx="1" presStyleCnt="5"/>
      <dgm:spPr/>
    </dgm:pt>
    <dgm:pt modelId="{10CE0C86-796B-487C-9980-C9E80D1064B0}" type="pres">
      <dgm:prSet presAssocID="{A2E7ED55-E172-4A2D-8B57-91A3BA9B643D}" presName="child" presStyleLbl="alignAccFollowNode1" presStyleIdx="1" presStyleCnt="5" custScaleX="356097">
        <dgm:presLayoutVars>
          <dgm:chMax val="0"/>
          <dgm:bulletEnabled val="1"/>
        </dgm:presLayoutVars>
      </dgm:prSet>
      <dgm:spPr/>
    </dgm:pt>
    <dgm:pt modelId="{C238AC7D-5CD7-4360-8979-633A6C62C6E4}" type="pres">
      <dgm:prSet presAssocID="{94551B3B-5CAB-4441-8425-778FC373BFC6}" presName="sibTrans" presStyleLbl="sibTrans2D1" presStyleIdx="2" presStyleCnt="5"/>
      <dgm:spPr/>
    </dgm:pt>
    <dgm:pt modelId="{3068A982-72B8-4916-9ABD-14F6452B0B7B}" type="pres">
      <dgm:prSet presAssocID="{C123F819-EC8A-44AF-AD57-571DE11AC9EF}" presName="child" presStyleLbl="alignAccFollowNode1" presStyleIdx="2" presStyleCnt="5" custScaleX="428298">
        <dgm:presLayoutVars>
          <dgm:chMax val="0"/>
          <dgm:bulletEnabled val="1"/>
        </dgm:presLayoutVars>
      </dgm:prSet>
      <dgm:spPr/>
    </dgm:pt>
    <dgm:pt modelId="{8D3C7AD4-ECB3-4799-B4C3-53D918A8544E}" type="pres">
      <dgm:prSet presAssocID="{BA803851-5886-44C3-80BB-5151CF1043D5}" presName="sibTrans" presStyleLbl="sibTrans2D1" presStyleIdx="3" presStyleCnt="5"/>
      <dgm:spPr/>
    </dgm:pt>
    <dgm:pt modelId="{D4C04B72-A192-4D35-9F67-4BB9257BB616}" type="pres">
      <dgm:prSet presAssocID="{6F4BED88-C6E7-4005-A254-FCB57486D6D5}" presName="child" presStyleLbl="alignAccFollowNode1" presStyleIdx="3" presStyleCnt="5" custScaleX="195649">
        <dgm:presLayoutVars>
          <dgm:chMax val="0"/>
          <dgm:bulletEnabled val="1"/>
        </dgm:presLayoutVars>
      </dgm:prSet>
      <dgm:spPr/>
    </dgm:pt>
    <dgm:pt modelId="{1F51E671-FE85-46DB-B350-595B686E4173}" type="pres">
      <dgm:prSet presAssocID="{4E64800D-F4C6-4FAF-B38F-DDD83DDF47CA}" presName="sibTrans" presStyleLbl="sibTrans2D1" presStyleIdx="4" presStyleCnt="5"/>
      <dgm:spPr/>
    </dgm:pt>
    <dgm:pt modelId="{397F8762-D14A-48B5-8FA0-84D9D3000F8F}" type="pres">
      <dgm:prSet presAssocID="{09F59C62-D3B3-49DD-9F32-819F893BDEEF}" presName="child" presStyleLbl="alignAccFollowNode1" presStyleIdx="4" presStyleCnt="5" custScaleX="332029">
        <dgm:presLayoutVars>
          <dgm:chMax val="0"/>
          <dgm:bulletEnabled val="1"/>
        </dgm:presLayoutVars>
      </dgm:prSet>
      <dgm:spPr/>
    </dgm:pt>
  </dgm:ptLst>
  <dgm:cxnLst>
    <dgm:cxn modelId="{9DBD0300-723C-4E9F-AFB8-CA87F2DA9A00}" srcId="{9A021FA1-9970-4FFB-BA0C-6E11F9CF6C04}" destId="{6F4BED88-C6E7-4005-A254-FCB57486D6D5}" srcOrd="3" destOrd="0" parTransId="{BE7C463B-D30C-4BEC-82E3-19B1232B84D0}" sibTransId="{4E64800D-F4C6-4FAF-B38F-DDD83DDF47CA}"/>
    <dgm:cxn modelId="{E1314D06-EF52-427D-AA7B-1A1E34C1D82A}" srcId="{9A021FA1-9970-4FFB-BA0C-6E11F9CF6C04}" destId="{09F59C62-D3B3-49DD-9F32-819F893BDEEF}" srcOrd="4" destOrd="0" parTransId="{FEDEBBE7-F471-45B9-9C63-79BCDD382027}" sibTransId="{329F140B-6CCA-46E7-875D-88143BEBCFF0}"/>
    <dgm:cxn modelId="{71F11D0A-51D6-4ACE-B1E9-962CCFCC98B4}" type="presOf" srcId="{09F59C62-D3B3-49DD-9F32-819F893BDEEF}" destId="{397F8762-D14A-48B5-8FA0-84D9D3000F8F}" srcOrd="0" destOrd="0" presId="urn:microsoft.com/office/officeart/2005/8/layout/lProcess1"/>
    <dgm:cxn modelId="{6159D414-22DF-45D4-9C6E-0D71C06D8168}" type="presOf" srcId="{1C2545A9-F998-4EB0-9ED8-5B19AF8B56FE}" destId="{BCB81B15-C81D-4671-97E3-CAA937F3C5A3}" srcOrd="0" destOrd="0" presId="urn:microsoft.com/office/officeart/2005/8/layout/lProcess1"/>
    <dgm:cxn modelId="{4993751D-EF5C-4885-9149-71B020D40CA5}" type="presOf" srcId="{1685C368-A148-4BFC-814D-A48A1AF72FC1}" destId="{31061380-9935-4235-8F43-E6EE885CA291}" srcOrd="0" destOrd="0" presId="urn:microsoft.com/office/officeart/2005/8/layout/lProcess1"/>
    <dgm:cxn modelId="{5C06D82A-B7EE-40D1-B1A8-B6062C059B60}" type="presOf" srcId="{A2E7ED55-E172-4A2D-8B57-91A3BA9B643D}" destId="{10CE0C86-796B-487C-9980-C9E80D1064B0}" srcOrd="0" destOrd="0" presId="urn:microsoft.com/office/officeart/2005/8/layout/lProcess1"/>
    <dgm:cxn modelId="{5C55F32E-F9B8-45E3-9821-5C20A4BA6372}" type="presOf" srcId="{6F4BED88-C6E7-4005-A254-FCB57486D6D5}" destId="{D4C04B72-A192-4D35-9F67-4BB9257BB616}" srcOrd="0" destOrd="0" presId="urn:microsoft.com/office/officeart/2005/8/layout/lProcess1"/>
    <dgm:cxn modelId="{5D381E60-8CDD-40E6-92C4-63ECC66DF8B7}" srcId="{9A021FA1-9970-4FFB-BA0C-6E11F9CF6C04}" destId="{A2E7ED55-E172-4A2D-8B57-91A3BA9B643D}" srcOrd="1" destOrd="0" parTransId="{C9285D68-E3E3-4472-96B8-A3F1C58E2D8D}" sibTransId="{94551B3B-5CAB-4441-8425-778FC373BFC6}"/>
    <dgm:cxn modelId="{ACB90E69-F300-414B-8C03-FE52BD862001}" srcId="{9A021FA1-9970-4FFB-BA0C-6E11F9CF6C04}" destId="{C123F819-EC8A-44AF-AD57-571DE11AC9EF}" srcOrd="2" destOrd="0" parTransId="{C98BE281-A581-4100-9ABA-4948A56D37E7}" sibTransId="{BA803851-5886-44C3-80BB-5151CF1043D5}"/>
    <dgm:cxn modelId="{581B4B49-437D-4143-B635-8A61D6214BD4}" type="presOf" srcId="{94551B3B-5CAB-4441-8425-778FC373BFC6}" destId="{C238AC7D-5CD7-4360-8979-633A6C62C6E4}" srcOrd="0" destOrd="0" presId="urn:microsoft.com/office/officeart/2005/8/layout/lProcess1"/>
    <dgm:cxn modelId="{9A45B86E-D02A-4CA1-A4A4-6BFD0DA43FA4}" type="presOf" srcId="{9A021FA1-9970-4FFB-BA0C-6E11F9CF6C04}" destId="{24496A21-5C7B-40A0-89E9-FF59A78452FF}" srcOrd="0" destOrd="0" presId="urn:microsoft.com/office/officeart/2005/8/layout/lProcess1"/>
    <dgm:cxn modelId="{BD368279-7FE6-45B0-8AB9-7AB54FAB7408}" type="presOf" srcId="{4E64800D-F4C6-4FAF-B38F-DDD83DDF47CA}" destId="{1F51E671-FE85-46DB-B350-595B686E4173}" srcOrd="0" destOrd="0" presId="urn:microsoft.com/office/officeart/2005/8/layout/lProcess1"/>
    <dgm:cxn modelId="{A258AC7B-43B1-4CFA-81CD-39F5FD1731D4}" type="presOf" srcId="{BA803851-5886-44C3-80BB-5151CF1043D5}" destId="{8D3C7AD4-ECB3-4799-B4C3-53D918A8544E}" srcOrd="0" destOrd="0" presId="urn:microsoft.com/office/officeart/2005/8/layout/lProcess1"/>
    <dgm:cxn modelId="{40CFE393-5253-4196-9ABA-36BFA1037CDF}" type="presOf" srcId="{FB0E4FD0-7357-4851-8E8C-06D13BE3FE67}" destId="{61009205-BDD8-4FF4-BD76-8BA851241082}" srcOrd="0" destOrd="0" presId="urn:microsoft.com/office/officeart/2005/8/layout/lProcess1"/>
    <dgm:cxn modelId="{B18AB1AC-3A73-41C7-A838-36AB82BB7894}" type="presOf" srcId="{32B2484E-9A9E-464B-A258-79D34D15BF35}" destId="{23038D45-9AA2-46DE-BBFA-62A45DA0A51F}" srcOrd="0" destOrd="0" presId="urn:microsoft.com/office/officeart/2005/8/layout/lProcess1"/>
    <dgm:cxn modelId="{5934E0C9-0309-4FE2-97AE-59D134542781}" type="presOf" srcId="{C123F819-EC8A-44AF-AD57-571DE11AC9EF}" destId="{3068A982-72B8-4916-9ABD-14F6452B0B7B}" srcOrd="0" destOrd="0" presId="urn:microsoft.com/office/officeart/2005/8/layout/lProcess1"/>
    <dgm:cxn modelId="{B17B6DDA-7F19-4A50-943E-0BAFC5905EDD}" srcId="{9A021FA1-9970-4FFB-BA0C-6E11F9CF6C04}" destId="{FB0E4FD0-7357-4851-8E8C-06D13BE3FE67}" srcOrd="0" destOrd="0" parTransId="{1685C368-A148-4BFC-814D-A48A1AF72FC1}" sibTransId="{32B2484E-9A9E-464B-A258-79D34D15BF35}"/>
    <dgm:cxn modelId="{CB5622DF-B460-4B48-B315-1F082FD340EA}" srcId="{1C2545A9-F998-4EB0-9ED8-5B19AF8B56FE}" destId="{9A021FA1-9970-4FFB-BA0C-6E11F9CF6C04}" srcOrd="0" destOrd="0" parTransId="{0913E5BB-3611-4EE4-AFF6-4CCFFCD01472}" sibTransId="{7D641210-F72E-49F6-BAFE-8057A54EA1E1}"/>
    <dgm:cxn modelId="{3E49F449-F163-4C95-8B97-CC8F3A223116}" type="presParOf" srcId="{BCB81B15-C81D-4671-97E3-CAA937F3C5A3}" destId="{AC537E27-1E0D-4415-AC24-B20047BB1047}" srcOrd="0" destOrd="0" presId="urn:microsoft.com/office/officeart/2005/8/layout/lProcess1"/>
    <dgm:cxn modelId="{B88AC3ED-4A8E-43E7-8A3B-A41CFAA0EC6B}" type="presParOf" srcId="{AC537E27-1E0D-4415-AC24-B20047BB1047}" destId="{24496A21-5C7B-40A0-89E9-FF59A78452FF}" srcOrd="0" destOrd="0" presId="urn:microsoft.com/office/officeart/2005/8/layout/lProcess1"/>
    <dgm:cxn modelId="{B6491F86-F69E-40DE-AB35-23606CC8265A}" type="presParOf" srcId="{AC537E27-1E0D-4415-AC24-B20047BB1047}" destId="{31061380-9935-4235-8F43-E6EE885CA291}" srcOrd="1" destOrd="0" presId="urn:microsoft.com/office/officeart/2005/8/layout/lProcess1"/>
    <dgm:cxn modelId="{7F7B5E3F-4A36-4D33-A588-B2ECDD961CD1}" type="presParOf" srcId="{AC537E27-1E0D-4415-AC24-B20047BB1047}" destId="{61009205-BDD8-4FF4-BD76-8BA851241082}" srcOrd="2" destOrd="0" presId="urn:microsoft.com/office/officeart/2005/8/layout/lProcess1"/>
    <dgm:cxn modelId="{16B053FC-DA65-48FA-B578-527EC31F128F}" type="presParOf" srcId="{AC537E27-1E0D-4415-AC24-B20047BB1047}" destId="{23038D45-9AA2-46DE-BBFA-62A45DA0A51F}" srcOrd="3" destOrd="0" presId="urn:microsoft.com/office/officeart/2005/8/layout/lProcess1"/>
    <dgm:cxn modelId="{E7BC6667-0FF2-4AEB-B176-863CDDC961EB}" type="presParOf" srcId="{AC537E27-1E0D-4415-AC24-B20047BB1047}" destId="{10CE0C86-796B-487C-9980-C9E80D1064B0}" srcOrd="4" destOrd="0" presId="urn:microsoft.com/office/officeart/2005/8/layout/lProcess1"/>
    <dgm:cxn modelId="{1E2B943E-5D1E-42EB-AF32-4F78DC9372F6}" type="presParOf" srcId="{AC537E27-1E0D-4415-AC24-B20047BB1047}" destId="{C238AC7D-5CD7-4360-8979-633A6C62C6E4}" srcOrd="5" destOrd="0" presId="urn:microsoft.com/office/officeart/2005/8/layout/lProcess1"/>
    <dgm:cxn modelId="{F39D5872-AD81-44BF-A5BC-2B43B574659C}" type="presParOf" srcId="{AC537E27-1E0D-4415-AC24-B20047BB1047}" destId="{3068A982-72B8-4916-9ABD-14F6452B0B7B}" srcOrd="6" destOrd="0" presId="urn:microsoft.com/office/officeart/2005/8/layout/lProcess1"/>
    <dgm:cxn modelId="{1A4D8DF5-2938-4F02-ABBC-008E0CC9AFBF}" type="presParOf" srcId="{AC537E27-1E0D-4415-AC24-B20047BB1047}" destId="{8D3C7AD4-ECB3-4799-B4C3-53D918A8544E}" srcOrd="7" destOrd="0" presId="urn:microsoft.com/office/officeart/2005/8/layout/lProcess1"/>
    <dgm:cxn modelId="{96CBA731-1CCA-478A-8785-110687F0E7C5}" type="presParOf" srcId="{AC537E27-1E0D-4415-AC24-B20047BB1047}" destId="{D4C04B72-A192-4D35-9F67-4BB9257BB616}" srcOrd="8" destOrd="0" presId="urn:microsoft.com/office/officeart/2005/8/layout/lProcess1"/>
    <dgm:cxn modelId="{F1A3F748-FA93-4AD4-9B31-5FC05B2200B3}" type="presParOf" srcId="{AC537E27-1E0D-4415-AC24-B20047BB1047}" destId="{1F51E671-FE85-46DB-B350-595B686E4173}" srcOrd="9" destOrd="0" presId="urn:microsoft.com/office/officeart/2005/8/layout/lProcess1"/>
    <dgm:cxn modelId="{414EEF28-F9F5-4F41-8A24-6FE19333C652}" type="presParOf" srcId="{AC537E27-1E0D-4415-AC24-B20047BB1047}" destId="{397F8762-D14A-48B5-8FA0-84D9D3000F8F}" srcOrd="1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965775-6FE2-4AF8-911B-9385F682B180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48AEA14D-3477-488B-B5D3-A2A43F66294C}">
      <dgm:prSet phldrT="[Texto]" custT="1"/>
      <dgm:spPr/>
      <dgm:t>
        <a:bodyPr/>
        <a:lstStyle/>
        <a:p>
          <a:r>
            <a:rPr lang="pt-BR" sz="1900">
              <a:latin typeface="Roboto" pitchFamily="2" charset="0"/>
              <a:ea typeface="Roboto" pitchFamily="2" charset="0"/>
            </a:rPr>
            <a:t>Aliança Nacional Libertadora (ANL)</a:t>
          </a:r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BCE17164-5D0E-4D0A-BCD7-745999E6354B}" type="parTrans" cxnId="{4C498DD7-DB41-4330-A31E-3493D81AF59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CBF0DC7-6491-43DC-93F2-106D42F0E8A5}" type="sibTrans" cxnId="{4C498DD7-DB41-4330-A31E-3493D81AF59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496DE5D-745E-49E1-B5B6-A2A6591F7390}">
      <dgm:prSet phldrT="[Texto]" custT="1"/>
      <dgm:spPr/>
      <dgm:t>
        <a:bodyPr/>
        <a:lstStyle/>
        <a:p>
          <a:r>
            <a:rPr lang="pt-BR" sz="1900">
              <a:latin typeface="Roboto" pitchFamily="2" charset="0"/>
              <a:ea typeface="Roboto" pitchFamily="2" charset="0"/>
            </a:rPr>
            <a:t>Organização política formada pelos comunistas em 1935. </a:t>
          </a:r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0D3FF34C-1A6B-401C-AABB-BD124A8DCA57}" type="parTrans" cxnId="{8E501342-B260-493F-96F9-A3D5A0D6F17F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8107AA5-2F17-4292-AD06-367BED247A6B}" type="sibTrans" cxnId="{8E501342-B260-493F-96F9-A3D5A0D6F17F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7561DAC-CF55-4C3B-8FDB-6E648A3D5D0E}">
      <dgm:prSet phldrT="[Texto]" custT="1"/>
      <dgm:spPr/>
      <dgm:t>
        <a:bodyPr/>
        <a:lstStyle/>
        <a:p>
          <a:r>
            <a:rPr lang="pt-BR" sz="1900">
              <a:latin typeface="Roboto" pitchFamily="2" charset="0"/>
              <a:ea typeface="Roboto" pitchFamily="2" charset="0"/>
            </a:rPr>
            <a:t>Ação Integralista Brasileira (AIB)</a:t>
          </a:r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FDA0FCCE-38F8-4A66-9767-90C70DD3B466}" type="parTrans" cxnId="{B0100F09-2E92-4541-8C9B-D725DD624754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43ACB3B-D086-4F50-9B48-FD48F925E10A}" type="sibTrans" cxnId="{B0100F09-2E92-4541-8C9B-D725DD624754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4DEFD51-45AA-402B-8953-4844FDE6EFCF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Fundada em 1932 pelo jornalista e político Plínio Salgado.</a:t>
          </a:r>
        </a:p>
      </dgm:t>
    </dgm:pt>
    <dgm:pt modelId="{F1AEC98C-AAA6-4F1B-8454-DBEA45E8D70D}" type="parTrans" cxnId="{B44BC8EC-3F31-464A-878E-018F3850842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4D65A13-4E0F-40B1-92ED-DC968A1E11EA}" type="sibTrans" cxnId="{B44BC8EC-3F31-464A-878E-018F3850842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16ECB4EB-CEA3-4C0D-A7FE-76FFB21BEF85}">
      <dgm:prSet phldrT="[Texto]" custT="1"/>
      <dgm:spPr/>
      <dgm:t>
        <a:bodyPr/>
        <a:lstStyle/>
        <a:p>
          <a:r>
            <a:rPr lang="pt-BR" sz="1900">
              <a:latin typeface="Roboto" pitchFamily="2" charset="0"/>
              <a:ea typeface="Roboto" pitchFamily="2" charset="0"/>
            </a:rPr>
            <a:t>Defendia a formação de um governo popular. </a:t>
          </a:r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08970361-E0D8-4F9A-89BA-42829E6868D2}" type="parTrans" cxnId="{23A7ABDE-78D7-41B4-9BFE-AA45C3954F4C}">
      <dgm:prSet/>
      <dgm:spPr/>
      <dgm:t>
        <a:bodyPr/>
        <a:lstStyle/>
        <a:p>
          <a:endParaRPr lang="pt-BR"/>
        </a:p>
      </dgm:t>
    </dgm:pt>
    <dgm:pt modelId="{43935A14-B0BF-48EB-8333-B68D2AA972EE}" type="sibTrans" cxnId="{23A7ABDE-78D7-41B4-9BFE-AA45C3954F4C}">
      <dgm:prSet/>
      <dgm:spPr/>
      <dgm:t>
        <a:bodyPr/>
        <a:lstStyle/>
        <a:p>
          <a:endParaRPr lang="pt-BR"/>
        </a:p>
      </dgm:t>
    </dgm:pt>
    <dgm:pt modelId="{2886113F-6A3C-4378-9506-A30EC4DD3E59}">
      <dgm:prSet phldrT="[Texto]" custT="1"/>
      <dgm:spPr/>
      <dgm:t>
        <a:bodyPr/>
        <a:lstStyle/>
        <a:p>
          <a:r>
            <a:rPr lang="pt-BR" sz="1900">
              <a:latin typeface="Roboto" pitchFamily="2" charset="0"/>
              <a:ea typeface="Roboto" pitchFamily="2" charset="0"/>
            </a:rPr>
            <a:t>Partido atraiu sindicatos e a classe média urbana. </a:t>
          </a:r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DA21E2A2-5FF8-4B28-896D-3B26EA96C121}" type="parTrans" cxnId="{A88193DD-5BEC-47CA-B6A9-55FB6843E36F}">
      <dgm:prSet/>
      <dgm:spPr/>
      <dgm:t>
        <a:bodyPr/>
        <a:lstStyle/>
        <a:p>
          <a:endParaRPr lang="pt-BR"/>
        </a:p>
      </dgm:t>
    </dgm:pt>
    <dgm:pt modelId="{EF6E2452-A078-4AF6-82C9-07FF06776A37}" type="sibTrans" cxnId="{A88193DD-5BEC-47CA-B6A9-55FB6843E36F}">
      <dgm:prSet/>
      <dgm:spPr/>
      <dgm:t>
        <a:bodyPr/>
        <a:lstStyle/>
        <a:p>
          <a:endParaRPr lang="pt-BR"/>
        </a:p>
      </dgm:t>
    </dgm:pt>
    <dgm:pt modelId="{B188A29A-779A-48D2-8CCF-FC04667164E1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Governo decretou a ilegalidade da organização.</a:t>
          </a:r>
        </a:p>
      </dgm:t>
    </dgm:pt>
    <dgm:pt modelId="{0FF31C24-593D-4902-98E5-FEA37CFFE4C0}" type="parTrans" cxnId="{EBB5D9EA-258C-4BE7-BFFE-36083FDE7F02}">
      <dgm:prSet/>
      <dgm:spPr/>
      <dgm:t>
        <a:bodyPr/>
        <a:lstStyle/>
        <a:p>
          <a:endParaRPr lang="pt-BR"/>
        </a:p>
      </dgm:t>
    </dgm:pt>
    <dgm:pt modelId="{595AB539-A927-4AF9-9D66-C7BE225E46AE}" type="sibTrans" cxnId="{EBB5D9EA-258C-4BE7-BFFE-36083FDE7F02}">
      <dgm:prSet/>
      <dgm:spPr/>
      <dgm:t>
        <a:bodyPr/>
        <a:lstStyle/>
        <a:p>
          <a:endParaRPr lang="pt-BR"/>
        </a:p>
      </dgm:t>
    </dgm:pt>
    <dgm:pt modelId="{C143AF0D-42FD-4F74-A0BD-D6A8FF19100E}">
      <dgm:prSet phldrT="[Texto]" custT="1"/>
      <dgm:spPr/>
      <dgm:t>
        <a:bodyPr/>
        <a:lstStyle/>
        <a:p>
          <a:r>
            <a:rPr lang="pt-BR" sz="1900">
              <a:latin typeface="Roboto" pitchFamily="2" charset="0"/>
              <a:ea typeface="Roboto" pitchFamily="2" charset="0"/>
            </a:rPr>
            <a:t>Organização de caráter conservador, de orientação cristã e influência fascista.</a:t>
          </a:r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74115BF0-51FC-4F32-B80B-0BAFDA425B9C}" type="parTrans" cxnId="{C7B77EFD-58E3-4F05-A2CD-DE8ADD5A3474}">
      <dgm:prSet/>
      <dgm:spPr/>
      <dgm:t>
        <a:bodyPr/>
        <a:lstStyle/>
        <a:p>
          <a:endParaRPr lang="pt-BR"/>
        </a:p>
      </dgm:t>
    </dgm:pt>
    <dgm:pt modelId="{0520D22E-43F9-4CCB-B13A-850117FD2302}" type="sibTrans" cxnId="{C7B77EFD-58E3-4F05-A2CD-DE8ADD5A3474}">
      <dgm:prSet/>
      <dgm:spPr/>
      <dgm:t>
        <a:bodyPr/>
        <a:lstStyle/>
        <a:p>
          <a:endParaRPr lang="pt-BR"/>
        </a:p>
      </dgm:t>
    </dgm:pt>
    <dgm:pt modelId="{96AE4028-328C-4505-8EA8-BB1812FDF4F6}">
      <dgm:prSet phldrT="[Texto]" custT="1"/>
      <dgm:spPr/>
      <dgm:t>
        <a:bodyPr/>
        <a:lstStyle/>
        <a:p>
          <a:r>
            <a:rPr lang="pt-BR" sz="1900">
              <a:latin typeface="Roboto" pitchFamily="2" charset="0"/>
              <a:ea typeface="Roboto" pitchFamily="2" charset="0"/>
            </a:rPr>
            <a:t>Princípios estavam reunidos no lema "Deus, pátria e família". </a:t>
          </a:r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BCE4C552-830A-4A26-B3E6-42D07391DA84}" type="parTrans" cxnId="{813E8DCB-BAF5-4BED-8AEF-C532314E7ECA}">
      <dgm:prSet/>
      <dgm:spPr/>
      <dgm:t>
        <a:bodyPr/>
        <a:lstStyle/>
        <a:p>
          <a:endParaRPr lang="pt-BR"/>
        </a:p>
      </dgm:t>
    </dgm:pt>
    <dgm:pt modelId="{811345C6-B5F2-4E2C-9EE7-B3809019EEAD}" type="sibTrans" cxnId="{813E8DCB-BAF5-4BED-8AEF-C532314E7ECA}">
      <dgm:prSet/>
      <dgm:spPr/>
      <dgm:t>
        <a:bodyPr/>
        <a:lstStyle/>
        <a:p>
          <a:endParaRPr lang="pt-BR"/>
        </a:p>
      </dgm:t>
    </dgm:pt>
    <dgm:pt modelId="{AA56D324-2830-4398-8198-0F9CEBF8B3E4}" type="pres">
      <dgm:prSet presAssocID="{18965775-6FE2-4AF8-911B-9385F682B180}" presName="linear" presStyleCnt="0">
        <dgm:presLayoutVars>
          <dgm:dir/>
          <dgm:animLvl val="lvl"/>
          <dgm:resizeHandles val="exact"/>
        </dgm:presLayoutVars>
      </dgm:prSet>
      <dgm:spPr/>
    </dgm:pt>
    <dgm:pt modelId="{F7C6B89A-8C03-4F61-AE69-3A70EBAFE277}" type="pres">
      <dgm:prSet presAssocID="{48AEA14D-3477-488B-B5D3-A2A43F66294C}" presName="parentLin" presStyleCnt="0"/>
      <dgm:spPr/>
    </dgm:pt>
    <dgm:pt modelId="{4D01EDAF-4919-4944-B55B-562E9035FBF5}" type="pres">
      <dgm:prSet presAssocID="{48AEA14D-3477-488B-B5D3-A2A43F66294C}" presName="parentLeftMargin" presStyleLbl="node1" presStyleIdx="0" presStyleCnt="2"/>
      <dgm:spPr/>
    </dgm:pt>
    <dgm:pt modelId="{8952B8C4-3B38-43ED-A367-CF774B461C4D}" type="pres">
      <dgm:prSet presAssocID="{48AEA14D-3477-488B-B5D3-A2A43F66294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7467167-C797-4F58-ACCB-5AC524C06AFF}" type="pres">
      <dgm:prSet presAssocID="{48AEA14D-3477-488B-B5D3-A2A43F66294C}" presName="negativeSpace" presStyleCnt="0"/>
      <dgm:spPr/>
    </dgm:pt>
    <dgm:pt modelId="{DD9C7FE3-D435-4AD1-AA88-519D2EF26064}" type="pres">
      <dgm:prSet presAssocID="{48AEA14D-3477-488B-B5D3-A2A43F66294C}" presName="childText" presStyleLbl="conFgAcc1" presStyleIdx="0" presStyleCnt="2" custLinFactNeighborX="-2599" custLinFactNeighborY="29175">
        <dgm:presLayoutVars>
          <dgm:bulletEnabled val="1"/>
        </dgm:presLayoutVars>
      </dgm:prSet>
      <dgm:spPr/>
    </dgm:pt>
    <dgm:pt modelId="{C466E12D-2D97-4034-85CB-3530131A273D}" type="pres">
      <dgm:prSet presAssocID="{BCBF0DC7-6491-43DC-93F2-106D42F0E8A5}" presName="spaceBetweenRectangles" presStyleCnt="0"/>
      <dgm:spPr/>
    </dgm:pt>
    <dgm:pt modelId="{A6D4138D-1A42-4E67-A4D3-99618791B109}" type="pres">
      <dgm:prSet presAssocID="{97561DAC-CF55-4C3B-8FDB-6E648A3D5D0E}" presName="parentLin" presStyleCnt="0"/>
      <dgm:spPr/>
    </dgm:pt>
    <dgm:pt modelId="{2CC904F2-DC9B-41BA-B54D-018641509F0B}" type="pres">
      <dgm:prSet presAssocID="{97561DAC-CF55-4C3B-8FDB-6E648A3D5D0E}" presName="parentLeftMargin" presStyleLbl="node1" presStyleIdx="0" presStyleCnt="2"/>
      <dgm:spPr/>
    </dgm:pt>
    <dgm:pt modelId="{09A28953-EE31-47C2-933E-CB9A5DF13C67}" type="pres">
      <dgm:prSet presAssocID="{97561DAC-CF55-4C3B-8FDB-6E648A3D5D0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BF17E29-279B-4F91-A30C-E8BB9BCA4D8C}" type="pres">
      <dgm:prSet presAssocID="{97561DAC-CF55-4C3B-8FDB-6E648A3D5D0E}" presName="negativeSpace" presStyleCnt="0"/>
      <dgm:spPr/>
    </dgm:pt>
    <dgm:pt modelId="{BA4CBCD5-8E2A-4639-A5BF-CF170FA9F05C}" type="pres">
      <dgm:prSet presAssocID="{97561DAC-CF55-4C3B-8FDB-6E648A3D5D0E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CD313401-760C-4419-AA21-FD2794137131}" type="presOf" srcId="{96AE4028-328C-4505-8EA8-BB1812FDF4F6}" destId="{BA4CBCD5-8E2A-4639-A5BF-CF170FA9F05C}" srcOrd="0" destOrd="2" presId="urn:microsoft.com/office/officeart/2005/8/layout/list1"/>
    <dgm:cxn modelId="{B0100F09-2E92-4541-8C9B-D725DD624754}" srcId="{18965775-6FE2-4AF8-911B-9385F682B180}" destId="{97561DAC-CF55-4C3B-8FDB-6E648A3D5D0E}" srcOrd="1" destOrd="0" parTransId="{FDA0FCCE-38F8-4A66-9767-90C70DD3B466}" sibTransId="{C43ACB3B-D086-4F50-9B48-FD48F925E10A}"/>
    <dgm:cxn modelId="{D1217526-2B92-4882-89A4-5DAA2220DA73}" type="presOf" srcId="{B188A29A-779A-48D2-8CCF-FC04667164E1}" destId="{DD9C7FE3-D435-4AD1-AA88-519D2EF26064}" srcOrd="0" destOrd="3" presId="urn:microsoft.com/office/officeart/2005/8/layout/list1"/>
    <dgm:cxn modelId="{81F94335-5D22-4614-A447-8928D7B6E47D}" type="presOf" srcId="{C143AF0D-42FD-4F74-A0BD-D6A8FF19100E}" destId="{BA4CBCD5-8E2A-4639-A5BF-CF170FA9F05C}" srcOrd="0" destOrd="1" presId="urn:microsoft.com/office/officeart/2005/8/layout/list1"/>
    <dgm:cxn modelId="{E8615135-8033-4B59-B5CC-8A2EF45A523E}" type="presOf" srcId="{74DEFD51-45AA-402B-8953-4844FDE6EFCF}" destId="{BA4CBCD5-8E2A-4639-A5BF-CF170FA9F05C}" srcOrd="0" destOrd="0" presId="urn:microsoft.com/office/officeart/2005/8/layout/list1"/>
    <dgm:cxn modelId="{8E501342-B260-493F-96F9-A3D5A0D6F17F}" srcId="{48AEA14D-3477-488B-B5D3-A2A43F66294C}" destId="{7496DE5D-745E-49E1-B5B6-A2A6591F7390}" srcOrd="0" destOrd="0" parTransId="{0D3FF34C-1A6B-401C-AABB-BD124A8DCA57}" sibTransId="{B8107AA5-2F17-4292-AD06-367BED247A6B}"/>
    <dgm:cxn modelId="{71A63743-1F5B-43DF-B905-6BD2BA71308C}" type="presOf" srcId="{2886113F-6A3C-4378-9506-A30EC4DD3E59}" destId="{DD9C7FE3-D435-4AD1-AA88-519D2EF26064}" srcOrd="0" destOrd="2" presId="urn:microsoft.com/office/officeart/2005/8/layout/list1"/>
    <dgm:cxn modelId="{3C6CA045-3DC6-4839-A822-EC31F8635EBF}" type="presOf" srcId="{16ECB4EB-CEA3-4C0D-A7FE-76FFB21BEF85}" destId="{DD9C7FE3-D435-4AD1-AA88-519D2EF26064}" srcOrd="0" destOrd="1" presId="urn:microsoft.com/office/officeart/2005/8/layout/list1"/>
    <dgm:cxn modelId="{BB2BAE6A-5D96-446A-9200-A3885FEA2721}" type="presOf" srcId="{97561DAC-CF55-4C3B-8FDB-6E648A3D5D0E}" destId="{09A28953-EE31-47C2-933E-CB9A5DF13C67}" srcOrd="1" destOrd="0" presId="urn:microsoft.com/office/officeart/2005/8/layout/list1"/>
    <dgm:cxn modelId="{F616D256-42E9-4EE4-B70E-65D0468D91C5}" type="presOf" srcId="{18965775-6FE2-4AF8-911B-9385F682B180}" destId="{AA56D324-2830-4398-8198-0F9CEBF8B3E4}" srcOrd="0" destOrd="0" presId="urn:microsoft.com/office/officeart/2005/8/layout/list1"/>
    <dgm:cxn modelId="{D7BFF0A3-3D64-418E-AADA-1FE51C8B70A1}" type="presOf" srcId="{48AEA14D-3477-488B-B5D3-A2A43F66294C}" destId="{8952B8C4-3B38-43ED-A367-CF774B461C4D}" srcOrd="1" destOrd="0" presId="urn:microsoft.com/office/officeart/2005/8/layout/list1"/>
    <dgm:cxn modelId="{E875C4A7-A560-4F42-B6CF-17760D54A330}" type="presOf" srcId="{48AEA14D-3477-488B-B5D3-A2A43F66294C}" destId="{4D01EDAF-4919-4944-B55B-562E9035FBF5}" srcOrd="0" destOrd="0" presId="urn:microsoft.com/office/officeart/2005/8/layout/list1"/>
    <dgm:cxn modelId="{813E8DCB-BAF5-4BED-8AEF-C532314E7ECA}" srcId="{97561DAC-CF55-4C3B-8FDB-6E648A3D5D0E}" destId="{96AE4028-328C-4505-8EA8-BB1812FDF4F6}" srcOrd="2" destOrd="0" parTransId="{BCE4C552-830A-4A26-B3E6-42D07391DA84}" sibTransId="{811345C6-B5F2-4E2C-9EE7-B3809019EEAD}"/>
    <dgm:cxn modelId="{4C498DD7-DB41-4330-A31E-3493D81AF59E}" srcId="{18965775-6FE2-4AF8-911B-9385F682B180}" destId="{48AEA14D-3477-488B-B5D3-A2A43F66294C}" srcOrd="0" destOrd="0" parTransId="{BCE17164-5D0E-4D0A-BCD7-745999E6354B}" sibTransId="{BCBF0DC7-6491-43DC-93F2-106D42F0E8A5}"/>
    <dgm:cxn modelId="{2723BAD9-8152-400B-8238-C1C93A24FEE0}" type="presOf" srcId="{97561DAC-CF55-4C3B-8FDB-6E648A3D5D0E}" destId="{2CC904F2-DC9B-41BA-B54D-018641509F0B}" srcOrd="0" destOrd="0" presId="urn:microsoft.com/office/officeart/2005/8/layout/list1"/>
    <dgm:cxn modelId="{A88193DD-5BEC-47CA-B6A9-55FB6843E36F}" srcId="{48AEA14D-3477-488B-B5D3-A2A43F66294C}" destId="{2886113F-6A3C-4378-9506-A30EC4DD3E59}" srcOrd="2" destOrd="0" parTransId="{DA21E2A2-5FF8-4B28-896D-3B26EA96C121}" sibTransId="{EF6E2452-A078-4AF6-82C9-07FF06776A37}"/>
    <dgm:cxn modelId="{23A7ABDE-78D7-41B4-9BFE-AA45C3954F4C}" srcId="{48AEA14D-3477-488B-B5D3-A2A43F66294C}" destId="{16ECB4EB-CEA3-4C0D-A7FE-76FFB21BEF85}" srcOrd="1" destOrd="0" parTransId="{08970361-E0D8-4F9A-89BA-42829E6868D2}" sibTransId="{43935A14-B0BF-48EB-8333-B68D2AA972EE}"/>
    <dgm:cxn modelId="{EBB5D9EA-258C-4BE7-BFFE-36083FDE7F02}" srcId="{48AEA14D-3477-488B-B5D3-A2A43F66294C}" destId="{B188A29A-779A-48D2-8CCF-FC04667164E1}" srcOrd="3" destOrd="0" parTransId="{0FF31C24-593D-4902-98E5-FEA37CFFE4C0}" sibTransId="{595AB539-A927-4AF9-9D66-C7BE225E46AE}"/>
    <dgm:cxn modelId="{C1B817EB-285B-450D-8625-E138AA8B7DAF}" type="presOf" srcId="{7496DE5D-745E-49E1-B5B6-A2A6591F7390}" destId="{DD9C7FE3-D435-4AD1-AA88-519D2EF26064}" srcOrd="0" destOrd="0" presId="urn:microsoft.com/office/officeart/2005/8/layout/list1"/>
    <dgm:cxn modelId="{B44BC8EC-3F31-464A-878E-018F38508428}" srcId="{97561DAC-CF55-4C3B-8FDB-6E648A3D5D0E}" destId="{74DEFD51-45AA-402B-8953-4844FDE6EFCF}" srcOrd="0" destOrd="0" parTransId="{F1AEC98C-AAA6-4F1B-8454-DBEA45E8D70D}" sibTransId="{B4D65A13-4E0F-40B1-92ED-DC968A1E11EA}"/>
    <dgm:cxn modelId="{C7B77EFD-58E3-4F05-A2CD-DE8ADD5A3474}" srcId="{97561DAC-CF55-4C3B-8FDB-6E648A3D5D0E}" destId="{C143AF0D-42FD-4F74-A0BD-D6A8FF19100E}" srcOrd="1" destOrd="0" parTransId="{74115BF0-51FC-4F32-B80B-0BAFDA425B9C}" sibTransId="{0520D22E-43F9-4CCB-B13A-850117FD2302}"/>
    <dgm:cxn modelId="{1D635287-E4D2-46C7-9132-B0CBA08DCA16}" type="presParOf" srcId="{AA56D324-2830-4398-8198-0F9CEBF8B3E4}" destId="{F7C6B89A-8C03-4F61-AE69-3A70EBAFE277}" srcOrd="0" destOrd="0" presId="urn:microsoft.com/office/officeart/2005/8/layout/list1"/>
    <dgm:cxn modelId="{9DBBD2CA-9EF9-4192-9986-8121B6579249}" type="presParOf" srcId="{F7C6B89A-8C03-4F61-AE69-3A70EBAFE277}" destId="{4D01EDAF-4919-4944-B55B-562E9035FBF5}" srcOrd="0" destOrd="0" presId="urn:microsoft.com/office/officeart/2005/8/layout/list1"/>
    <dgm:cxn modelId="{39631E1B-B5D4-4954-8EA1-7FADE4CD6F94}" type="presParOf" srcId="{F7C6B89A-8C03-4F61-AE69-3A70EBAFE277}" destId="{8952B8C4-3B38-43ED-A367-CF774B461C4D}" srcOrd="1" destOrd="0" presId="urn:microsoft.com/office/officeart/2005/8/layout/list1"/>
    <dgm:cxn modelId="{0029A6E5-2A44-40BE-8374-8469DA065F9F}" type="presParOf" srcId="{AA56D324-2830-4398-8198-0F9CEBF8B3E4}" destId="{87467167-C797-4F58-ACCB-5AC524C06AFF}" srcOrd="1" destOrd="0" presId="urn:microsoft.com/office/officeart/2005/8/layout/list1"/>
    <dgm:cxn modelId="{CFC96AFD-3D0A-416B-A41A-3AAE376D70B8}" type="presParOf" srcId="{AA56D324-2830-4398-8198-0F9CEBF8B3E4}" destId="{DD9C7FE3-D435-4AD1-AA88-519D2EF26064}" srcOrd="2" destOrd="0" presId="urn:microsoft.com/office/officeart/2005/8/layout/list1"/>
    <dgm:cxn modelId="{7B5286F6-8A6D-4261-9957-083E5A0594B3}" type="presParOf" srcId="{AA56D324-2830-4398-8198-0F9CEBF8B3E4}" destId="{C466E12D-2D97-4034-85CB-3530131A273D}" srcOrd="3" destOrd="0" presId="urn:microsoft.com/office/officeart/2005/8/layout/list1"/>
    <dgm:cxn modelId="{76E86593-4E61-45D4-ABB8-EBD1E283688F}" type="presParOf" srcId="{AA56D324-2830-4398-8198-0F9CEBF8B3E4}" destId="{A6D4138D-1A42-4E67-A4D3-99618791B109}" srcOrd="4" destOrd="0" presId="urn:microsoft.com/office/officeart/2005/8/layout/list1"/>
    <dgm:cxn modelId="{14B6CF62-9FED-45B3-AC83-57288BC073C3}" type="presParOf" srcId="{A6D4138D-1A42-4E67-A4D3-99618791B109}" destId="{2CC904F2-DC9B-41BA-B54D-018641509F0B}" srcOrd="0" destOrd="0" presId="urn:microsoft.com/office/officeart/2005/8/layout/list1"/>
    <dgm:cxn modelId="{97B946F4-2B11-45F5-843F-9486A325356A}" type="presParOf" srcId="{A6D4138D-1A42-4E67-A4D3-99618791B109}" destId="{09A28953-EE31-47C2-933E-CB9A5DF13C67}" srcOrd="1" destOrd="0" presId="urn:microsoft.com/office/officeart/2005/8/layout/list1"/>
    <dgm:cxn modelId="{351C6723-496F-4907-B902-6915B0D6040B}" type="presParOf" srcId="{AA56D324-2830-4398-8198-0F9CEBF8B3E4}" destId="{CBF17E29-279B-4F91-A30C-E8BB9BCA4D8C}" srcOrd="5" destOrd="0" presId="urn:microsoft.com/office/officeart/2005/8/layout/list1"/>
    <dgm:cxn modelId="{73146D28-EDF8-4A90-BC54-5828E57BE880}" type="presParOf" srcId="{AA56D324-2830-4398-8198-0F9CEBF8B3E4}" destId="{BA4CBCD5-8E2A-4639-A5BF-CF170FA9F05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4761267-15F4-49DC-9FE1-2B7B35CD62E8}" type="doc">
      <dgm:prSet loTypeId="urn:microsoft.com/office/officeart/2005/8/layout/default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pt-BR"/>
        </a:p>
      </dgm:t>
    </dgm:pt>
    <dgm:pt modelId="{87BC6672-DEAC-40A4-BFFA-ACEC08D58D7E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Golpe político aplicado por Vargas em 1937, com o apoio dos militares e políticos influentes. </a:t>
          </a:r>
        </a:p>
      </dgm:t>
    </dgm:pt>
    <dgm:pt modelId="{7957C150-9511-406F-9972-12DF1D254A5B}" type="parTrans" cxnId="{4F15EC4D-E0F1-48CF-AA9B-593A0AD9948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555EA7E-6897-4C6A-8AEB-E24192610BB0}" type="sibTrans" cxnId="{4F15EC4D-E0F1-48CF-AA9B-593A0AD9948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1576CEF-AE56-4C4D-85D4-62AF4BC229F7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 justificativa era combater a "ameaça" comunista.</a:t>
          </a:r>
        </a:p>
      </dgm:t>
    </dgm:pt>
    <dgm:pt modelId="{3E2A7994-BBC5-4295-B3FE-502D7E2BB299}" type="parTrans" cxnId="{5472BAE4-4D89-4B2E-A6D4-C3E684A58B3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E6ADFB3-CBA6-42C6-8B7E-4270885386E7}" type="sibTrans" cxnId="{5472BAE4-4D89-4B2E-A6D4-C3E684A58B3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E02CEB4-9271-4B96-92F8-240C19E28797}" type="pres">
      <dgm:prSet presAssocID="{24761267-15F4-49DC-9FE1-2B7B35CD62E8}" presName="diagram" presStyleCnt="0">
        <dgm:presLayoutVars>
          <dgm:dir/>
          <dgm:resizeHandles val="exact"/>
        </dgm:presLayoutVars>
      </dgm:prSet>
      <dgm:spPr/>
    </dgm:pt>
    <dgm:pt modelId="{2692754B-CE7A-425F-AA6C-E4A27A110F10}" type="pres">
      <dgm:prSet presAssocID="{87BC6672-DEAC-40A4-BFFA-ACEC08D58D7E}" presName="node" presStyleLbl="node1" presStyleIdx="0" presStyleCnt="2" custScaleY="125871">
        <dgm:presLayoutVars>
          <dgm:bulletEnabled val="1"/>
        </dgm:presLayoutVars>
      </dgm:prSet>
      <dgm:spPr/>
    </dgm:pt>
    <dgm:pt modelId="{3D1D0F48-C83F-4771-8A6A-2A5F84A7527A}" type="pres">
      <dgm:prSet presAssocID="{B555EA7E-6897-4C6A-8AEB-E24192610BB0}" presName="sibTrans" presStyleCnt="0"/>
      <dgm:spPr/>
    </dgm:pt>
    <dgm:pt modelId="{E0B3E708-0DB2-4E51-A51C-9BF661E5D492}" type="pres">
      <dgm:prSet presAssocID="{21576CEF-AE56-4C4D-85D4-62AF4BC229F7}" presName="node" presStyleLbl="node1" presStyleIdx="1" presStyleCnt="2" custScaleY="125871">
        <dgm:presLayoutVars>
          <dgm:bulletEnabled val="1"/>
        </dgm:presLayoutVars>
      </dgm:prSet>
      <dgm:spPr/>
    </dgm:pt>
  </dgm:ptLst>
  <dgm:cxnLst>
    <dgm:cxn modelId="{540A1120-9C6C-48D1-8525-733FE1A5E58E}" type="presOf" srcId="{87BC6672-DEAC-40A4-BFFA-ACEC08D58D7E}" destId="{2692754B-CE7A-425F-AA6C-E4A27A110F10}" srcOrd="0" destOrd="0" presId="urn:microsoft.com/office/officeart/2005/8/layout/default"/>
    <dgm:cxn modelId="{FF24EA3B-F087-4F6F-B628-0A48E95AC7F5}" type="presOf" srcId="{21576CEF-AE56-4C4D-85D4-62AF4BC229F7}" destId="{E0B3E708-0DB2-4E51-A51C-9BF661E5D492}" srcOrd="0" destOrd="0" presId="urn:microsoft.com/office/officeart/2005/8/layout/default"/>
    <dgm:cxn modelId="{4F15EC4D-E0F1-48CF-AA9B-593A0AD99483}" srcId="{24761267-15F4-49DC-9FE1-2B7B35CD62E8}" destId="{87BC6672-DEAC-40A4-BFFA-ACEC08D58D7E}" srcOrd="0" destOrd="0" parTransId="{7957C150-9511-406F-9972-12DF1D254A5B}" sibTransId="{B555EA7E-6897-4C6A-8AEB-E24192610BB0}"/>
    <dgm:cxn modelId="{757E70BD-FBC8-4446-A5D0-EA9F3C3FF2BA}" type="presOf" srcId="{24761267-15F4-49DC-9FE1-2B7B35CD62E8}" destId="{9E02CEB4-9271-4B96-92F8-240C19E28797}" srcOrd="0" destOrd="0" presId="urn:microsoft.com/office/officeart/2005/8/layout/default"/>
    <dgm:cxn modelId="{5472BAE4-4D89-4B2E-A6D4-C3E684A58B36}" srcId="{24761267-15F4-49DC-9FE1-2B7B35CD62E8}" destId="{21576CEF-AE56-4C4D-85D4-62AF4BC229F7}" srcOrd="1" destOrd="0" parTransId="{3E2A7994-BBC5-4295-B3FE-502D7E2BB299}" sibTransId="{4E6ADFB3-CBA6-42C6-8B7E-4270885386E7}"/>
    <dgm:cxn modelId="{EA9B057E-F144-4048-B6F1-DC33E40C2AA9}" type="presParOf" srcId="{9E02CEB4-9271-4B96-92F8-240C19E28797}" destId="{2692754B-CE7A-425F-AA6C-E4A27A110F10}" srcOrd="0" destOrd="0" presId="urn:microsoft.com/office/officeart/2005/8/layout/default"/>
    <dgm:cxn modelId="{B75756EF-8DBA-4E6C-90EB-25E27EE2C2D5}" type="presParOf" srcId="{9E02CEB4-9271-4B96-92F8-240C19E28797}" destId="{3D1D0F48-C83F-4771-8A6A-2A5F84A7527A}" srcOrd="1" destOrd="0" presId="urn:microsoft.com/office/officeart/2005/8/layout/default"/>
    <dgm:cxn modelId="{0B32E191-3C25-437A-98B6-97ACB7487F39}" type="presParOf" srcId="{9E02CEB4-9271-4B96-92F8-240C19E28797}" destId="{E0B3E708-0DB2-4E51-A51C-9BF661E5D492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2147619-338B-49B0-BB52-6DA5BD75604A}" type="doc">
      <dgm:prSet loTypeId="urn:microsoft.com/office/officeart/2005/8/layout/h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DC1A2C31-4477-4B5B-8BFC-C7AB9CF380F6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Impacto político</a:t>
          </a:r>
        </a:p>
      </dgm:t>
    </dgm:pt>
    <dgm:pt modelId="{AF9D2026-5397-4802-8231-AF82E926F50E}" type="parTrans" cxnId="{EBC02CF7-9F46-4EAF-9EE8-5C357A1704A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10B19D10-0797-4FA2-AF72-CDC5A78B0A82}" type="sibTrans" cxnId="{EBC02CF7-9F46-4EAF-9EE8-5C357A1704A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7280859-E346-48EC-8688-4D9C8123653D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Fechamento do Senado e da Câmara dos Deputados. </a:t>
          </a:r>
        </a:p>
      </dgm:t>
    </dgm:pt>
    <dgm:pt modelId="{912435EA-2DE2-4E97-A3B5-656E99CC3625}" type="parTrans" cxnId="{225B827D-A8B7-485B-9DE3-62F210A93D70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55B8AB6-9D47-476E-B157-7EE4FD5C8630}" type="sibTrans" cxnId="{225B827D-A8B7-485B-9DE3-62F210A93D70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8F4C9CD-3A21-440A-983C-439498777BD2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Controle social</a:t>
          </a:r>
        </a:p>
      </dgm:t>
    </dgm:pt>
    <dgm:pt modelId="{48160F17-6ECC-42AF-9675-085C6CB299B3}" type="parTrans" cxnId="{46BE148D-8604-4CFE-A160-9CEF75CC7F7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1B4A71B5-DB08-43AF-B52C-45404F369876}" type="sibTrans" cxnId="{46BE148D-8604-4CFE-A160-9CEF75CC7F7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ECF193E-B4D0-4D5B-A337-68F02348C7C0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Repressão. </a:t>
          </a:r>
        </a:p>
      </dgm:t>
    </dgm:pt>
    <dgm:pt modelId="{984692B6-9CC4-49BA-8C9E-AA7443DB52C0}" type="parTrans" cxnId="{0BF5FDDC-9BBA-4C44-8702-FF7656EC93BB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166A679-C368-42EB-84EB-F88681F28A48}" type="sibTrans" cxnId="{0BF5FDDC-9BBA-4C44-8702-FF7656EC93BB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075ECA9-48D5-4E82-BF76-DC292431609C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Suspensão dos direitos constitucionais.</a:t>
          </a:r>
        </a:p>
      </dgm:t>
    </dgm:pt>
    <dgm:pt modelId="{BED0427D-7F42-4FA2-88C9-535205C9BD5E}" type="parTrans" cxnId="{900A8492-3A84-4382-8D35-A7FAA2635A7A}">
      <dgm:prSet/>
      <dgm:spPr/>
      <dgm:t>
        <a:bodyPr/>
        <a:lstStyle/>
        <a:p>
          <a:endParaRPr lang="pt-BR"/>
        </a:p>
      </dgm:t>
    </dgm:pt>
    <dgm:pt modelId="{DE3DB97B-2C53-41FF-867C-93125963F3E9}" type="sibTrans" cxnId="{900A8492-3A84-4382-8D35-A7FAA2635A7A}">
      <dgm:prSet/>
      <dgm:spPr/>
      <dgm:t>
        <a:bodyPr/>
        <a:lstStyle/>
        <a:p>
          <a:endParaRPr lang="pt-BR"/>
        </a:p>
      </dgm:t>
    </dgm:pt>
    <dgm:pt modelId="{94EF3D42-2AB5-4391-8BC9-3DC2C60E2D96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Extinção dos partidos políticos. </a:t>
          </a:r>
        </a:p>
      </dgm:t>
    </dgm:pt>
    <dgm:pt modelId="{3AB82AD8-C087-48C6-B1CD-84BAAED346F5}" type="parTrans" cxnId="{724F736A-90AF-4AA1-96F3-AC8EDBA3672D}">
      <dgm:prSet/>
      <dgm:spPr/>
      <dgm:t>
        <a:bodyPr/>
        <a:lstStyle/>
        <a:p>
          <a:endParaRPr lang="pt-BR"/>
        </a:p>
      </dgm:t>
    </dgm:pt>
    <dgm:pt modelId="{E07CA85B-0FB1-460B-B080-ACF269C9EDE0}" type="sibTrans" cxnId="{724F736A-90AF-4AA1-96F3-AC8EDBA3672D}">
      <dgm:prSet/>
      <dgm:spPr/>
      <dgm:t>
        <a:bodyPr/>
        <a:lstStyle/>
        <a:p>
          <a:endParaRPr lang="pt-BR"/>
        </a:p>
      </dgm:t>
    </dgm:pt>
    <dgm:pt modelId="{234923DC-FE3D-4142-8D58-297F31907FF7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Nova Constituição. </a:t>
          </a:r>
        </a:p>
      </dgm:t>
    </dgm:pt>
    <dgm:pt modelId="{BBA1535D-63B4-46CF-A041-812168804AD6}" type="parTrans" cxnId="{CB2BF696-A2E8-4F96-A513-6A2D5072D12A}">
      <dgm:prSet/>
      <dgm:spPr/>
      <dgm:t>
        <a:bodyPr/>
        <a:lstStyle/>
        <a:p>
          <a:endParaRPr lang="pt-BR"/>
        </a:p>
      </dgm:t>
    </dgm:pt>
    <dgm:pt modelId="{EA021E0C-1128-44F2-A1D7-6FDB8E52E402}" type="sibTrans" cxnId="{CB2BF696-A2E8-4F96-A513-6A2D5072D12A}">
      <dgm:prSet/>
      <dgm:spPr/>
      <dgm:t>
        <a:bodyPr/>
        <a:lstStyle/>
        <a:p>
          <a:endParaRPr lang="pt-BR"/>
        </a:p>
      </dgm:t>
    </dgm:pt>
    <dgm:pt modelId="{49417828-0DBD-4571-9438-083C6493BB22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Censura aos meios de comunicação. </a:t>
          </a:r>
        </a:p>
      </dgm:t>
    </dgm:pt>
    <dgm:pt modelId="{90EF74C5-0484-402A-BBDF-6C01333508EF}" type="parTrans" cxnId="{50A9528F-1318-4D63-ADAF-7E902AF5DA1D}">
      <dgm:prSet/>
      <dgm:spPr/>
      <dgm:t>
        <a:bodyPr/>
        <a:lstStyle/>
        <a:p>
          <a:endParaRPr lang="pt-BR"/>
        </a:p>
      </dgm:t>
    </dgm:pt>
    <dgm:pt modelId="{723BC141-E9DB-4C8A-A44C-1FC878B0A6F2}" type="sibTrans" cxnId="{50A9528F-1318-4D63-ADAF-7E902AF5DA1D}">
      <dgm:prSet/>
      <dgm:spPr/>
      <dgm:t>
        <a:bodyPr/>
        <a:lstStyle/>
        <a:p>
          <a:endParaRPr lang="pt-BR"/>
        </a:p>
      </dgm:t>
    </dgm:pt>
    <dgm:pt modelId="{31A92845-63EF-45C8-AB35-09A0469EC21B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Criação do Departamento de Imprensa e Propaganda (DIP), em 1939. </a:t>
          </a:r>
        </a:p>
      </dgm:t>
    </dgm:pt>
    <dgm:pt modelId="{BB0CA4F6-34C1-4B34-B0F0-77D80C0A33E9}" type="parTrans" cxnId="{A193AD37-D9DA-47B3-A110-3AC129159454}">
      <dgm:prSet/>
      <dgm:spPr/>
      <dgm:t>
        <a:bodyPr/>
        <a:lstStyle/>
        <a:p>
          <a:endParaRPr lang="pt-BR"/>
        </a:p>
      </dgm:t>
    </dgm:pt>
    <dgm:pt modelId="{5C1FBD67-E346-4889-A73B-DF2B38FDC9B4}" type="sibTrans" cxnId="{A193AD37-D9DA-47B3-A110-3AC129159454}">
      <dgm:prSet/>
      <dgm:spPr/>
      <dgm:t>
        <a:bodyPr/>
        <a:lstStyle/>
        <a:p>
          <a:endParaRPr lang="pt-BR"/>
        </a:p>
      </dgm:t>
    </dgm:pt>
    <dgm:pt modelId="{837960D4-7E7B-47E2-8DEE-A04C2DF31EC0}" type="pres">
      <dgm:prSet presAssocID="{32147619-338B-49B0-BB52-6DA5BD75604A}" presName="Name0" presStyleCnt="0">
        <dgm:presLayoutVars>
          <dgm:dir/>
          <dgm:animLvl val="lvl"/>
          <dgm:resizeHandles val="exact"/>
        </dgm:presLayoutVars>
      </dgm:prSet>
      <dgm:spPr/>
    </dgm:pt>
    <dgm:pt modelId="{DEDFB348-BE6F-43B4-87DE-0D5A559916A0}" type="pres">
      <dgm:prSet presAssocID="{32147619-338B-49B0-BB52-6DA5BD75604A}" presName="tSp" presStyleCnt="0"/>
      <dgm:spPr/>
    </dgm:pt>
    <dgm:pt modelId="{7ABAE35D-AB73-4C4F-BD5B-E29E9E358E7E}" type="pres">
      <dgm:prSet presAssocID="{32147619-338B-49B0-BB52-6DA5BD75604A}" presName="bSp" presStyleCnt="0"/>
      <dgm:spPr/>
    </dgm:pt>
    <dgm:pt modelId="{5640DBA1-4770-4238-AF89-8462F1E67116}" type="pres">
      <dgm:prSet presAssocID="{32147619-338B-49B0-BB52-6DA5BD75604A}" presName="process" presStyleCnt="0"/>
      <dgm:spPr/>
    </dgm:pt>
    <dgm:pt modelId="{8667E1D4-E752-4E2C-BCF1-6E01F0763451}" type="pres">
      <dgm:prSet presAssocID="{DC1A2C31-4477-4B5B-8BFC-C7AB9CF380F6}" presName="composite1" presStyleCnt="0"/>
      <dgm:spPr/>
    </dgm:pt>
    <dgm:pt modelId="{18322FB4-DC79-483C-8E41-CC981C28DBE4}" type="pres">
      <dgm:prSet presAssocID="{DC1A2C31-4477-4B5B-8BFC-C7AB9CF380F6}" presName="dummyNode1" presStyleLbl="node1" presStyleIdx="0" presStyleCnt="2"/>
      <dgm:spPr/>
    </dgm:pt>
    <dgm:pt modelId="{DBEE265B-DBFF-4205-96C3-21E5B874CB6F}" type="pres">
      <dgm:prSet presAssocID="{DC1A2C31-4477-4B5B-8BFC-C7AB9CF380F6}" presName="childNode1" presStyleLbl="bgAcc1" presStyleIdx="0" presStyleCnt="2" custScaleX="206067" custScaleY="193239">
        <dgm:presLayoutVars>
          <dgm:bulletEnabled val="1"/>
        </dgm:presLayoutVars>
      </dgm:prSet>
      <dgm:spPr/>
    </dgm:pt>
    <dgm:pt modelId="{6EFF0F50-9417-4B96-A2E4-80FCCD49ADEC}" type="pres">
      <dgm:prSet presAssocID="{DC1A2C31-4477-4B5B-8BFC-C7AB9CF380F6}" presName="childNode1tx" presStyleLbl="bgAcc1" presStyleIdx="0" presStyleCnt="2">
        <dgm:presLayoutVars>
          <dgm:bulletEnabled val="1"/>
        </dgm:presLayoutVars>
      </dgm:prSet>
      <dgm:spPr/>
    </dgm:pt>
    <dgm:pt modelId="{8B1103E0-5FB8-4924-850B-F5645AA5F1F7}" type="pres">
      <dgm:prSet presAssocID="{DC1A2C31-4477-4B5B-8BFC-C7AB9CF380F6}" presName="parentNode1" presStyleLbl="node1" presStyleIdx="0" presStyleCnt="2" custScaleX="149975" custScaleY="91763" custLinFactNeighborX="3897" custLinFactNeighborY="64350">
        <dgm:presLayoutVars>
          <dgm:chMax val="1"/>
          <dgm:bulletEnabled val="1"/>
        </dgm:presLayoutVars>
      </dgm:prSet>
      <dgm:spPr/>
    </dgm:pt>
    <dgm:pt modelId="{E4A72503-5DBE-4100-8697-8B9F98C5119F}" type="pres">
      <dgm:prSet presAssocID="{DC1A2C31-4477-4B5B-8BFC-C7AB9CF380F6}" presName="connSite1" presStyleCnt="0"/>
      <dgm:spPr/>
    </dgm:pt>
    <dgm:pt modelId="{9706C8DD-4267-4F16-8433-5E25646E857D}" type="pres">
      <dgm:prSet presAssocID="{10B19D10-0797-4FA2-AF72-CDC5A78B0A82}" presName="Name9" presStyleLbl="sibTrans2D1" presStyleIdx="0" presStyleCnt="1"/>
      <dgm:spPr/>
    </dgm:pt>
    <dgm:pt modelId="{3E6275B5-9855-4152-A5F2-64836A9CB54F}" type="pres">
      <dgm:prSet presAssocID="{E8F4C9CD-3A21-440A-983C-439498777BD2}" presName="composite2" presStyleCnt="0"/>
      <dgm:spPr/>
    </dgm:pt>
    <dgm:pt modelId="{21EB440A-CF8A-40DB-A383-C4CAB7C4A42B}" type="pres">
      <dgm:prSet presAssocID="{E8F4C9CD-3A21-440A-983C-439498777BD2}" presName="dummyNode2" presStyleLbl="node1" presStyleIdx="0" presStyleCnt="2"/>
      <dgm:spPr/>
    </dgm:pt>
    <dgm:pt modelId="{E3F77739-1801-49CC-A814-55BD96952304}" type="pres">
      <dgm:prSet presAssocID="{E8F4C9CD-3A21-440A-983C-439498777BD2}" presName="childNode2" presStyleLbl="bgAcc1" presStyleIdx="1" presStyleCnt="2" custScaleX="206067" custScaleY="193239">
        <dgm:presLayoutVars>
          <dgm:bulletEnabled val="1"/>
        </dgm:presLayoutVars>
      </dgm:prSet>
      <dgm:spPr/>
    </dgm:pt>
    <dgm:pt modelId="{4106A56D-2299-4ACF-99B1-5E491AFCFCC6}" type="pres">
      <dgm:prSet presAssocID="{E8F4C9CD-3A21-440A-983C-439498777BD2}" presName="childNode2tx" presStyleLbl="bgAcc1" presStyleIdx="1" presStyleCnt="2">
        <dgm:presLayoutVars>
          <dgm:bulletEnabled val="1"/>
        </dgm:presLayoutVars>
      </dgm:prSet>
      <dgm:spPr/>
    </dgm:pt>
    <dgm:pt modelId="{F4153ABF-8F11-4FF3-A80F-7248F9ABEB3C}" type="pres">
      <dgm:prSet presAssocID="{E8F4C9CD-3A21-440A-983C-439498777BD2}" presName="parentNode2" presStyleLbl="node1" presStyleIdx="1" presStyleCnt="2" custScaleX="149975" custScaleY="91763" custLinFactNeighborX="6219" custLinFactNeighborY="-62677">
        <dgm:presLayoutVars>
          <dgm:chMax val="0"/>
          <dgm:bulletEnabled val="1"/>
        </dgm:presLayoutVars>
      </dgm:prSet>
      <dgm:spPr/>
    </dgm:pt>
    <dgm:pt modelId="{14C8544C-1D08-4BBB-BA23-27C344434176}" type="pres">
      <dgm:prSet presAssocID="{E8F4C9CD-3A21-440A-983C-439498777BD2}" presName="connSite2" presStyleCnt="0"/>
      <dgm:spPr/>
    </dgm:pt>
  </dgm:ptLst>
  <dgm:cxnLst>
    <dgm:cxn modelId="{E041740E-DF6E-458B-8791-F974331BF336}" type="presOf" srcId="{49417828-0DBD-4571-9438-083C6493BB22}" destId="{E3F77739-1801-49CC-A814-55BD96952304}" srcOrd="0" destOrd="1" presId="urn:microsoft.com/office/officeart/2005/8/layout/hProcess4"/>
    <dgm:cxn modelId="{D4EA0D18-8BC1-418A-BAA2-729F0DA109AE}" type="presOf" srcId="{234923DC-FE3D-4142-8D58-297F31907FF7}" destId="{6EFF0F50-9417-4B96-A2E4-80FCCD49ADEC}" srcOrd="1" destOrd="3" presId="urn:microsoft.com/office/officeart/2005/8/layout/hProcess4"/>
    <dgm:cxn modelId="{A193AD37-D9DA-47B3-A110-3AC129159454}" srcId="{E8F4C9CD-3A21-440A-983C-439498777BD2}" destId="{31A92845-63EF-45C8-AB35-09A0469EC21B}" srcOrd="2" destOrd="0" parTransId="{BB0CA4F6-34C1-4B34-B0F0-77D80C0A33E9}" sibTransId="{5C1FBD67-E346-4889-A73B-DF2B38FDC9B4}"/>
    <dgm:cxn modelId="{ED33D138-96DF-41ED-A333-07D3A20BF027}" type="presOf" srcId="{31A92845-63EF-45C8-AB35-09A0469EC21B}" destId="{E3F77739-1801-49CC-A814-55BD96952304}" srcOrd="0" destOrd="2" presId="urn:microsoft.com/office/officeart/2005/8/layout/hProcess4"/>
    <dgm:cxn modelId="{EDC4FA63-AA55-47B8-BBEE-6EB3D8B8BB3C}" type="presOf" srcId="{F7280859-E346-48EC-8688-4D9C8123653D}" destId="{DBEE265B-DBFF-4205-96C3-21E5B874CB6F}" srcOrd="0" destOrd="0" presId="urn:microsoft.com/office/officeart/2005/8/layout/hProcess4"/>
    <dgm:cxn modelId="{3DE63766-986D-4377-83F8-C1CE267C6CC3}" type="presOf" srcId="{AECF193E-B4D0-4D5B-A337-68F02348C7C0}" destId="{E3F77739-1801-49CC-A814-55BD96952304}" srcOrd="0" destOrd="0" presId="urn:microsoft.com/office/officeart/2005/8/layout/hProcess4"/>
    <dgm:cxn modelId="{4142A649-4553-4CFA-B9AC-16783D804D82}" type="presOf" srcId="{4075ECA9-48D5-4E82-BF76-DC292431609C}" destId="{6EFF0F50-9417-4B96-A2E4-80FCCD49ADEC}" srcOrd="1" destOrd="1" presId="urn:microsoft.com/office/officeart/2005/8/layout/hProcess4"/>
    <dgm:cxn modelId="{724F736A-90AF-4AA1-96F3-AC8EDBA3672D}" srcId="{DC1A2C31-4477-4B5B-8BFC-C7AB9CF380F6}" destId="{94EF3D42-2AB5-4391-8BC9-3DC2C60E2D96}" srcOrd="2" destOrd="0" parTransId="{3AB82AD8-C087-48C6-B1CD-84BAAED346F5}" sibTransId="{E07CA85B-0FB1-460B-B080-ACF269C9EDE0}"/>
    <dgm:cxn modelId="{34549C71-D3BD-411C-95A2-B2089CAA875E}" type="presOf" srcId="{234923DC-FE3D-4142-8D58-297F31907FF7}" destId="{DBEE265B-DBFF-4205-96C3-21E5B874CB6F}" srcOrd="0" destOrd="3" presId="urn:microsoft.com/office/officeart/2005/8/layout/hProcess4"/>
    <dgm:cxn modelId="{24CA9D71-1896-4505-A76F-7180FC43982F}" type="presOf" srcId="{AECF193E-B4D0-4D5B-A337-68F02348C7C0}" destId="{4106A56D-2299-4ACF-99B1-5E491AFCFCC6}" srcOrd="1" destOrd="0" presId="urn:microsoft.com/office/officeart/2005/8/layout/hProcess4"/>
    <dgm:cxn modelId="{225B827D-A8B7-485B-9DE3-62F210A93D70}" srcId="{DC1A2C31-4477-4B5B-8BFC-C7AB9CF380F6}" destId="{F7280859-E346-48EC-8688-4D9C8123653D}" srcOrd="0" destOrd="0" parTransId="{912435EA-2DE2-4E97-A3B5-656E99CC3625}" sibTransId="{B55B8AB6-9D47-476E-B157-7EE4FD5C8630}"/>
    <dgm:cxn modelId="{46BE148D-8604-4CFE-A160-9CEF75CC7F7E}" srcId="{32147619-338B-49B0-BB52-6DA5BD75604A}" destId="{E8F4C9CD-3A21-440A-983C-439498777BD2}" srcOrd="1" destOrd="0" parTransId="{48160F17-6ECC-42AF-9675-085C6CB299B3}" sibTransId="{1B4A71B5-DB08-43AF-B52C-45404F369876}"/>
    <dgm:cxn modelId="{50A9528F-1318-4D63-ADAF-7E902AF5DA1D}" srcId="{E8F4C9CD-3A21-440A-983C-439498777BD2}" destId="{49417828-0DBD-4571-9438-083C6493BB22}" srcOrd="1" destOrd="0" parTransId="{90EF74C5-0484-402A-BBDF-6C01333508EF}" sibTransId="{723BC141-E9DB-4C8A-A44C-1FC878B0A6F2}"/>
    <dgm:cxn modelId="{900A8492-3A84-4382-8D35-A7FAA2635A7A}" srcId="{DC1A2C31-4477-4B5B-8BFC-C7AB9CF380F6}" destId="{4075ECA9-48D5-4E82-BF76-DC292431609C}" srcOrd="1" destOrd="0" parTransId="{BED0427D-7F42-4FA2-88C9-535205C9BD5E}" sibTransId="{DE3DB97B-2C53-41FF-867C-93125963F3E9}"/>
    <dgm:cxn modelId="{CB2BF696-A2E8-4F96-A513-6A2D5072D12A}" srcId="{DC1A2C31-4477-4B5B-8BFC-C7AB9CF380F6}" destId="{234923DC-FE3D-4142-8D58-297F31907FF7}" srcOrd="3" destOrd="0" parTransId="{BBA1535D-63B4-46CF-A041-812168804AD6}" sibTransId="{EA021E0C-1128-44F2-A1D7-6FDB8E52E402}"/>
    <dgm:cxn modelId="{5207C3AD-68F7-436B-B2CF-862250BDAA06}" type="presOf" srcId="{94EF3D42-2AB5-4391-8BC9-3DC2C60E2D96}" destId="{6EFF0F50-9417-4B96-A2E4-80FCCD49ADEC}" srcOrd="1" destOrd="2" presId="urn:microsoft.com/office/officeart/2005/8/layout/hProcess4"/>
    <dgm:cxn modelId="{CA79D2B3-3741-48A2-9C08-980EEBD4B6DD}" type="presOf" srcId="{49417828-0DBD-4571-9438-083C6493BB22}" destId="{4106A56D-2299-4ACF-99B1-5E491AFCFCC6}" srcOrd="1" destOrd="1" presId="urn:microsoft.com/office/officeart/2005/8/layout/hProcess4"/>
    <dgm:cxn modelId="{5FCE35BE-D2DE-447C-8294-F2232560068D}" type="presOf" srcId="{94EF3D42-2AB5-4391-8BC9-3DC2C60E2D96}" destId="{DBEE265B-DBFF-4205-96C3-21E5B874CB6F}" srcOrd="0" destOrd="2" presId="urn:microsoft.com/office/officeart/2005/8/layout/hProcess4"/>
    <dgm:cxn modelId="{10D297CD-0FB6-4DDE-9F90-8C37F4508D7A}" type="presOf" srcId="{32147619-338B-49B0-BB52-6DA5BD75604A}" destId="{837960D4-7E7B-47E2-8DEE-A04C2DF31EC0}" srcOrd="0" destOrd="0" presId="urn:microsoft.com/office/officeart/2005/8/layout/hProcess4"/>
    <dgm:cxn modelId="{292B12CF-B5B2-41E3-B29A-2C5FF6B6011D}" type="presOf" srcId="{DC1A2C31-4477-4B5B-8BFC-C7AB9CF380F6}" destId="{8B1103E0-5FB8-4924-850B-F5645AA5F1F7}" srcOrd="0" destOrd="0" presId="urn:microsoft.com/office/officeart/2005/8/layout/hProcess4"/>
    <dgm:cxn modelId="{859C25CF-435D-4E95-A098-B6A1B05CBD49}" type="presOf" srcId="{31A92845-63EF-45C8-AB35-09A0469EC21B}" destId="{4106A56D-2299-4ACF-99B1-5E491AFCFCC6}" srcOrd="1" destOrd="2" presId="urn:microsoft.com/office/officeart/2005/8/layout/hProcess4"/>
    <dgm:cxn modelId="{0BF5FDDC-9BBA-4C44-8702-FF7656EC93BB}" srcId="{E8F4C9CD-3A21-440A-983C-439498777BD2}" destId="{AECF193E-B4D0-4D5B-A337-68F02348C7C0}" srcOrd="0" destOrd="0" parTransId="{984692B6-9CC4-49BA-8C9E-AA7443DB52C0}" sibTransId="{A166A679-C368-42EB-84EB-F88681F28A48}"/>
    <dgm:cxn modelId="{C82FD6E6-015E-4B10-AF88-F40428C544E1}" type="presOf" srcId="{F7280859-E346-48EC-8688-4D9C8123653D}" destId="{6EFF0F50-9417-4B96-A2E4-80FCCD49ADEC}" srcOrd="1" destOrd="0" presId="urn:microsoft.com/office/officeart/2005/8/layout/hProcess4"/>
    <dgm:cxn modelId="{1C16EAEA-A25C-4181-8BEB-1E9FCD51C09D}" type="presOf" srcId="{4075ECA9-48D5-4E82-BF76-DC292431609C}" destId="{DBEE265B-DBFF-4205-96C3-21E5B874CB6F}" srcOrd="0" destOrd="1" presId="urn:microsoft.com/office/officeart/2005/8/layout/hProcess4"/>
    <dgm:cxn modelId="{A158DDF6-8587-4517-87F4-FAA9BBF51099}" type="presOf" srcId="{10B19D10-0797-4FA2-AF72-CDC5A78B0A82}" destId="{9706C8DD-4267-4F16-8433-5E25646E857D}" srcOrd="0" destOrd="0" presId="urn:microsoft.com/office/officeart/2005/8/layout/hProcess4"/>
    <dgm:cxn modelId="{EBC02CF7-9F46-4EAF-9EE8-5C357A1704A3}" srcId="{32147619-338B-49B0-BB52-6DA5BD75604A}" destId="{DC1A2C31-4477-4B5B-8BFC-C7AB9CF380F6}" srcOrd="0" destOrd="0" parTransId="{AF9D2026-5397-4802-8231-AF82E926F50E}" sibTransId="{10B19D10-0797-4FA2-AF72-CDC5A78B0A82}"/>
    <dgm:cxn modelId="{9631DBF9-882D-4259-93EF-3EB10FD1B25B}" type="presOf" srcId="{E8F4C9CD-3A21-440A-983C-439498777BD2}" destId="{F4153ABF-8F11-4FF3-A80F-7248F9ABEB3C}" srcOrd="0" destOrd="0" presId="urn:microsoft.com/office/officeart/2005/8/layout/hProcess4"/>
    <dgm:cxn modelId="{EB4246F7-9387-471C-AB2A-DBD64E373D1B}" type="presParOf" srcId="{837960D4-7E7B-47E2-8DEE-A04C2DF31EC0}" destId="{DEDFB348-BE6F-43B4-87DE-0D5A559916A0}" srcOrd="0" destOrd="0" presId="urn:microsoft.com/office/officeart/2005/8/layout/hProcess4"/>
    <dgm:cxn modelId="{6E0B09D7-4FD0-40D2-B45E-803933C5704E}" type="presParOf" srcId="{837960D4-7E7B-47E2-8DEE-A04C2DF31EC0}" destId="{7ABAE35D-AB73-4C4F-BD5B-E29E9E358E7E}" srcOrd="1" destOrd="0" presId="urn:microsoft.com/office/officeart/2005/8/layout/hProcess4"/>
    <dgm:cxn modelId="{651D02DC-2586-4166-AE31-D13DBE0D20F1}" type="presParOf" srcId="{837960D4-7E7B-47E2-8DEE-A04C2DF31EC0}" destId="{5640DBA1-4770-4238-AF89-8462F1E67116}" srcOrd="2" destOrd="0" presId="urn:microsoft.com/office/officeart/2005/8/layout/hProcess4"/>
    <dgm:cxn modelId="{11636CF9-34CB-44E5-A95A-1DBDBA968301}" type="presParOf" srcId="{5640DBA1-4770-4238-AF89-8462F1E67116}" destId="{8667E1D4-E752-4E2C-BCF1-6E01F0763451}" srcOrd="0" destOrd="0" presId="urn:microsoft.com/office/officeart/2005/8/layout/hProcess4"/>
    <dgm:cxn modelId="{C43E0764-DDC8-4C96-89D9-923B52C4A45C}" type="presParOf" srcId="{8667E1D4-E752-4E2C-BCF1-6E01F0763451}" destId="{18322FB4-DC79-483C-8E41-CC981C28DBE4}" srcOrd="0" destOrd="0" presId="urn:microsoft.com/office/officeart/2005/8/layout/hProcess4"/>
    <dgm:cxn modelId="{CAF113BD-A1C4-4EC5-A10B-29EF411DED2F}" type="presParOf" srcId="{8667E1D4-E752-4E2C-BCF1-6E01F0763451}" destId="{DBEE265B-DBFF-4205-96C3-21E5B874CB6F}" srcOrd="1" destOrd="0" presId="urn:microsoft.com/office/officeart/2005/8/layout/hProcess4"/>
    <dgm:cxn modelId="{3E901B8A-9D8F-4FB1-84EC-2165D789D56B}" type="presParOf" srcId="{8667E1D4-E752-4E2C-BCF1-6E01F0763451}" destId="{6EFF0F50-9417-4B96-A2E4-80FCCD49ADEC}" srcOrd="2" destOrd="0" presId="urn:microsoft.com/office/officeart/2005/8/layout/hProcess4"/>
    <dgm:cxn modelId="{090C1D90-2C67-4B0A-BFE4-0BE54FD6A0DB}" type="presParOf" srcId="{8667E1D4-E752-4E2C-BCF1-6E01F0763451}" destId="{8B1103E0-5FB8-4924-850B-F5645AA5F1F7}" srcOrd="3" destOrd="0" presId="urn:microsoft.com/office/officeart/2005/8/layout/hProcess4"/>
    <dgm:cxn modelId="{84513038-1DC1-4877-B955-233943CD652D}" type="presParOf" srcId="{8667E1D4-E752-4E2C-BCF1-6E01F0763451}" destId="{E4A72503-5DBE-4100-8697-8B9F98C5119F}" srcOrd="4" destOrd="0" presId="urn:microsoft.com/office/officeart/2005/8/layout/hProcess4"/>
    <dgm:cxn modelId="{0BFB88CC-CE85-42E1-9824-DEFC8419F52A}" type="presParOf" srcId="{5640DBA1-4770-4238-AF89-8462F1E67116}" destId="{9706C8DD-4267-4F16-8433-5E25646E857D}" srcOrd="1" destOrd="0" presId="urn:microsoft.com/office/officeart/2005/8/layout/hProcess4"/>
    <dgm:cxn modelId="{1A75A34D-39B8-4BFF-8D65-4D280F077E0D}" type="presParOf" srcId="{5640DBA1-4770-4238-AF89-8462F1E67116}" destId="{3E6275B5-9855-4152-A5F2-64836A9CB54F}" srcOrd="2" destOrd="0" presId="urn:microsoft.com/office/officeart/2005/8/layout/hProcess4"/>
    <dgm:cxn modelId="{92C0B9F5-578D-439B-8A01-C4A0C152552A}" type="presParOf" srcId="{3E6275B5-9855-4152-A5F2-64836A9CB54F}" destId="{21EB440A-CF8A-40DB-A383-C4CAB7C4A42B}" srcOrd="0" destOrd="0" presId="urn:microsoft.com/office/officeart/2005/8/layout/hProcess4"/>
    <dgm:cxn modelId="{662A96A8-3365-4535-85AE-C443D1F1E841}" type="presParOf" srcId="{3E6275B5-9855-4152-A5F2-64836A9CB54F}" destId="{E3F77739-1801-49CC-A814-55BD96952304}" srcOrd="1" destOrd="0" presId="urn:microsoft.com/office/officeart/2005/8/layout/hProcess4"/>
    <dgm:cxn modelId="{8DF30FA8-286F-4252-98FD-3F97449D5262}" type="presParOf" srcId="{3E6275B5-9855-4152-A5F2-64836A9CB54F}" destId="{4106A56D-2299-4ACF-99B1-5E491AFCFCC6}" srcOrd="2" destOrd="0" presId="urn:microsoft.com/office/officeart/2005/8/layout/hProcess4"/>
    <dgm:cxn modelId="{829BB3CE-3C9F-4545-8944-28D73408D756}" type="presParOf" srcId="{3E6275B5-9855-4152-A5F2-64836A9CB54F}" destId="{F4153ABF-8F11-4FF3-A80F-7248F9ABEB3C}" srcOrd="3" destOrd="0" presId="urn:microsoft.com/office/officeart/2005/8/layout/hProcess4"/>
    <dgm:cxn modelId="{DCECCC63-2DFD-4247-849F-53A889D7B7E9}" type="presParOf" srcId="{3E6275B5-9855-4152-A5F2-64836A9CB54F}" destId="{14C8544C-1D08-4BBB-BA23-27C344434176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368E580-AEF5-4A79-91BF-11F3A77B2A33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31243AA4-5086-4472-9C13-F8F74BA4A252}">
      <dgm:prSet phldrT="[Texto]" custT="1"/>
      <dgm:spPr/>
      <dgm:t>
        <a:bodyPr/>
        <a:lstStyle/>
        <a:p>
          <a:r>
            <a:rPr lang="pt-BR" sz="1600" dirty="0">
              <a:latin typeface="Roboto" pitchFamily="2" charset="0"/>
              <a:ea typeface="Roboto" pitchFamily="2" charset="0"/>
            </a:rPr>
            <a:t>Intervenção do governo na indústria, no comércio e na agricultura. </a:t>
          </a:r>
        </a:p>
      </dgm:t>
    </dgm:pt>
    <dgm:pt modelId="{AEF2B26A-CD73-42D8-977E-784E0C5B7508}" type="parTrans" cxnId="{ABA68767-2BD5-4603-B0ED-CBDA1802E4AF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13ED171-890A-4ABB-AC19-8BB933258CF9}" type="sibTrans" cxnId="{ABA68767-2BD5-4603-B0ED-CBDA1802E4AF}">
      <dgm:prSet custT="1"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0B74A55-04EC-40C4-A44D-CBE7E02ECE14}">
      <dgm:prSet phldrT="[Texto]" custT="1"/>
      <dgm:spPr/>
      <dgm:t>
        <a:bodyPr/>
        <a:lstStyle/>
        <a:p>
          <a:r>
            <a:rPr lang="pt-BR" sz="1600" dirty="0">
              <a:latin typeface="Roboto" pitchFamily="2" charset="0"/>
              <a:ea typeface="Roboto" pitchFamily="2" charset="0"/>
            </a:rPr>
            <a:t>Além disso, controlou a produção de minérios e de fontes de energia. </a:t>
          </a:r>
        </a:p>
      </dgm:t>
    </dgm:pt>
    <dgm:pt modelId="{ADC035E8-EA0E-424A-A96F-6D8466A87668}" type="parTrans" cxnId="{E520FC27-5490-4AF7-B44F-AF1547177B4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EC04A9D-5928-4155-B0A7-D13F3CCFC3C2}" type="sibTrans" cxnId="{E520FC27-5490-4AF7-B44F-AF1547177B4A}">
      <dgm:prSet custT="1"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0977378D-6BD5-4EB9-AC6E-ACFFF4CCDE8B}">
      <dgm:prSet phldrT="[Texto]" custT="1"/>
      <dgm:spPr/>
      <dgm:t>
        <a:bodyPr/>
        <a:lstStyle/>
        <a:p>
          <a:r>
            <a:rPr lang="pt-BR" sz="1600" dirty="0">
              <a:latin typeface="Roboto" pitchFamily="2" charset="0"/>
              <a:ea typeface="Roboto" pitchFamily="2" charset="0"/>
            </a:rPr>
            <a:t>Criou o Conselho Nacional do Petróleo e da Companhia Siderúrgica Nacional (CSN). </a:t>
          </a:r>
        </a:p>
      </dgm:t>
    </dgm:pt>
    <dgm:pt modelId="{1E42B7E5-72AB-4A76-8200-1A1CAD6B65A1}" type="parTrans" cxnId="{9986A4AE-423C-43D3-A9BC-87F23AA2E7BD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FF21EEA-34A0-433B-A07C-D3B3947D85B7}" type="sibTrans" cxnId="{9986A4AE-423C-43D3-A9BC-87F23AA2E7BD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1B6873FF-D324-4765-A229-014B4BBB7115}">
      <dgm:prSet custT="1"/>
      <dgm:spPr/>
      <dgm:t>
        <a:bodyPr/>
        <a:lstStyle/>
        <a:p>
          <a:r>
            <a:rPr lang="pt-BR" sz="1600" dirty="0">
              <a:latin typeface="Roboto" pitchFamily="2" charset="0"/>
              <a:ea typeface="Roboto" pitchFamily="2" charset="0"/>
            </a:rPr>
            <a:t>O governo incentivou o cultivo de produtos diversificados. </a:t>
          </a:r>
        </a:p>
      </dgm:t>
    </dgm:pt>
    <dgm:pt modelId="{72E150AE-5175-42F5-B1D4-EE3E60414FC4}" type="parTrans" cxnId="{51BB01D5-E071-44CF-880B-D61288F4114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538BE00-C273-4AFD-8FC1-6AC6828F434E}" type="sibTrans" cxnId="{51BB01D5-E071-44CF-880B-D61288F41143}">
      <dgm:prSet custT="1"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1163A7E-1EA7-4743-AD65-98D5DB2ACFAF}" type="pres">
      <dgm:prSet presAssocID="{0368E580-AEF5-4A79-91BF-11F3A77B2A33}" presName="outerComposite" presStyleCnt="0">
        <dgm:presLayoutVars>
          <dgm:chMax val="5"/>
          <dgm:dir/>
          <dgm:resizeHandles val="exact"/>
        </dgm:presLayoutVars>
      </dgm:prSet>
      <dgm:spPr/>
    </dgm:pt>
    <dgm:pt modelId="{A95A203A-E2FD-4562-9467-F7273AA3970F}" type="pres">
      <dgm:prSet presAssocID="{0368E580-AEF5-4A79-91BF-11F3A77B2A33}" presName="dummyMaxCanvas" presStyleCnt="0">
        <dgm:presLayoutVars/>
      </dgm:prSet>
      <dgm:spPr/>
    </dgm:pt>
    <dgm:pt modelId="{447C43A7-9D71-4024-B16F-ACF7E790E3E2}" type="pres">
      <dgm:prSet presAssocID="{0368E580-AEF5-4A79-91BF-11F3A77B2A33}" presName="FourNodes_1" presStyleLbl="node1" presStyleIdx="0" presStyleCnt="4">
        <dgm:presLayoutVars>
          <dgm:bulletEnabled val="1"/>
        </dgm:presLayoutVars>
      </dgm:prSet>
      <dgm:spPr/>
    </dgm:pt>
    <dgm:pt modelId="{410CCCA7-1680-476E-83A6-53D270899C17}" type="pres">
      <dgm:prSet presAssocID="{0368E580-AEF5-4A79-91BF-11F3A77B2A33}" presName="FourNodes_2" presStyleLbl="node1" presStyleIdx="1" presStyleCnt="4">
        <dgm:presLayoutVars>
          <dgm:bulletEnabled val="1"/>
        </dgm:presLayoutVars>
      </dgm:prSet>
      <dgm:spPr/>
    </dgm:pt>
    <dgm:pt modelId="{7DC69A3C-FE41-44EF-A167-70246C967A66}" type="pres">
      <dgm:prSet presAssocID="{0368E580-AEF5-4A79-91BF-11F3A77B2A33}" presName="FourNodes_3" presStyleLbl="node1" presStyleIdx="2" presStyleCnt="4">
        <dgm:presLayoutVars>
          <dgm:bulletEnabled val="1"/>
        </dgm:presLayoutVars>
      </dgm:prSet>
      <dgm:spPr/>
    </dgm:pt>
    <dgm:pt modelId="{391A47E5-EC9E-478E-A84F-C52D07194C73}" type="pres">
      <dgm:prSet presAssocID="{0368E580-AEF5-4A79-91BF-11F3A77B2A33}" presName="FourNodes_4" presStyleLbl="node1" presStyleIdx="3" presStyleCnt="4">
        <dgm:presLayoutVars>
          <dgm:bulletEnabled val="1"/>
        </dgm:presLayoutVars>
      </dgm:prSet>
      <dgm:spPr/>
    </dgm:pt>
    <dgm:pt modelId="{15A01AF5-4721-43A9-B4AE-271708B27518}" type="pres">
      <dgm:prSet presAssocID="{0368E580-AEF5-4A79-91BF-11F3A77B2A33}" presName="FourConn_1-2" presStyleLbl="fgAccFollowNode1" presStyleIdx="0" presStyleCnt="3">
        <dgm:presLayoutVars>
          <dgm:bulletEnabled val="1"/>
        </dgm:presLayoutVars>
      </dgm:prSet>
      <dgm:spPr/>
    </dgm:pt>
    <dgm:pt modelId="{B2166E53-1FB6-44A0-BA92-730F1EE862C0}" type="pres">
      <dgm:prSet presAssocID="{0368E580-AEF5-4A79-91BF-11F3A77B2A33}" presName="FourConn_2-3" presStyleLbl="fgAccFollowNode1" presStyleIdx="1" presStyleCnt="3">
        <dgm:presLayoutVars>
          <dgm:bulletEnabled val="1"/>
        </dgm:presLayoutVars>
      </dgm:prSet>
      <dgm:spPr/>
    </dgm:pt>
    <dgm:pt modelId="{3DDA9FFE-9AFD-4800-8C61-271A73FCE52B}" type="pres">
      <dgm:prSet presAssocID="{0368E580-AEF5-4A79-91BF-11F3A77B2A33}" presName="FourConn_3-4" presStyleLbl="fgAccFollowNode1" presStyleIdx="2" presStyleCnt="3">
        <dgm:presLayoutVars>
          <dgm:bulletEnabled val="1"/>
        </dgm:presLayoutVars>
      </dgm:prSet>
      <dgm:spPr/>
    </dgm:pt>
    <dgm:pt modelId="{F0FCF03E-6D7E-4A3C-AFA3-DBEB6E992FC1}" type="pres">
      <dgm:prSet presAssocID="{0368E580-AEF5-4A79-91BF-11F3A77B2A33}" presName="FourNodes_1_text" presStyleLbl="node1" presStyleIdx="3" presStyleCnt="4">
        <dgm:presLayoutVars>
          <dgm:bulletEnabled val="1"/>
        </dgm:presLayoutVars>
      </dgm:prSet>
      <dgm:spPr/>
    </dgm:pt>
    <dgm:pt modelId="{F3F91EA5-9F41-402A-AA8B-201C1782775B}" type="pres">
      <dgm:prSet presAssocID="{0368E580-AEF5-4A79-91BF-11F3A77B2A33}" presName="FourNodes_2_text" presStyleLbl="node1" presStyleIdx="3" presStyleCnt="4">
        <dgm:presLayoutVars>
          <dgm:bulletEnabled val="1"/>
        </dgm:presLayoutVars>
      </dgm:prSet>
      <dgm:spPr/>
    </dgm:pt>
    <dgm:pt modelId="{EC600BA0-51B9-469B-8549-7E329A86526F}" type="pres">
      <dgm:prSet presAssocID="{0368E580-AEF5-4A79-91BF-11F3A77B2A33}" presName="FourNodes_3_text" presStyleLbl="node1" presStyleIdx="3" presStyleCnt="4">
        <dgm:presLayoutVars>
          <dgm:bulletEnabled val="1"/>
        </dgm:presLayoutVars>
      </dgm:prSet>
      <dgm:spPr/>
    </dgm:pt>
    <dgm:pt modelId="{7A0F062B-DEDF-4081-88D7-517E976CF4A0}" type="pres">
      <dgm:prSet presAssocID="{0368E580-AEF5-4A79-91BF-11F3A77B2A33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A4981E09-FD77-4257-B698-D59F7E02B931}" type="presOf" srcId="{0977378D-6BD5-4EB9-AC6E-ACFFF4CCDE8B}" destId="{391A47E5-EC9E-478E-A84F-C52D07194C73}" srcOrd="0" destOrd="0" presId="urn:microsoft.com/office/officeart/2005/8/layout/vProcess5"/>
    <dgm:cxn modelId="{19369C12-8279-4AC3-906C-C484715501EA}" type="presOf" srcId="{31243AA4-5086-4472-9C13-F8F74BA4A252}" destId="{F0FCF03E-6D7E-4A3C-AFA3-DBEB6E992FC1}" srcOrd="1" destOrd="0" presId="urn:microsoft.com/office/officeart/2005/8/layout/vProcess5"/>
    <dgm:cxn modelId="{1B5D2F14-474A-47ED-AC73-F3DECA4CA726}" type="presOf" srcId="{C0B74A55-04EC-40C4-A44D-CBE7E02ECE14}" destId="{7DC69A3C-FE41-44EF-A167-70246C967A66}" srcOrd="0" destOrd="0" presId="urn:microsoft.com/office/officeart/2005/8/layout/vProcess5"/>
    <dgm:cxn modelId="{8C4C031B-18E1-4AD9-A7F1-13DF480995C6}" type="presOf" srcId="{5538BE00-C273-4AFD-8FC1-6AC6828F434E}" destId="{B2166E53-1FB6-44A0-BA92-730F1EE862C0}" srcOrd="0" destOrd="0" presId="urn:microsoft.com/office/officeart/2005/8/layout/vProcess5"/>
    <dgm:cxn modelId="{E520FC27-5490-4AF7-B44F-AF1547177B4A}" srcId="{0368E580-AEF5-4A79-91BF-11F3A77B2A33}" destId="{C0B74A55-04EC-40C4-A44D-CBE7E02ECE14}" srcOrd="2" destOrd="0" parTransId="{ADC035E8-EA0E-424A-A96F-6D8466A87668}" sibTransId="{CEC04A9D-5928-4155-B0A7-D13F3CCFC3C2}"/>
    <dgm:cxn modelId="{ABA68767-2BD5-4603-B0ED-CBDA1802E4AF}" srcId="{0368E580-AEF5-4A79-91BF-11F3A77B2A33}" destId="{31243AA4-5086-4472-9C13-F8F74BA4A252}" srcOrd="0" destOrd="0" parTransId="{AEF2B26A-CD73-42D8-977E-784E0C5B7508}" sibTransId="{B13ED171-890A-4ABB-AC19-8BB933258CF9}"/>
    <dgm:cxn modelId="{32A0FB4A-536B-4D7D-AF65-6BC939AE8699}" type="presOf" srcId="{C0B74A55-04EC-40C4-A44D-CBE7E02ECE14}" destId="{EC600BA0-51B9-469B-8549-7E329A86526F}" srcOrd="1" destOrd="0" presId="urn:microsoft.com/office/officeart/2005/8/layout/vProcess5"/>
    <dgm:cxn modelId="{D2799C72-2143-4859-8FE6-6A13E669BF19}" type="presOf" srcId="{B13ED171-890A-4ABB-AC19-8BB933258CF9}" destId="{15A01AF5-4721-43A9-B4AE-271708B27518}" srcOrd="0" destOrd="0" presId="urn:microsoft.com/office/officeart/2005/8/layout/vProcess5"/>
    <dgm:cxn modelId="{95536478-1294-440D-A956-594DBC0BC5F4}" type="presOf" srcId="{0368E580-AEF5-4A79-91BF-11F3A77B2A33}" destId="{71163A7E-1EA7-4743-AD65-98D5DB2ACFAF}" srcOrd="0" destOrd="0" presId="urn:microsoft.com/office/officeart/2005/8/layout/vProcess5"/>
    <dgm:cxn modelId="{24E45B84-4876-410B-A63E-E42FA4ECBDF1}" type="presOf" srcId="{CEC04A9D-5928-4155-B0A7-D13F3CCFC3C2}" destId="{3DDA9FFE-9AFD-4800-8C61-271A73FCE52B}" srcOrd="0" destOrd="0" presId="urn:microsoft.com/office/officeart/2005/8/layout/vProcess5"/>
    <dgm:cxn modelId="{951B8493-2D9E-495D-A4B3-4287D6FF055B}" type="presOf" srcId="{1B6873FF-D324-4765-A229-014B4BBB7115}" destId="{410CCCA7-1680-476E-83A6-53D270899C17}" srcOrd="0" destOrd="0" presId="urn:microsoft.com/office/officeart/2005/8/layout/vProcess5"/>
    <dgm:cxn modelId="{CF59849C-1B15-4FA1-A818-A5C7C7348488}" type="presOf" srcId="{31243AA4-5086-4472-9C13-F8F74BA4A252}" destId="{447C43A7-9D71-4024-B16F-ACF7E790E3E2}" srcOrd="0" destOrd="0" presId="urn:microsoft.com/office/officeart/2005/8/layout/vProcess5"/>
    <dgm:cxn modelId="{9986A4AE-423C-43D3-A9BC-87F23AA2E7BD}" srcId="{0368E580-AEF5-4A79-91BF-11F3A77B2A33}" destId="{0977378D-6BD5-4EB9-AC6E-ACFFF4CCDE8B}" srcOrd="3" destOrd="0" parTransId="{1E42B7E5-72AB-4A76-8200-1A1CAD6B65A1}" sibTransId="{AFF21EEA-34A0-433B-A07C-D3B3947D85B7}"/>
    <dgm:cxn modelId="{98FFDDB8-F6DC-415D-94C3-561439C7C368}" type="presOf" srcId="{0977378D-6BD5-4EB9-AC6E-ACFFF4CCDE8B}" destId="{7A0F062B-DEDF-4081-88D7-517E976CF4A0}" srcOrd="1" destOrd="0" presId="urn:microsoft.com/office/officeart/2005/8/layout/vProcess5"/>
    <dgm:cxn modelId="{201355C2-67EB-485A-84F1-879397F68C62}" type="presOf" srcId="{1B6873FF-D324-4765-A229-014B4BBB7115}" destId="{F3F91EA5-9F41-402A-AA8B-201C1782775B}" srcOrd="1" destOrd="0" presId="urn:microsoft.com/office/officeart/2005/8/layout/vProcess5"/>
    <dgm:cxn modelId="{51BB01D5-E071-44CF-880B-D61288F41143}" srcId="{0368E580-AEF5-4A79-91BF-11F3A77B2A33}" destId="{1B6873FF-D324-4765-A229-014B4BBB7115}" srcOrd="1" destOrd="0" parTransId="{72E150AE-5175-42F5-B1D4-EE3E60414FC4}" sibTransId="{5538BE00-C273-4AFD-8FC1-6AC6828F434E}"/>
    <dgm:cxn modelId="{9DF3916F-31EE-46C5-8596-FE0B888B4FF1}" type="presParOf" srcId="{71163A7E-1EA7-4743-AD65-98D5DB2ACFAF}" destId="{A95A203A-E2FD-4562-9467-F7273AA3970F}" srcOrd="0" destOrd="0" presId="urn:microsoft.com/office/officeart/2005/8/layout/vProcess5"/>
    <dgm:cxn modelId="{0A700AE1-111E-4FC3-A629-558C94D11375}" type="presParOf" srcId="{71163A7E-1EA7-4743-AD65-98D5DB2ACFAF}" destId="{447C43A7-9D71-4024-B16F-ACF7E790E3E2}" srcOrd="1" destOrd="0" presId="urn:microsoft.com/office/officeart/2005/8/layout/vProcess5"/>
    <dgm:cxn modelId="{2A5CBCA1-64FE-482D-9BB1-5D92B7FECA72}" type="presParOf" srcId="{71163A7E-1EA7-4743-AD65-98D5DB2ACFAF}" destId="{410CCCA7-1680-476E-83A6-53D270899C17}" srcOrd="2" destOrd="0" presId="urn:microsoft.com/office/officeart/2005/8/layout/vProcess5"/>
    <dgm:cxn modelId="{21D03B26-E1E7-4F74-BA7A-D4C98658188A}" type="presParOf" srcId="{71163A7E-1EA7-4743-AD65-98D5DB2ACFAF}" destId="{7DC69A3C-FE41-44EF-A167-70246C967A66}" srcOrd="3" destOrd="0" presId="urn:microsoft.com/office/officeart/2005/8/layout/vProcess5"/>
    <dgm:cxn modelId="{4E59AA77-A2D1-4B37-88A8-8833D18EAD3B}" type="presParOf" srcId="{71163A7E-1EA7-4743-AD65-98D5DB2ACFAF}" destId="{391A47E5-EC9E-478E-A84F-C52D07194C73}" srcOrd="4" destOrd="0" presId="urn:microsoft.com/office/officeart/2005/8/layout/vProcess5"/>
    <dgm:cxn modelId="{D3EAB0F4-E6B6-4B30-98F9-71635C1E7706}" type="presParOf" srcId="{71163A7E-1EA7-4743-AD65-98D5DB2ACFAF}" destId="{15A01AF5-4721-43A9-B4AE-271708B27518}" srcOrd="5" destOrd="0" presId="urn:microsoft.com/office/officeart/2005/8/layout/vProcess5"/>
    <dgm:cxn modelId="{146497D1-FF94-49C6-8054-914A379469A9}" type="presParOf" srcId="{71163A7E-1EA7-4743-AD65-98D5DB2ACFAF}" destId="{B2166E53-1FB6-44A0-BA92-730F1EE862C0}" srcOrd="6" destOrd="0" presId="urn:microsoft.com/office/officeart/2005/8/layout/vProcess5"/>
    <dgm:cxn modelId="{AE7FCF70-5BBD-470D-9426-E1ABB231BE8B}" type="presParOf" srcId="{71163A7E-1EA7-4743-AD65-98D5DB2ACFAF}" destId="{3DDA9FFE-9AFD-4800-8C61-271A73FCE52B}" srcOrd="7" destOrd="0" presId="urn:microsoft.com/office/officeart/2005/8/layout/vProcess5"/>
    <dgm:cxn modelId="{B109FF96-42DC-4F41-8B26-31F13C83DAE4}" type="presParOf" srcId="{71163A7E-1EA7-4743-AD65-98D5DB2ACFAF}" destId="{F0FCF03E-6D7E-4A3C-AFA3-DBEB6E992FC1}" srcOrd="8" destOrd="0" presId="urn:microsoft.com/office/officeart/2005/8/layout/vProcess5"/>
    <dgm:cxn modelId="{22952EC3-0F24-4BF6-A1A5-F319BB2E0D3E}" type="presParOf" srcId="{71163A7E-1EA7-4743-AD65-98D5DB2ACFAF}" destId="{F3F91EA5-9F41-402A-AA8B-201C1782775B}" srcOrd="9" destOrd="0" presId="urn:microsoft.com/office/officeart/2005/8/layout/vProcess5"/>
    <dgm:cxn modelId="{1CEB4CFF-2CE1-4B6C-8E47-180ABBC6A19C}" type="presParOf" srcId="{71163A7E-1EA7-4743-AD65-98D5DB2ACFAF}" destId="{EC600BA0-51B9-469B-8549-7E329A86526F}" srcOrd="10" destOrd="0" presId="urn:microsoft.com/office/officeart/2005/8/layout/vProcess5"/>
    <dgm:cxn modelId="{9D1D24C4-6A19-4C59-B901-AC7612D16287}" type="presParOf" srcId="{71163A7E-1EA7-4743-AD65-98D5DB2ACFAF}" destId="{7A0F062B-DEDF-4081-88D7-517E976CF4A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0201B5A-CDBF-4D93-94F3-4E3D919AAE98}" type="doc">
      <dgm:prSet loTypeId="urn:microsoft.com/office/officeart/2005/8/layout/vProcess5" loCatId="process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pt-BR"/>
        </a:p>
      </dgm:t>
    </dgm:pt>
    <dgm:pt modelId="{BE436F8C-5225-4A98-980A-D3CEF18D11F8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Criada em 1943, reuniu diversos direitos assegurados aos trabalhadores desde a Constituição de 1934. </a:t>
          </a:r>
        </a:p>
      </dgm:t>
    </dgm:pt>
    <dgm:pt modelId="{52A7F622-A460-4E21-BBCB-B9DC8487C247}" type="parTrans" cxnId="{BE4DDA2B-8E1D-4D74-9E38-942ECA4EF8B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0D81779B-44E6-4DB1-8F20-3D3454FDD901}" type="sibTrans" cxnId="{BE4DDA2B-8E1D-4D74-9E38-942ECA4EF8B2}">
      <dgm:prSet custT="1"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112725A-7304-4196-AAEA-3CB13FC56887}">
      <dgm:prSet phldrT="[Texto]"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  <a:p>
          <a:r>
            <a:rPr lang="pt-BR" sz="1900" dirty="0">
              <a:latin typeface="Roboto" pitchFamily="2" charset="0"/>
              <a:ea typeface="Roboto" pitchFamily="2" charset="0"/>
            </a:rPr>
            <a:t>Garantiu direitos como salário-mínimo, férias remuneradas.</a:t>
          </a:r>
        </a:p>
      </dgm:t>
    </dgm:pt>
    <dgm:pt modelId="{51317C67-6696-4F90-97B0-923FE1511193}" type="parTrans" cxnId="{219E1218-429F-44AD-90D4-71F715744F2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3BBEC60-214D-4B93-B835-D2C9781E4F13}" type="sibTrans" cxnId="{219E1218-429F-44AD-90D4-71F715744F27}">
      <dgm:prSet custT="1"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89BB47C-0516-4908-A062-915579ECB9ED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Estabeleceu jornada de trabalho de oito horas e pagamento de horas extras e descanso semanal. </a:t>
          </a:r>
        </a:p>
      </dgm:t>
    </dgm:pt>
    <dgm:pt modelId="{7288C79F-4F8F-4509-92A7-3712CFD28FC8}" type="parTrans" cxnId="{3362CEA5-A351-4F4B-92A9-DC866C6E4E5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57D50F9-CD23-44A5-A92C-3CFECFE6367E}" type="sibTrans" cxnId="{3362CEA5-A351-4F4B-92A9-DC866C6E4E57}">
      <dgm:prSet custT="1"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E500EAB-E432-4F17-9ACE-FDAFAB5060D4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Além disso, apresentou leis específicas para mulheres e jovens trabalhadores.</a:t>
          </a:r>
        </a:p>
      </dgm:t>
    </dgm:pt>
    <dgm:pt modelId="{F94764C6-24BB-48BA-A83A-C836EA6C9257}" type="parTrans" cxnId="{C181F53B-9630-4CA4-9A14-D654DE7554C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08C460F-432C-43B6-8385-055E7E7122AE}" type="sibTrans" cxnId="{C181F53B-9630-4CA4-9A14-D654DE7554C2}">
      <dgm:prSet custT="1"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49965E5-FCB0-4A52-94E4-CE5D429E1830}">
      <dgm:prSet phldrT="[Texto]" custT="1"/>
      <dgm:spPr/>
      <dgm:t>
        <a:bodyPr/>
        <a:lstStyle/>
        <a:p>
          <a:r>
            <a:rPr lang="pt-BR" sz="1600" dirty="0">
              <a:latin typeface="Roboto" pitchFamily="2" charset="0"/>
              <a:ea typeface="Roboto" pitchFamily="2" charset="0"/>
            </a:rPr>
            <a:t>Embora a CLT tenha sido considerada um avanço, os direitos assegurados se restringiram apenas aos trabalhadores urbanos. Somente a partir da década de 1960 é que os trabalhadores rurais tiveram acesso a eles. </a:t>
          </a:r>
        </a:p>
      </dgm:t>
    </dgm:pt>
    <dgm:pt modelId="{472CA07D-01DA-43CA-A30A-F7A34F17A1EA}" type="parTrans" cxnId="{91F6C759-38D6-4398-AC19-2509CFF0A5AB}">
      <dgm:prSet/>
      <dgm:spPr/>
      <dgm:t>
        <a:bodyPr/>
        <a:lstStyle/>
        <a:p>
          <a:endParaRPr lang="pt-BR"/>
        </a:p>
      </dgm:t>
    </dgm:pt>
    <dgm:pt modelId="{A7062FBA-759D-4643-B5E3-51EFDF83EE6B}" type="sibTrans" cxnId="{91F6C759-38D6-4398-AC19-2509CFF0A5AB}">
      <dgm:prSet/>
      <dgm:spPr/>
      <dgm:t>
        <a:bodyPr/>
        <a:lstStyle/>
        <a:p>
          <a:endParaRPr lang="pt-BR"/>
        </a:p>
      </dgm:t>
    </dgm:pt>
    <dgm:pt modelId="{BB2C89F2-6F2E-4A71-994A-C3B8CEFDB4CD}" type="pres">
      <dgm:prSet presAssocID="{10201B5A-CDBF-4D93-94F3-4E3D919AAE98}" presName="outerComposite" presStyleCnt="0">
        <dgm:presLayoutVars>
          <dgm:chMax val="5"/>
          <dgm:dir/>
          <dgm:resizeHandles val="exact"/>
        </dgm:presLayoutVars>
      </dgm:prSet>
      <dgm:spPr/>
    </dgm:pt>
    <dgm:pt modelId="{A2356A7F-5512-4660-8CFE-ACB50598CA39}" type="pres">
      <dgm:prSet presAssocID="{10201B5A-CDBF-4D93-94F3-4E3D919AAE98}" presName="dummyMaxCanvas" presStyleCnt="0">
        <dgm:presLayoutVars/>
      </dgm:prSet>
      <dgm:spPr/>
    </dgm:pt>
    <dgm:pt modelId="{2CAAE882-1A75-46A8-9274-B0BC67A993D7}" type="pres">
      <dgm:prSet presAssocID="{10201B5A-CDBF-4D93-94F3-4E3D919AAE98}" presName="FiveNodes_1" presStyleLbl="node1" presStyleIdx="0" presStyleCnt="5">
        <dgm:presLayoutVars>
          <dgm:bulletEnabled val="1"/>
        </dgm:presLayoutVars>
      </dgm:prSet>
      <dgm:spPr/>
    </dgm:pt>
    <dgm:pt modelId="{542580E5-3799-41F9-A177-C2FDE8C33E5E}" type="pres">
      <dgm:prSet presAssocID="{10201B5A-CDBF-4D93-94F3-4E3D919AAE98}" presName="FiveNodes_2" presStyleLbl="node1" presStyleIdx="1" presStyleCnt="5">
        <dgm:presLayoutVars>
          <dgm:bulletEnabled val="1"/>
        </dgm:presLayoutVars>
      </dgm:prSet>
      <dgm:spPr/>
    </dgm:pt>
    <dgm:pt modelId="{B4310DE6-D381-429F-BC19-9AF4268178F5}" type="pres">
      <dgm:prSet presAssocID="{10201B5A-CDBF-4D93-94F3-4E3D919AAE98}" presName="FiveNodes_3" presStyleLbl="node1" presStyleIdx="2" presStyleCnt="5">
        <dgm:presLayoutVars>
          <dgm:bulletEnabled val="1"/>
        </dgm:presLayoutVars>
      </dgm:prSet>
      <dgm:spPr/>
    </dgm:pt>
    <dgm:pt modelId="{DD2BA734-2033-4B3C-A79D-D99B09DB857F}" type="pres">
      <dgm:prSet presAssocID="{10201B5A-CDBF-4D93-94F3-4E3D919AAE98}" presName="FiveNodes_4" presStyleLbl="node1" presStyleIdx="3" presStyleCnt="5">
        <dgm:presLayoutVars>
          <dgm:bulletEnabled val="1"/>
        </dgm:presLayoutVars>
      </dgm:prSet>
      <dgm:spPr/>
    </dgm:pt>
    <dgm:pt modelId="{3B80702B-8337-4AFC-A525-5CD317F062A1}" type="pres">
      <dgm:prSet presAssocID="{10201B5A-CDBF-4D93-94F3-4E3D919AAE98}" presName="FiveNodes_5" presStyleLbl="node1" presStyleIdx="4" presStyleCnt="5">
        <dgm:presLayoutVars>
          <dgm:bulletEnabled val="1"/>
        </dgm:presLayoutVars>
      </dgm:prSet>
      <dgm:spPr/>
    </dgm:pt>
    <dgm:pt modelId="{32B67AD3-F097-4C48-8581-3EC97641E0EF}" type="pres">
      <dgm:prSet presAssocID="{10201B5A-CDBF-4D93-94F3-4E3D919AAE98}" presName="FiveConn_1-2" presStyleLbl="fgAccFollowNode1" presStyleIdx="0" presStyleCnt="4">
        <dgm:presLayoutVars>
          <dgm:bulletEnabled val="1"/>
        </dgm:presLayoutVars>
      </dgm:prSet>
      <dgm:spPr/>
    </dgm:pt>
    <dgm:pt modelId="{90CFB709-E718-4006-85A1-DC02F67F203E}" type="pres">
      <dgm:prSet presAssocID="{10201B5A-CDBF-4D93-94F3-4E3D919AAE98}" presName="FiveConn_2-3" presStyleLbl="fgAccFollowNode1" presStyleIdx="1" presStyleCnt="4">
        <dgm:presLayoutVars>
          <dgm:bulletEnabled val="1"/>
        </dgm:presLayoutVars>
      </dgm:prSet>
      <dgm:spPr/>
    </dgm:pt>
    <dgm:pt modelId="{9ECC11C6-20CF-4EFE-8656-4D45EAC4BAE3}" type="pres">
      <dgm:prSet presAssocID="{10201B5A-CDBF-4D93-94F3-4E3D919AAE98}" presName="FiveConn_3-4" presStyleLbl="fgAccFollowNode1" presStyleIdx="2" presStyleCnt="4">
        <dgm:presLayoutVars>
          <dgm:bulletEnabled val="1"/>
        </dgm:presLayoutVars>
      </dgm:prSet>
      <dgm:spPr/>
    </dgm:pt>
    <dgm:pt modelId="{BD1323D9-2E63-4B8F-BB3D-F39F324D2C40}" type="pres">
      <dgm:prSet presAssocID="{10201B5A-CDBF-4D93-94F3-4E3D919AAE98}" presName="FiveConn_4-5" presStyleLbl="fgAccFollowNode1" presStyleIdx="3" presStyleCnt="4">
        <dgm:presLayoutVars>
          <dgm:bulletEnabled val="1"/>
        </dgm:presLayoutVars>
      </dgm:prSet>
      <dgm:spPr/>
    </dgm:pt>
    <dgm:pt modelId="{630E6D19-5B73-46A0-8B43-35B1340837FC}" type="pres">
      <dgm:prSet presAssocID="{10201B5A-CDBF-4D93-94F3-4E3D919AAE98}" presName="FiveNodes_1_text" presStyleLbl="node1" presStyleIdx="4" presStyleCnt="5">
        <dgm:presLayoutVars>
          <dgm:bulletEnabled val="1"/>
        </dgm:presLayoutVars>
      </dgm:prSet>
      <dgm:spPr/>
    </dgm:pt>
    <dgm:pt modelId="{86D22394-504C-48AA-829C-273AE0811107}" type="pres">
      <dgm:prSet presAssocID="{10201B5A-CDBF-4D93-94F3-4E3D919AAE98}" presName="FiveNodes_2_text" presStyleLbl="node1" presStyleIdx="4" presStyleCnt="5">
        <dgm:presLayoutVars>
          <dgm:bulletEnabled val="1"/>
        </dgm:presLayoutVars>
      </dgm:prSet>
      <dgm:spPr/>
    </dgm:pt>
    <dgm:pt modelId="{273DD88F-A977-49E7-9770-4135E594A412}" type="pres">
      <dgm:prSet presAssocID="{10201B5A-CDBF-4D93-94F3-4E3D919AAE98}" presName="FiveNodes_3_text" presStyleLbl="node1" presStyleIdx="4" presStyleCnt="5">
        <dgm:presLayoutVars>
          <dgm:bulletEnabled val="1"/>
        </dgm:presLayoutVars>
      </dgm:prSet>
      <dgm:spPr/>
    </dgm:pt>
    <dgm:pt modelId="{3D013138-7AF7-478F-BD48-9FC05F01C401}" type="pres">
      <dgm:prSet presAssocID="{10201B5A-CDBF-4D93-94F3-4E3D919AAE98}" presName="FiveNodes_4_text" presStyleLbl="node1" presStyleIdx="4" presStyleCnt="5">
        <dgm:presLayoutVars>
          <dgm:bulletEnabled val="1"/>
        </dgm:presLayoutVars>
      </dgm:prSet>
      <dgm:spPr/>
    </dgm:pt>
    <dgm:pt modelId="{7F7F8A84-A953-4B02-BBE5-C0BFD11AB661}" type="pres">
      <dgm:prSet presAssocID="{10201B5A-CDBF-4D93-94F3-4E3D919AAE98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BBF24D03-0427-4D5F-A3B5-026A261A7CF5}" type="presOf" srcId="{608C460F-432C-43B6-8385-055E7E7122AE}" destId="{BD1323D9-2E63-4B8F-BB3D-F39F324D2C40}" srcOrd="0" destOrd="0" presId="urn:microsoft.com/office/officeart/2005/8/layout/vProcess5"/>
    <dgm:cxn modelId="{43B7E20A-8919-4346-BEB0-B76C0D7BD74C}" type="presOf" srcId="{949965E5-FCB0-4A52-94E4-CE5D429E1830}" destId="{3B80702B-8337-4AFC-A525-5CD317F062A1}" srcOrd="0" destOrd="0" presId="urn:microsoft.com/office/officeart/2005/8/layout/vProcess5"/>
    <dgm:cxn modelId="{219E1218-429F-44AD-90D4-71F715744F27}" srcId="{10201B5A-CDBF-4D93-94F3-4E3D919AAE98}" destId="{B112725A-7304-4196-AAEA-3CB13FC56887}" srcOrd="1" destOrd="0" parTransId="{51317C67-6696-4F90-97B0-923FE1511193}" sibTransId="{F3BBEC60-214D-4B93-B835-D2C9781E4F13}"/>
    <dgm:cxn modelId="{61059E25-8637-4717-A06D-103C7AE47BD5}" type="presOf" srcId="{789BB47C-0516-4908-A062-915579ECB9ED}" destId="{B4310DE6-D381-429F-BC19-9AF4268178F5}" srcOrd="0" destOrd="0" presId="urn:microsoft.com/office/officeart/2005/8/layout/vProcess5"/>
    <dgm:cxn modelId="{BE4DDA2B-8E1D-4D74-9E38-942ECA4EF8B2}" srcId="{10201B5A-CDBF-4D93-94F3-4E3D919AAE98}" destId="{BE436F8C-5225-4A98-980A-D3CEF18D11F8}" srcOrd="0" destOrd="0" parTransId="{52A7F622-A460-4E21-BBCB-B9DC8487C247}" sibTransId="{0D81779B-44E6-4DB1-8F20-3D3454FDD901}"/>
    <dgm:cxn modelId="{4F46EE39-AD9D-4268-AB8E-18F22F0F60DF}" type="presOf" srcId="{10201B5A-CDBF-4D93-94F3-4E3D919AAE98}" destId="{BB2C89F2-6F2E-4A71-994A-C3B8CEFDB4CD}" srcOrd="0" destOrd="0" presId="urn:microsoft.com/office/officeart/2005/8/layout/vProcess5"/>
    <dgm:cxn modelId="{C181F53B-9630-4CA4-9A14-D654DE7554C2}" srcId="{10201B5A-CDBF-4D93-94F3-4E3D919AAE98}" destId="{3E500EAB-E432-4F17-9ACE-FDAFAB5060D4}" srcOrd="3" destOrd="0" parTransId="{F94764C6-24BB-48BA-A83A-C836EA6C9257}" sibTransId="{608C460F-432C-43B6-8385-055E7E7122AE}"/>
    <dgm:cxn modelId="{C475EB4E-DA09-4D5D-A152-609837E94EEA}" type="presOf" srcId="{949965E5-FCB0-4A52-94E4-CE5D429E1830}" destId="{7F7F8A84-A953-4B02-BBE5-C0BFD11AB661}" srcOrd="1" destOrd="0" presId="urn:microsoft.com/office/officeart/2005/8/layout/vProcess5"/>
    <dgm:cxn modelId="{F0615579-3F8E-492A-8D58-10282BDC9AF9}" type="presOf" srcId="{0D81779B-44E6-4DB1-8F20-3D3454FDD901}" destId="{32B67AD3-F097-4C48-8581-3EC97641E0EF}" srcOrd="0" destOrd="0" presId="urn:microsoft.com/office/officeart/2005/8/layout/vProcess5"/>
    <dgm:cxn modelId="{91F6C759-38D6-4398-AC19-2509CFF0A5AB}" srcId="{10201B5A-CDBF-4D93-94F3-4E3D919AAE98}" destId="{949965E5-FCB0-4A52-94E4-CE5D429E1830}" srcOrd="4" destOrd="0" parTransId="{472CA07D-01DA-43CA-A30A-F7A34F17A1EA}" sibTransId="{A7062FBA-759D-4643-B5E3-51EFDF83EE6B}"/>
    <dgm:cxn modelId="{17A6985A-B8AF-49D9-82B8-763087118C1B}" type="presOf" srcId="{789BB47C-0516-4908-A062-915579ECB9ED}" destId="{273DD88F-A977-49E7-9770-4135E594A412}" srcOrd="1" destOrd="0" presId="urn:microsoft.com/office/officeart/2005/8/layout/vProcess5"/>
    <dgm:cxn modelId="{B3ED2481-B3CD-49AD-9487-81D5F2830161}" type="presOf" srcId="{BE436F8C-5225-4A98-980A-D3CEF18D11F8}" destId="{630E6D19-5B73-46A0-8B43-35B1340837FC}" srcOrd="1" destOrd="0" presId="urn:microsoft.com/office/officeart/2005/8/layout/vProcess5"/>
    <dgm:cxn modelId="{3362CEA5-A351-4F4B-92A9-DC866C6E4E57}" srcId="{10201B5A-CDBF-4D93-94F3-4E3D919AAE98}" destId="{789BB47C-0516-4908-A062-915579ECB9ED}" srcOrd="2" destOrd="0" parTransId="{7288C79F-4F8F-4509-92A7-3712CFD28FC8}" sibTransId="{957D50F9-CD23-44A5-A92C-3CFECFE6367E}"/>
    <dgm:cxn modelId="{F84A60A6-03AF-4A80-8F66-EBB4B6911826}" type="presOf" srcId="{B112725A-7304-4196-AAEA-3CB13FC56887}" destId="{542580E5-3799-41F9-A177-C2FDE8C33E5E}" srcOrd="0" destOrd="0" presId="urn:microsoft.com/office/officeart/2005/8/layout/vProcess5"/>
    <dgm:cxn modelId="{93F340BF-B2CB-4798-91B1-68A9C8ADBAA7}" type="presOf" srcId="{3E500EAB-E432-4F17-9ACE-FDAFAB5060D4}" destId="{3D013138-7AF7-478F-BD48-9FC05F01C401}" srcOrd="1" destOrd="0" presId="urn:microsoft.com/office/officeart/2005/8/layout/vProcess5"/>
    <dgm:cxn modelId="{12C361CC-2E77-4AF7-945B-1D4A7A205C5C}" type="presOf" srcId="{3E500EAB-E432-4F17-9ACE-FDAFAB5060D4}" destId="{DD2BA734-2033-4B3C-A79D-D99B09DB857F}" srcOrd="0" destOrd="0" presId="urn:microsoft.com/office/officeart/2005/8/layout/vProcess5"/>
    <dgm:cxn modelId="{A4B679CE-76C6-44A3-B08A-59F23C272B5C}" type="presOf" srcId="{B112725A-7304-4196-AAEA-3CB13FC56887}" destId="{86D22394-504C-48AA-829C-273AE0811107}" srcOrd="1" destOrd="0" presId="urn:microsoft.com/office/officeart/2005/8/layout/vProcess5"/>
    <dgm:cxn modelId="{DB6CB9EC-F30F-4A24-9968-767247AB24EF}" type="presOf" srcId="{957D50F9-CD23-44A5-A92C-3CFECFE6367E}" destId="{9ECC11C6-20CF-4EFE-8656-4D45EAC4BAE3}" srcOrd="0" destOrd="0" presId="urn:microsoft.com/office/officeart/2005/8/layout/vProcess5"/>
    <dgm:cxn modelId="{D98EC8EF-B5B0-484B-B407-9A54314F0FE6}" type="presOf" srcId="{F3BBEC60-214D-4B93-B835-D2C9781E4F13}" destId="{90CFB709-E718-4006-85A1-DC02F67F203E}" srcOrd="0" destOrd="0" presId="urn:microsoft.com/office/officeart/2005/8/layout/vProcess5"/>
    <dgm:cxn modelId="{48B4B3FA-1EFB-4404-985E-A4BD0C45CD40}" type="presOf" srcId="{BE436F8C-5225-4A98-980A-D3CEF18D11F8}" destId="{2CAAE882-1A75-46A8-9274-B0BC67A993D7}" srcOrd="0" destOrd="0" presId="urn:microsoft.com/office/officeart/2005/8/layout/vProcess5"/>
    <dgm:cxn modelId="{671E9EC2-89F3-437B-A31E-2102BDC34EED}" type="presParOf" srcId="{BB2C89F2-6F2E-4A71-994A-C3B8CEFDB4CD}" destId="{A2356A7F-5512-4660-8CFE-ACB50598CA39}" srcOrd="0" destOrd="0" presId="urn:microsoft.com/office/officeart/2005/8/layout/vProcess5"/>
    <dgm:cxn modelId="{8B425954-4E10-4B97-9E0D-449A6845F508}" type="presParOf" srcId="{BB2C89F2-6F2E-4A71-994A-C3B8CEFDB4CD}" destId="{2CAAE882-1A75-46A8-9274-B0BC67A993D7}" srcOrd="1" destOrd="0" presId="urn:microsoft.com/office/officeart/2005/8/layout/vProcess5"/>
    <dgm:cxn modelId="{D6FE1EC3-AA71-44D4-B041-46A213D9ADB0}" type="presParOf" srcId="{BB2C89F2-6F2E-4A71-994A-C3B8CEFDB4CD}" destId="{542580E5-3799-41F9-A177-C2FDE8C33E5E}" srcOrd="2" destOrd="0" presId="urn:microsoft.com/office/officeart/2005/8/layout/vProcess5"/>
    <dgm:cxn modelId="{5598BEE8-975F-4738-A905-F2B78945C517}" type="presParOf" srcId="{BB2C89F2-6F2E-4A71-994A-C3B8CEFDB4CD}" destId="{B4310DE6-D381-429F-BC19-9AF4268178F5}" srcOrd="3" destOrd="0" presId="urn:microsoft.com/office/officeart/2005/8/layout/vProcess5"/>
    <dgm:cxn modelId="{1715072D-A943-4648-A415-243BDC35F879}" type="presParOf" srcId="{BB2C89F2-6F2E-4A71-994A-C3B8CEFDB4CD}" destId="{DD2BA734-2033-4B3C-A79D-D99B09DB857F}" srcOrd="4" destOrd="0" presId="urn:microsoft.com/office/officeart/2005/8/layout/vProcess5"/>
    <dgm:cxn modelId="{73E6BDEB-5B01-43D8-91F0-CE17EA8747AE}" type="presParOf" srcId="{BB2C89F2-6F2E-4A71-994A-C3B8CEFDB4CD}" destId="{3B80702B-8337-4AFC-A525-5CD317F062A1}" srcOrd="5" destOrd="0" presId="urn:microsoft.com/office/officeart/2005/8/layout/vProcess5"/>
    <dgm:cxn modelId="{D8F36541-F8A8-460D-B5D5-3B1FB476765E}" type="presParOf" srcId="{BB2C89F2-6F2E-4A71-994A-C3B8CEFDB4CD}" destId="{32B67AD3-F097-4C48-8581-3EC97641E0EF}" srcOrd="6" destOrd="0" presId="urn:microsoft.com/office/officeart/2005/8/layout/vProcess5"/>
    <dgm:cxn modelId="{9078C931-3AC5-4730-B916-06E6E895D8EB}" type="presParOf" srcId="{BB2C89F2-6F2E-4A71-994A-C3B8CEFDB4CD}" destId="{90CFB709-E718-4006-85A1-DC02F67F203E}" srcOrd="7" destOrd="0" presId="urn:microsoft.com/office/officeart/2005/8/layout/vProcess5"/>
    <dgm:cxn modelId="{A57CB5DB-E187-4220-AB4D-A5FBFDFF8D51}" type="presParOf" srcId="{BB2C89F2-6F2E-4A71-994A-C3B8CEFDB4CD}" destId="{9ECC11C6-20CF-4EFE-8656-4D45EAC4BAE3}" srcOrd="8" destOrd="0" presId="urn:microsoft.com/office/officeart/2005/8/layout/vProcess5"/>
    <dgm:cxn modelId="{74B8AE1B-A9D5-4323-AF3F-993216F0220F}" type="presParOf" srcId="{BB2C89F2-6F2E-4A71-994A-C3B8CEFDB4CD}" destId="{BD1323D9-2E63-4B8F-BB3D-F39F324D2C40}" srcOrd="9" destOrd="0" presId="urn:microsoft.com/office/officeart/2005/8/layout/vProcess5"/>
    <dgm:cxn modelId="{018D7B54-0D16-4DEB-9CD2-41749A3C8148}" type="presParOf" srcId="{BB2C89F2-6F2E-4A71-994A-C3B8CEFDB4CD}" destId="{630E6D19-5B73-46A0-8B43-35B1340837FC}" srcOrd="10" destOrd="0" presId="urn:microsoft.com/office/officeart/2005/8/layout/vProcess5"/>
    <dgm:cxn modelId="{8298733A-03E4-412F-AAB3-0810A192A497}" type="presParOf" srcId="{BB2C89F2-6F2E-4A71-994A-C3B8CEFDB4CD}" destId="{86D22394-504C-48AA-829C-273AE0811107}" srcOrd="11" destOrd="0" presId="urn:microsoft.com/office/officeart/2005/8/layout/vProcess5"/>
    <dgm:cxn modelId="{77027BA8-0430-4D19-8F10-E3E777B55006}" type="presParOf" srcId="{BB2C89F2-6F2E-4A71-994A-C3B8CEFDB4CD}" destId="{273DD88F-A977-49E7-9770-4135E594A412}" srcOrd="12" destOrd="0" presId="urn:microsoft.com/office/officeart/2005/8/layout/vProcess5"/>
    <dgm:cxn modelId="{71E3DDFD-112F-4D40-9D98-AB92F037ABEF}" type="presParOf" srcId="{BB2C89F2-6F2E-4A71-994A-C3B8CEFDB4CD}" destId="{3D013138-7AF7-478F-BD48-9FC05F01C401}" srcOrd="13" destOrd="0" presId="urn:microsoft.com/office/officeart/2005/8/layout/vProcess5"/>
    <dgm:cxn modelId="{1CDBB15A-2AFF-43BE-80E0-477769EBC27D}" type="presParOf" srcId="{BB2C89F2-6F2E-4A71-994A-C3B8CEFDB4CD}" destId="{7F7F8A84-A953-4B02-BBE5-C0BFD11AB66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5AE698-7168-4110-95DD-B9D10D851A6D}">
      <dsp:nvSpPr>
        <dsp:cNvPr id="0" name=""/>
        <dsp:cNvSpPr/>
      </dsp:nvSpPr>
      <dsp:spPr>
        <a:xfrm>
          <a:off x="224906" y="0"/>
          <a:ext cx="2620483" cy="20004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Com a crise econômica mundial de 1929, o Brasil perdeu sofreu enormes perdas no seu principal produto de exportação, o café.</a:t>
          </a:r>
        </a:p>
      </dsp:txBody>
      <dsp:txXfrm>
        <a:off x="224906" y="0"/>
        <a:ext cx="2620483" cy="2000471"/>
      </dsp:txXfrm>
    </dsp:sp>
    <dsp:sp modelId="{841F345C-298D-4B5F-877D-3D7F219C9244}">
      <dsp:nvSpPr>
        <dsp:cNvPr id="0" name=""/>
        <dsp:cNvSpPr/>
      </dsp:nvSpPr>
      <dsp:spPr>
        <a:xfrm>
          <a:off x="3214878" y="0"/>
          <a:ext cx="3572217" cy="20004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Com isso, o poder político da elite cafeicultora (especialmente de São Paulo) foi abalado nas eleições para presidente em 1930 para suceder Washington Luís.</a:t>
          </a:r>
        </a:p>
      </dsp:txBody>
      <dsp:txXfrm>
        <a:off x="3214878" y="0"/>
        <a:ext cx="3572217" cy="2000471"/>
      </dsp:txXfrm>
    </dsp:sp>
    <dsp:sp modelId="{C9204406-FE4B-4B5B-B7C2-7ABBE4E766C2}">
      <dsp:nvSpPr>
        <dsp:cNvPr id="0" name=""/>
        <dsp:cNvSpPr/>
      </dsp:nvSpPr>
      <dsp:spPr>
        <a:xfrm>
          <a:off x="7247330" y="0"/>
          <a:ext cx="3499917" cy="20004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Disputa entre o gaúcho Getúlio Vargas (apoiado por Minas Gerais, Rio Grande do Sul e Paraíba) e o paulista Júlio Prestes (apoiado por São Paulo). </a:t>
          </a:r>
        </a:p>
      </dsp:txBody>
      <dsp:txXfrm>
        <a:off x="7247330" y="0"/>
        <a:ext cx="3499917" cy="2000471"/>
      </dsp:txXfrm>
    </dsp:sp>
    <dsp:sp modelId="{3BBBD10B-AA17-4229-A835-1027D6C59A48}">
      <dsp:nvSpPr>
        <dsp:cNvPr id="0" name=""/>
        <dsp:cNvSpPr/>
      </dsp:nvSpPr>
      <dsp:spPr>
        <a:xfrm>
          <a:off x="2815660" y="2102884"/>
          <a:ext cx="2620483" cy="20004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Com a morte do vice na chapa de Getúlio, João Pessoa, parte dos apoiadores de Getúlio culpou Washington Luís.</a:t>
          </a:r>
        </a:p>
      </dsp:txBody>
      <dsp:txXfrm>
        <a:off x="2815660" y="2102884"/>
        <a:ext cx="2620483" cy="2000471"/>
      </dsp:txXfrm>
    </dsp:sp>
    <dsp:sp modelId="{C51DC7AA-6495-4537-BFC1-202881C0E49A}">
      <dsp:nvSpPr>
        <dsp:cNvPr id="0" name=""/>
        <dsp:cNvSpPr/>
      </dsp:nvSpPr>
      <dsp:spPr>
        <a:xfrm>
          <a:off x="5698192" y="2102884"/>
          <a:ext cx="2620483" cy="20004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Fortalecimento da ideia de luta armada para tirar Washington Luís do poder e empossar Getúlio Vargas. </a:t>
          </a:r>
        </a:p>
      </dsp:txBody>
      <dsp:txXfrm>
        <a:off x="5698192" y="2102884"/>
        <a:ext cx="2620483" cy="200047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F60CA0-AFC5-4113-AD42-9138225B9D5C}">
      <dsp:nvSpPr>
        <dsp:cNvPr id="0" name=""/>
        <dsp:cNvSpPr/>
      </dsp:nvSpPr>
      <dsp:spPr>
        <a:xfrm>
          <a:off x="2586603" y="0"/>
          <a:ext cx="5627991" cy="6016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Governo de Eurico Gaspar Dutra (1946 a 1951) </a:t>
          </a:r>
        </a:p>
      </dsp:txBody>
      <dsp:txXfrm>
        <a:off x="2604225" y="17622"/>
        <a:ext cx="5592747" cy="566425"/>
      </dsp:txXfrm>
    </dsp:sp>
    <dsp:sp modelId="{D3DB3FA9-97E1-4806-BB95-16685E08B9D6}">
      <dsp:nvSpPr>
        <dsp:cNvPr id="0" name=""/>
        <dsp:cNvSpPr/>
      </dsp:nvSpPr>
      <dsp:spPr>
        <a:xfrm rot="5400000">
          <a:off x="5347953" y="654315"/>
          <a:ext cx="105292" cy="1052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A98268-D64B-4B7A-B573-E866C486FD3B}">
      <dsp:nvSpPr>
        <dsp:cNvPr id="0" name=""/>
        <dsp:cNvSpPr/>
      </dsp:nvSpPr>
      <dsp:spPr>
        <a:xfrm>
          <a:off x="809356" y="812253"/>
          <a:ext cx="9182485" cy="601669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Realização de fortes investimentos estatais nos setores produtivos e financeiros.</a:t>
          </a:r>
        </a:p>
      </dsp:txBody>
      <dsp:txXfrm>
        <a:off x="826978" y="829875"/>
        <a:ext cx="9147241" cy="566425"/>
      </dsp:txXfrm>
    </dsp:sp>
    <dsp:sp modelId="{900D7937-208B-4C3A-AC53-408974EF8B1D}">
      <dsp:nvSpPr>
        <dsp:cNvPr id="0" name=""/>
        <dsp:cNvSpPr/>
      </dsp:nvSpPr>
      <dsp:spPr>
        <a:xfrm rot="5400000">
          <a:off x="5347953" y="1466569"/>
          <a:ext cx="105292" cy="1052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32AE6-5D21-4028-8FD7-8FE35703D4E1}">
      <dsp:nvSpPr>
        <dsp:cNvPr id="0" name=""/>
        <dsp:cNvSpPr/>
      </dsp:nvSpPr>
      <dsp:spPr>
        <a:xfrm>
          <a:off x="936104" y="1624507"/>
          <a:ext cx="8928990" cy="601669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3572285"/>
            <a:satOff val="-4598"/>
            <a:lumOff val="-358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3572285"/>
              <a:satOff val="-4598"/>
              <a:lumOff val="-3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Favorecimento à entrada de capital estrangeiro, além de estimular a importação. </a:t>
          </a:r>
        </a:p>
      </dsp:txBody>
      <dsp:txXfrm>
        <a:off x="953726" y="1642129"/>
        <a:ext cx="8893746" cy="566425"/>
      </dsp:txXfrm>
    </dsp:sp>
    <dsp:sp modelId="{6C1E1F74-2A2B-46AE-8D5E-D9434B603F14}">
      <dsp:nvSpPr>
        <dsp:cNvPr id="0" name=""/>
        <dsp:cNvSpPr/>
      </dsp:nvSpPr>
      <dsp:spPr>
        <a:xfrm rot="5400000">
          <a:off x="5347953" y="2278822"/>
          <a:ext cx="105292" cy="1052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6CA694-0D63-4933-A1AD-A79A9A90E17D}">
      <dsp:nvSpPr>
        <dsp:cNvPr id="0" name=""/>
        <dsp:cNvSpPr/>
      </dsp:nvSpPr>
      <dsp:spPr>
        <a:xfrm>
          <a:off x="1080120" y="2436760"/>
          <a:ext cx="8640958" cy="601669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7144569"/>
            <a:satOff val="-9195"/>
            <a:lumOff val="-717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7144569"/>
              <a:satOff val="-9195"/>
              <a:lumOff val="-7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Entrega à iniciativa privada a tarefa de comandar o desenvolvimento do país.</a:t>
          </a:r>
        </a:p>
      </dsp:txBody>
      <dsp:txXfrm>
        <a:off x="1097742" y="2454382"/>
        <a:ext cx="8605714" cy="566425"/>
      </dsp:txXfrm>
    </dsp:sp>
    <dsp:sp modelId="{34CE4B55-3E3D-402F-B2B9-0D174FF4F688}">
      <dsp:nvSpPr>
        <dsp:cNvPr id="0" name=""/>
        <dsp:cNvSpPr/>
      </dsp:nvSpPr>
      <dsp:spPr>
        <a:xfrm rot="5400000">
          <a:off x="5347953" y="3091076"/>
          <a:ext cx="105292" cy="1052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0C5770-F6B1-47D2-BDF6-86DF81C878EB}">
      <dsp:nvSpPr>
        <dsp:cNvPr id="0" name=""/>
        <dsp:cNvSpPr/>
      </dsp:nvSpPr>
      <dsp:spPr>
        <a:xfrm>
          <a:off x="1327755" y="3249014"/>
          <a:ext cx="8145688" cy="601669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Sua política econômica acarretou no aumento da inflação, do desemprego e na queda do poder aquisitivo do trabalhador. </a:t>
          </a:r>
        </a:p>
      </dsp:txBody>
      <dsp:txXfrm>
        <a:off x="1345377" y="3266636"/>
        <a:ext cx="8110444" cy="56642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0758D0-BEC1-4323-9C78-23F0346AACBB}">
      <dsp:nvSpPr>
        <dsp:cNvPr id="0" name=""/>
        <dsp:cNvSpPr/>
      </dsp:nvSpPr>
      <dsp:spPr>
        <a:xfrm>
          <a:off x="568510" y="144013"/>
          <a:ext cx="5629815" cy="2104012"/>
        </a:xfrm>
        <a:prstGeom prst="pie">
          <a:avLst>
            <a:gd name="adj1" fmla="val 16200000"/>
            <a:gd name="adj2" fmla="val 54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Durante seu governo, agravaram-se as disputas entre nacionalistas e liberais. </a:t>
          </a:r>
        </a:p>
      </dsp:txBody>
      <dsp:txXfrm>
        <a:off x="3383418" y="457110"/>
        <a:ext cx="1977137" cy="1477818"/>
      </dsp:txXfrm>
    </dsp:sp>
    <dsp:sp modelId="{772A52CC-29F1-4A4C-8B9E-4D64F7E12A2E}">
      <dsp:nvSpPr>
        <dsp:cNvPr id="0" name=""/>
        <dsp:cNvSpPr/>
      </dsp:nvSpPr>
      <dsp:spPr>
        <a:xfrm>
          <a:off x="520669" y="144013"/>
          <a:ext cx="5629815" cy="2104012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Getúlio Vargas candidatou-se às eleições em 1950, tornando-se presidente em 1951. </a:t>
          </a:r>
        </a:p>
      </dsp:txBody>
      <dsp:txXfrm>
        <a:off x="1324929" y="457110"/>
        <a:ext cx="1977137" cy="147781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2CC092-2099-40B4-B4BE-B58E97239AD4}">
      <dsp:nvSpPr>
        <dsp:cNvPr id="0" name=""/>
        <dsp:cNvSpPr/>
      </dsp:nvSpPr>
      <dsp:spPr>
        <a:xfrm>
          <a:off x="95983" y="0"/>
          <a:ext cx="691614" cy="2523160"/>
        </a:xfrm>
        <a:prstGeom prst="upArrow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33265F-D9D6-4445-BEA8-D2182E8A8F64}">
      <dsp:nvSpPr>
        <dsp:cNvPr id="0" name=""/>
        <dsp:cNvSpPr/>
      </dsp:nvSpPr>
      <dsp:spPr>
        <a:xfrm>
          <a:off x="627902" y="144021"/>
          <a:ext cx="3295529" cy="2523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0" rIns="135128" bIns="13512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Para os </a:t>
          </a:r>
          <a:r>
            <a:rPr lang="pt-BR" sz="1900" b="1" kern="1200" dirty="0">
              <a:latin typeface="Roboto" pitchFamily="2" charset="0"/>
              <a:ea typeface="Roboto" pitchFamily="2" charset="0"/>
            </a:rPr>
            <a:t>nacionalistas</a:t>
          </a:r>
          <a:r>
            <a:rPr lang="pt-BR" sz="1900" kern="1200" dirty="0">
              <a:latin typeface="Roboto" pitchFamily="2" charset="0"/>
              <a:ea typeface="Roboto" pitchFamily="2" charset="0"/>
            </a:rPr>
            <a:t>, as reservas e refinarias de petróleo, usinas hidrelétricas e suas redes de distribuição pertenciam ao Estado. 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627902" y="144021"/>
        <a:ext cx="3295529" cy="2523160"/>
      </dsp:txXfrm>
    </dsp:sp>
    <dsp:sp modelId="{CA44FC89-71AC-4088-A623-4FCEF8B5A35F}">
      <dsp:nvSpPr>
        <dsp:cNvPr id="0" name=""/>
        <dsp:cNvSpPr/>
      </dsp:nvSpPr>
      <dsp:spPr>
        <a:xfrm>
          <a:off x="389926" y="2733423"/>
          <a:ext cx="691614" cy="2523160"/>
        </a:xfrm>
        <a:prstGeom prst="downArrow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502111-4BCB-44D0-8ADB-AD73C00E4B2D}">
      <dsp:nvSpPr>
        <dsp:cNvPr id="0" name=""/>
        <dsp:cNvSpPr/>
      </dsp:nvSpPr>
      <dsp:spPr>
        <a:xfrm>
          <a:off x="1098655" y="2733423"/>
          <a:ext cx="2941923" cy="2523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0" rIns="135128" bIns="13512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Os </a:t>
          </a:r>
          <a:r>
            <a:rPr lang="pt-BR" sz="1900" b="1" kern="1200" dirty="0">
              <a:latin typeface="Roboto" pitchFamily="2" charset="0"/>
              <a:ea typeface="Roboto" pitchFamily="2" charset="0"/>
            </a:rPr>
            <a:t>liberais</a:t>
          </a:r>
          <a:r>
            <a:rPr lang="pt-BR" sz="1900" kern="1200" dirty="0">
              <a:latin typeface="Roboto" pitchFamily="2" charset="0"/>
              <a:ea typeface="Roboto" pitchFamily="2" charset="0"/>
            </a:rPr>
            <a:t> acreditavam que empresas estrangeiras deveriam ter o direito de explorar o setor energético brasileiro.</a:t>
          </a:r>
        </a:p>
      </dsp:txBody>
      <dsp:txXfrm>
        <a:off x="1098655" y="2733423"/>
        <a:ext cx="2941923" cy="252316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BF81FE-22C0-40BC-9603-AE8314412607}">
      <dsp:nvSpPr>
        <dsp:cNvPr id="0" name=""/>
        <dsp:cNvSpPr/>
      </dsp:nvSpPr>
      <dsp:spPr>
        <a:xfrm>
          <a:off x="2509877" y="1402328"/>
          <a:ext cx="3526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6824"/>
              </a:moveTo>
              <a:lnTo>
                <a:pt x="193432" y="46824"/>
              </a:lnTo>
              <a:lnTo>
                <a:pt x="193432" y="45720"/>
              </a:lnTo>
              <a:lnTo>
                <a:pt x="352664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2676627" y="1447383"/>
        <a:ext cx="19163" cy="1328"/>
      </dsp:txXfrm>
    </dsp:sp>
    <dsp:sp modelId="{1D0D2E4F-567B-4643-9A11-303489D67FFD}">
      <dsp:nvSpPr>
        <dsp:cNvPr id="0" name=""/>
        <dsp:cNvSpPr/>
      </dsp:nvSpPr>
      <dsp:spPr>
        <a:xfrm>
          <a:off x="694605" y="4412"/>
          <a:ext cx="1817071" cy="28894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 partir de 1952, militares passaram a perseguir nacionalistas.</a:t>
          </a:r>
        </a:p>
      </dsp:txBody>
      <dsp:txXfrm>
        <a:off x="694605" y="4412"/>
        <a:ext cx="1817071" cy="2889478"/>
      </dsp:txXfrm>
    </dsp:sp>
    <dsp:sp modelId="{AF89C05C-F8F1-4971-B993-165F49C167D9}">
      <dsp:nvSpPr>
        <dsp:cNvPr id="0" name=""/>
        <dsp:cNvSpPr/>
      </dsp:nvSpPr>
      <dsp:spPr>
        <a:xfrm>
          <a:off x="4888985" y="1402328"/>
          <a:ext cx="3097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959" y="45720"/>
              </a:lnTo>
              <a:lnTo>
                <a:pt x="171959" y="49028"/>
              </a:lnTo>
              <a:lnTo>
                <a:pt x="309718" y="49028"/>
              </a:lnTo>
            </a:path>
          </a:pathLst>
        </a:custGeom>
        <a:noFill/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035335" y="1447383"/>
        <a:ext cx="17016" cy="1328"/>
      </dsp:txXfrm>
    </dsp:sp>
    <dsp:sp modelId="{B7E36FFB-9F5F-424B-AFE0-C47DCD577CEC}">
      <dsp:nvSpPr>
        <dsp:cNvPr id="0" name=""/>
        <dsp:cNvSpPr/>
      </dsp:nvSpPr>
      <dsp:spPr>
        <a:xfrm>
          <a:off x="2894941" y="3308"/>
          <a:ext cx="1995843" cy="2889478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Com a adoção de medidas nacionalistas, Vargas perde o apoio das Forças Armadas.</a:t>
          </a:r>
        </a:p>
      </dsp:txBody>
      <dsp:txXfrm>
        <a:off x="2894941" y="3308"/>
        <a:ext cx="1995843" cy="2889478"/>
      </dsp:txXfrm>
    </dsp:sp>
    <dsp:sp modelId="{093E6569-6F22-4998-8B26-CE95415C7370}">
      <dsp:nvSpPr>
        <dsp:cNvPr id="0" name=""/>
        <dsp:cNvSpPr/>
      </dsp:nvSpPr>
      <dsp:spPr>
        <a:xfrm>
          <a:off x="5231103" y="6617"/>
          <a:ext cx="1710198" cy="2889478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 crise política leva ao suicídio de Vargas em 24 de agosto de 1954. </a:t>
          </a:r>
        </a:p>
      </dsp:txBody>
      <dsp:txXfrm>
        <a:off x="5231103" y="6617"/>
        <a:ext cx="1710198" cy="288947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B2877B-EA5D-470D-9C7B-AAF89B94C38E}">
      <dsp:nvSpPr>
        <dsp:cNvPr id="0" name=""/>
        <dsp:cNvSpPr/>
      </dsp:nvSpPr>
      <dsp:spPr>
        <a:xfrm>
          <a:off x="8782" y="27306"/>
          <a:ext cx="2624929" cy="157495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latin typeface="Roboto" pitchFamily="2" charset="0"/>
              <a:ea typeface="Roboto" pitchFamily="2" charset="0"/>
            </a:rPr>
            <a:t>Com a morte de Getúlio, o vice-presidente Café Filho assumiu a presidência. </a:t>
          </a:r>
        </a:p>
      </dsp:txBody>
      <dsp:txXfrm>
        <a:off x="54911" y="73435"/>
        <a:ext cx="2532671" cy="1482699"/>
      </dsp:txXfrm>
    </dsp:sp>
    <dsp:sp modelId="{35A60EA4-2C93-4EF3-BF56-285DBCDF0875}">
      <dsp:nvSpPr>
        <dsp:cNvPr id="0" name=""/>
        <dsp:cNvSpPr/>
      </dsp:nvSpPr>
      <dsp:spPr>
        <a:xfrm>
          <a:off x="2864705" y="489294"/>
          <a:ext cx="556485" cy="650982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kern="1200">
            <a:latin typeface="Roboto" pitchFamily="2" charset="0"/>
            <a:ea typeface="Roboto" pitchFamily="2" charset="0"/>
          </a:endParaRPr>
        </a:p>
      </dsp:txBody>
      <dsp:txXfrm>
        <a:off x="2864705" y="619490"/>
        <a:ext cx="389540" cy="390590"/>
      </dsp:txXfrm>
    </dsp:sp>
    <dsp:sp modelId="{D03D585A-48CC-4018-BBFA-A376FDE78DB8}">
      <dsp:nvSpPr>
        <dsp:cNvPr id="0" name=""/>
        <dsp:cNvSpPr/>
      </dsp:nvSpPr>
      <dsp:spPr>
        <a:xfrm>
          <a:off x="3683683" y="27306"/>
          <a:ext cx="2624929" cy="157495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>
              <a:latin typeface="Roboto" pitchFamily="2" charset="0"/>
              <a:ea typeface="Roboto" pitchFamily="2" charset="0"/>
            </a:rPr>
            <a:t>Em 1955, Juscelino Kubitschek vence as eleições, e João Goulart torna-se vice-presidente. </a:t>
          </a:r>
        </a:p>
      </dsp:txBody>
      <dsp:txXfrm>
        <a:off x="3729812" y="73435"/>
        <a:ext cx="2532671" cy="1482699"/>
      </dsp:txXfrm>
    </dsp:sp>
    <dsp:sp modelId="{319B770A-B220-44A7-ADF0-EAA845AFF655}">
      <dsp:nvSpPr>
        <dsp:cNvPr id="0" name=""/>
        <dsp:cNvSpPr/>
      </dsp:nvSpPr>
      <dsp:spPr>
        <a:xfrm>
          <a:off x="6539607" y="489294"/>
          <a:ext cx="556485" cy="650982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kern="1200"/>
        </a:p>
      </dsp:txBody>
      <dsp:txXfrm>
        <a:off x="6539607" y="619490"/>
        <a:ext cx="389540" cy="390590"/>
      </dsp:txXfrm>
    </dsp:sp>
    <dsp:sp modelId="{9994E725-D087-4E28-9B4B-67BDA2C49508}">
      <dsp:nvSpPr>
        <dsp:cNvPr id="0" name=""/>
        <dsp:cNvSpPr/>
      </dsp:nvSpPr>
      <dsp:spPr>
        <a:xfrm>
          <a:off x="7358585" y="27306"/>
          <a:ext cx="2624929" cy="157495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latin typeface="Roboto" pitchFamily="2" charset="0"/>
              <a:ea typeface="Roboto" pitchFamily="2" charset="0"/>
            </a:rPr>
            <a:t>Grupos militares articularam um golpe para impedir a posse.</a:t>
          </a:r>
        </a:p>
      </dsp:txBody>
      <dsp:txXfrm>
        <a:off x="7404714" y="73435"/>
        <a:ext cx="2532671" cy="1482699"/>
      </dsp:txXfrm>
    </dsp:sp>
    <dsp:sp modelId="{47ADDBC5-90FA-43A9-A18A-73FEECBF3F4A}">
      <dsp:nvSpPr>
        <dsp:cNvPr id="0" name=""/>
        <dsp:cNvSpPr/>
      </dsp:nvSpPr>
      <dsp:spPr>
        <a:xfrm rot="5400000">
          <a:off x="8392807" y="1786009"/>
          <a:ext cx="556485" cy="650982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kern="1200">
            <a:latin typeface="Roboto" pitchFamily="2" charset="0"/>
            <a:ea typeface="Roboto" pitchFamily="2" charset="0"/>
          </a:endParaRPr>
        </a:p>
      </dsp:txBody>
      <dsp:txXfrm rot="-5400000">
        <a:off x="8475755" y="1833258"/>
        <a:ext cx="390590" cy="389540"/>
      </dsp:txXfrm>
    </dsp:sp>
    <dsp:sp modelId="{A07CA5AA-65DB-4F40-9F05-827DDF962CEF}">
      <dsp:nvSpPr>
        <dsp:cNvPr id="0" name=""/>
        <dsp:cNvSpPr/>
      </dsp:nvSpPr>
      <dsp:spPr>
        <a:xfrm>
          <a:off x="7358585" y="2652236"/>
          <a:ext cx="2624929" cy="157495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>
              <a:latin typeface="Roboto" pitchFamily="2" charset="0"/>
              <a:ea typeface="Roboto" pitchFamily="2" charset="0"/>
            </a:rPr>
            <a:t>No entanto, militares de altos cargos públicos impediram que o golpe ocorresse. </a:t>
          </a:r>
        </a:p>
      </dsp:txBody>
      <dsp:txXfrm>
        <a:off x="7404714" y="2698365"/>
        <a:ext cx="2532671" cy="1482699"/>
      </dsp:txXfrm>
    </dsp:sp>
    <dsp:sp modelId="{2D5863BD-1244-4259-8C49-F308BF6D6FAB}">
      <dsp:nvSpPr>
        <dsp:cNvPr id="0" name=""/>
        <dsp:cNvSpPr/>
      </dsp:nvSpPr>
      <dsp:spPr>
        <a:xfrm rot="10800000">
          <a:off x="6571106" y="3114224"/>
          <a:ext cx="556485" cy="650982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kern="1200">
            <a:latin typeface="Roboto" pitchFamily="2" charset="0"/>
            <a:ea typeface="Roboto" pitchFamily="2" charset="0"/>
          </a:endParaRPr>
        </a:p>
      </dsp:txBody>
      <dsp:txXfrm rot="10800000">
        <a:off x="6738051" y="3244420"/>
        <a:ext cx="389540" cy="390590"/>
      </dsp:txXfrm>
    </dsp:sp>
    <dsp:sp modelId="{4863C799-F43B-4B4D-87F7-DEC65D444435}">
      <dsp:nvSpPr>
        <dsp:cNvPr id="0" name=""/>
        <dsp:cNvSpPr/>
      </dsp:nvSpPr>
      <dsp:spPr>
        <a:xfrm>
          <a:off x="3683683" y="2652236"/>
          <a:ext cx="2624929" cy="157495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>
              <a:latin typeface="Roboto" pitchFamily="2" charset="0"/>
              <a:ea typeface="Roboto" pitchFamily="2" charset="0"/>
            </a:rPr>
            <a:t>Estabeleceu-se um Estado de Sítio que garantiu a posse de Juscelino e João Goulart em janeiro de 1956.</a:t>
          </a:r>
        </a:p>
      </dsp:txBody>
      <dsp:txXfrm>
        <a:off x="3729812" y="2698365"/>
        <a:ext cx="2532671" cy="148269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854050-A5B4-481E-8698-B20FDC95BF21}">
      <dsp:nvSpPr>
        <dsp:cNvPr id="0" name=""/>
        <dsp:cNvSpPr/>
      </dsp:nvSpPr>
      <dsp:spPr>
        <a:xfrm>
          <a:off x="26954" y="0"/>
          <a:ext cx="11799643" cy="187220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E724C8-D09B-4DCF-B0A2-C5BB0B04D361}">
      <dsp:nvSpPr>
        <dsp:cNvPr id="0" name=""/>
        <dsp:cNvSpPr/>
      </dsp:nvSpPr>
      <dsp:spPr>
        <a:xfrm>
          <a:off x="562944" y="529261"/>
          <a:ext cx="9428007" cy="8329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>
              <a:latin typeface="Roboto" pitchFamily="2" charset="0"/>
              <a:ea typeface="Roboto" pitchFamily="2" charset="0"/>
            </a:rPr>
            <a:t>Plano de Metas</a:t>
          </a:r>
          <a:r>
            <a:rPr lang="pt-BR" sz="1900" kern="1200" dirty="0">
              <a:latin typeface="Roboto" pitchFamily="2" charset="0"/>
              <a:ea typeface="Roboto" pitchFamily="2" charset="0"/>
            </a:rPr>
            <a:t>: grandes investimentos em áreas importantes para a modernização do país, como o setor industrial, energético e de transportes, além da construção de Brasília. </a:t>
          </a:r>
        </a:p>
      </dsp:txBody>
      <dsp:txXfrm>
        <a:off x="603603" y="569920"/>
        <a:ext cx="9346689" cy="75158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905D2C-691F-4764-9016-353470AFD3B5}">
      <dsp:nvSpPr>
        <dsp:cNvPr id="0" name=""/>
        <dsp:cNvSpPr/>
      </dsp:nvSpPr>
      <dsp:spPr>
        <a:xfrm>
          <a:off x="1132000" y="0"/>
          <a:ext cx="4838937" cy="3024336"/>
        </a:xfrm>
        <a:prstGeom prst="swooshArrow">
          <a:avLst>
            <a:gd name="adj1" fmla="val 25000"/>
            <a:gd name="adj2" fmla="val 25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FE5D36-E019-490B-AB92-6776629F589D}">
      <dsp:nvSpPr>
        <dsp:cNvPr id="0" name=""/>
        <dsp:cNvSpPr/>
      </dsp:nvSpPr>
      <dsp:spPr>
        <a:xfrm>
          <a:off x="2257053" y="1648263"/>
          <a:ext cx="169362" cy="16936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8D63F4-D2B1-49DF-A620-85DB5B52130E}">
      <dsp:nvSpPr>
        <dsp:cNvPr id="0" name=""/>
        <dsp:cNvSpPr/>
      </dsp:nvSpPr>
      <dsp:spPr>
        <a:xfrm>
          <a:off x="2327337" y="1867455"/>
          <a:ext cx="1710906" cy="1156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742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Entrada das multinacionais no Brasil. </a:t>
          </a:r>
        </a:p>
      </dsp:txBody>
      <dsp:txXfrm>
        <a:off x="2327337" y="1867455"/>
        <a:ext cx="1710906" cy="1156880"/>
      </dsp:txXfrm>
    </dsp:sp>
    <dsp:sp modelId="{65E071A1-C122-4645-BF53-0E0469E68C3E}">
      <dsp:nvSpPr>
        <dsp:cNvPr id="0" name=""/>
        <dsp:cNvSpPr/>
      </dsp:nvSpPr>
      <dsp:spPr>
        <a:xfrm>
          <a:off x="3817611" y="877057"/>
          <a:ext cx="290336" cy="290336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941667-BE5E-4B68-BC2E-DFFC71BA9597}">
      <dsp:nvSpPr>
        <dsp:cNvPr id="0" name=""/>
        <dsp:cNvSpPr/>
      </dsp:nvSpPr>
      <dsp:spPr>
        <a:xfrm>
          <a:off x="3962779" y="1022225"/>
          <a:ext cx="1572654" cy="2002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843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Aumento da produção industrial. </a:t>
          </a:r>
        </a:p>
      </dsp:txBody>
      <dsp:txXfrm>
        <a:off x="3962779" y="1022225"/>
        <a:ext cx="1572654" cy="200211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7BEB15-9C09-4EDC-9380-A1454162C8A3}">
      <dsp:nvSpPr>
        <dsp:cNvPr id="0" name=""/>
        <dsp:cNvSpPr/>
      </dsp:nvSpPr>
      <dsp:spPr>
        <a:xfrm rot="4396374">
          <a:off x="1042816" y="630477"/>
          <a:ext cx="2735109" cy="1907397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AE836C-A13A-474D-9CCE-E78B215E6044}">
      <dsp:nvSpPr>
        <dsp:cNvPr id="0" name=""/>
        <dsp:cNvSpPr/>
      </dsp:nvSpPr>
      <dsp:spPr>
        <a:xfrm>
          <a:off x="581622" y="72010"/>
          <a:ext cx="3458967" cy="506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b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Aumento da dívida externa brasileira</a:t>
          </a:r>
        </a:p>
      </dsp:txBody>
      <dsp:txXfrm>
        <a:off x="581622" y="72010"/>
        <a:ext cx="3458967" cy="506936"/>
      </dsp:txXfrm>
    </dsp:sp>
    <dsp:sp modelId="{ABA65F0F-2128-459E-8561-617453405844}">
      <dsp:nvSpPr>
        <dsp:cNvPr id="0" name=""/>
        <dsp:cNvSpPr/>
      </dsp:nvSpPr>
      <dsp:spPr>
        <a:xfrm>
          <a:off x="887405" y="2592289"/>
          <a:ext cx="3888684" cy="506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Período de crise marcado pela alta inflação e desemprego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887405" y="2592289"/>
        <a:ext cx="3888684" cy="50693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7A11C5-E09F-4C7B-ABBA-0A091B446CD1}">
      <dsp:nvSpPr>
        <dsp:cNvPr id="0" name=""/>
        <dsp:cNvSpPr/>
      </dsp:nvSpPr>
      <dsp:spPr>
        <a:xfrm>
          <a:off x="1564042" y="224"/>
          <a:ext cx="3715861" cy="1295936"/>
        </a:xfrm>
        <a:prstGeom prst="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No governo JK, as indústrias automobilísticas estrangeiras instalaram-se no Brasil. </a:t>
          </a:r>
        </a:p>
      </dsp:txBody>
      <dsp:txXfrm>
        <a:off x="1564042" y="224"/>
        <a:ext cx="3715861" cy="1295936"/>
      </dsp:txXfrm>
    </dsp:sp>
    <dsp:sp modelId="{A01283B7-A391-4E1F-8C67-EE34B47644CC}">
      <dsp:nvSpPr>
        <dsp:cNvPr id="0" name=""/>
        <dsp:cNvSpPr/>
      </dsp:nvSpPr>
      <dsp:spPr>
        <a:xfrm>
          <a:off x="5495893" y="224"/>
          <a:ext cx="3715861" cy="1295936"/>
        </a:xfrm>
        <a:prstGeom prst="rect">
          <a:avLst/>
        </a:prstGeom>
        <a:solidFill>
          <a:schemeClr val="accent4">
            <a:shade val="80000"/>
            <a:hueOff val="-58853"/>
            <a:satOff val="-1455"/>
            <a:lumOff val="83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 país registrou crescimento de 80% em sua produção industrial. </a:t>
          </a:r>
        </a:p>
      </dsp:txBody>
      <dsp:txXfrm>
        <a:off x="5495893" y="224"/>
        <a:ext cx="3715861" cy="1295936"/>
      </dsp:txXfrm>
    </dsp:sp>
    <dsp:sp modelId="{064BA93F-5094-4FB7-913E-536BF77C7941}">
      <dsp:nvSpPr>
        <dsp:cNvPr id="0" name=""/>
        <dsp:cNvSpPr/>
      </dsp:nvSpPr>
      <dsp:spPr>
        <a:xfrm>
          <a:off x="1564042" y="1512150"/>
          <a:ext cx="3715861" cy="1295936"/>
        </a:xfrm>
        <a:prstGeom prst="rect">
          <a:avLst/>
        </a:prstGeom>
        <a:solidFill>
          <a:schemeClr val="accent4">
            <a:shade val="80000"/>
            <a:hueOff val="-117705"/>
            <a:satOff val="-2910"/>
            <a:lumOff val="166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Muitas casas antigas foram substituídas por prédios de apartamentos, e os bondes elétricos, por ônibus.</a:t>
          </a:r>
        </a:p>
      </dsp:txBody>
      <dsp:txXfrm>
        <a:off x="1564042" y="1512150"/>
        <a:ext cx="3715861" cy="1295936"/>
      </dsp:txXfrm>
    </dsp:sp>
    <dsp:sp modelId="{C0453236-45E3-43CE-BBDD-2193691751A4}">
      <dsp:nvSpPr>
        <dsp:cNvPr id="0" name=""/>
        <dsp:cNvSpPr/>
      </dsp:nvSpPr>
      <dsp:spPr>
        <a:xfrm>
          <a:off x="5495893" y="1512150"/>
          <a:ext cx="3715861" cy="1295936"/>
        </a:xfrm>
        <a:prstGeom prst="rect">
          <a:avLst/>
        </a:prstGeom>
        <a:solidFill>
          <a:schemeClr val="accent4">
            <a:shade val="80000"/>
            <a:hueOff val="-176558"/>
            <a:satOff val="-4365"/>
            <a:lumOff val="249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Os avanços ficaram concentrados na região Sudeste. </a:t>
          </a:r>
        </a:p>
      </dsp:txBody>
      <dsp:txXfrm>
        <a:off x="5495893" y="1512150"/>
        <a:ext cx="3715861" cy="1295936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51985F-A3CE-4C40-BB21-AC55B883D4B3}">
      <dsp:nvSpPr>
        <dsp:cNvPr id="0" name=""/>
        <dsp:cNvSpPr/>
      </dsp:nvSpPr>
      <dsp:spPr>
        <a:xfrm>
          <a:off x="992490" y="792473"/>
          <a:ext cx="2521051" cy="7186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Construção de Brasília</a:t>
          </a:r>
        </a:p>
      </dsp:txBody>
      <dsp:txXfrm>
        <a:off x="1013539" y="813522"/>
        <a:ext cx="2478953" cy="676576"/>
      </dsp:txXfrm>
    </dsp:sp>
    <dsp:sp modelId="{241E6B8F-70F3-4E08-997A-F108E8FE08B3}">
      <dsp:nvSpPr>
        <dsp:cNvPr id="0" name=""/>
        <dsp:cNvSpPr/>
      </dsp:nvSpPr>
      <dsp:spPr>
        <a:xfrm rot="19248136">
          <a:off x="3372870" y="729513"/>
          <a:ext cx="1250245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1250245" y="2721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>
            <a:latin typeface="Roboto" pitchFamily="2" charset="0"/>
            <a:ea typeface="Roboto" pitchFamily="2" charset="0"/>
          </a:endParaRPr>
        </a:p>
      </dsp:txBody>
      <dsp:txXfrm>
        <a:off x="3966737" y="725477"/>
        <a:ext cx="62512" cy="62512"/>
      </dsp:txXfrm>
    </dsp:sp>
    <dsp:sp modelId="{E9099B7D-F1A4-43AA-B17A-A3A125CEC479}">
      <dsp:nvSpPr>
        <dsp:cNvPr id="0" name=""/>
        <dsp:cNvSpPr/>
      </dsp:nvSpPr>
      <dsp:spPr>
        <a:xfrm>
          <a:off x="4482444" y="2319"/>
          <a:ext cx="5265438" cy="7186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Inauguração de Brasília ocorreu em 21 de abril de 1960.</a:t>
          </a:r>
        </a:p>
      </dsp:txBody>
      <dsp:txXfrm>
        <a:off x="4503493" y="23368"/>
        <a:ext cx="5223340" cy="676576"/>
      </dsp:txXfrm>
    </dsp:sp>
    <dsp:sp modelId="{773B3854-74F7-4087-A5AA-33105C962CF5}">
      <dsp:nvSpPr>
        <dsp:cNvPr id="0" name=""/>
        <dsp:cNvSpPr/>
      </dsp:nvSpPr>
      <dsp:spPr>
        <a:xfrm rot="128812">
          <a:off x="3513202" y="1142751"/>
          <a:ext cx="969582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969582" y="2721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>
            <a:latin typeface="Roboto" pitchFamily="2" charset="0"/>
            <a:ea typeface="Roboto" pitchFamily="2" charset="0"/>
          </a:endParaRPr>
        </a:p>
      </dsp:txBody>
      <dsp:txXfrm>
        <a:off x="3973753" y="1145731"/>
        <a:ext cx="48479" cy="48479"/>
      </dsp:txXfrm>
    </dsp:sp>
    <dsp:sp modelId="{06A9673D-F50F-45D4-9B5C-CB99A240F3B8}">
      <dsp:nvSpPr>
        <dsp:cNvPr id="0" name=""/>
        <dsp:cNvSpPr/>
      </dsp:nvSpPr>
      <dsp:spPr>
        <a:xfrm>
          <a:off x="4482444" y="828794"/>
          <a:ext cx="5265438" cy="7186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A nova capital, Brasília, foi instalada no Planalto Central, possibilitando a melhor articulação entre as diferentes regiões do país.</a:t>
          </a:r>
        </a:p>
      </dsp:txBody>
      <dsp:txXfrm>
        <a:off x="4503493" y="849843"/>
        <a:ext cx="5223340" cy="676576"/>
      </dsp:txXfrm>
    </dsp:sp>
    <dsp:sp modelId="{D656B046-EC7D-4BA9-94F7-3848DE412523}">
      <dsp:nvSpPr>
        <dsp:cNvPr id="0" name=""/>
        <dsp:cNvSpPr/>
      </dsp:nvSpPr>
      <dsp:spPr>
        <a:xfrm rot="2501084">
          <a:off x="3349304" y="1555989"/>
          <a:ext cx="1297378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1297378" y="2721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>
            <a:latin typeface="Roboto" pitchFamily="2" charset="0"/>
            <a:ea typeface="Roboto" pitchFamily="2" charset="0"/>
          </a:endParaRPr>
        </a:p>
      </dsp:txBody>
      <dsp:txXfrm>
        <a:off x="3965559" y="1550774"/>
        <a:ext cx="64868" cy="64868"/>
      </dsp:txXfrm>
    </dsp:sp>
    <dsp:sp modelId="{2E902B81-5059-4871-8671-B3B98E87BB4E}">
      <dsp:nvSpPr>
        <dsp:cNvPr id="0" name=""/>
        <dsp:cNvSpPr/>
      </dsp:nvSpPr>
      <dsp:spPr>
        <a:xfrm>
          <a:off x="4482444" y="1655270"/>
          <a:ext cx="5265438" cy="7186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Projeto que deu origem à cidade foi projetado pelos </a:t>
          </a:r>
          <a:r>
            <a:rPr lang="pt-BR" sz="1600" kern="1200" dirty="0" err="1">
              <a:latin typeface="Roboto" pitchFamily="2" charset="0"/>
              <a:ea typeface="Roboto" pitchFamily="2" charset="0"/>
            </a:rPr>
            <a:t>arquitetors</a:t>
          </a:r>
          <a:r>
            <a:rPr lang="pt-BR" sz="1600" kern="1200" dirty="0">
              <a:latin typeface="Roboto" pitchFamily="2" charset="0"/>
              <a:ea typeface="Roboto" pitchFamily="2" charset="0"/>
            </a:rPr>
            <a:t> Lúcio Costa e Oscar Niemeyer. </a:t>
          </a:r>
        </a:p>
      </dsp:txBody>
      <dsp:txXfrm>
        <a:off x="4503493" y="1676319"/>
        <a:ext cx="5223340" cy="6765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F350D-09B2-4FA7-B0D9-3F03D3DC77CC}">
      <dsp:nvSpPr>
        <dsp:cNvPr id="0" name=""/>
        <dsp:cNvSpPr/>
      </dsp:nvSpPr>
      <dsp:spPr>
        <a:xfrm>
          <a:off x="1335418" y="1597576"/>
          <a:ext cx="3714474" cy="69327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Vargas no poder</a:t>
          </a:r>
        </a:p>
      </dsp:txBody>
      <dsp:txXfrm>
        <a:off x="1355723" y="1617881"/>
        <a:ext cx="3673864" cy="652668"/>
      </dsp:txXfrm>
    </dsp:sp>
    <dsp:sp modelId="{AD96B953-86C1-450D-ACAF-D8380B6D6891}">
      <dsp:nvSpPr>
        <dsp:cNvPr id="0" name=""/>
        <dsp:cNvSpPr/>
      </dsp:nvSpPr>
      <dsp:spPr>
        <a:xfrm rot="17350740">
          <a:off x="4483082" y="1130899"/>
          <a:ext cx="1688243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688243" y="1604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5284998" y="1104739"/>
        <a:ext cx="84412" cy="84412"/>
      </dsp:txXfrm>
    </dsp:sp>
    <dsp:sp modelId="{EA8CB867-51D1-4003-B473-E99E43B02B72}">
      <dsp:nvSpPr>
        <dsp:cNvPr id="0" name=""/>
        <dsp:cNvSpPr/>
      </dsp:nvSpPr>
      <dsp:spPr>
        <a:xfrm>
          <a:off x="5604515" y="3036"/>
          <a:ext cx="3714474" cy="69327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Iniciou um processo de centralização política. </a:t>
          </a:r>
        </a:p>
      </dsp:txBody>
      <dsp:txXfrm>
        <a:off x="5624820" y="23341"/>
        <a:ext cx="3673864" cy="652668"/>
      </dsp:txXfrm>
    </dsp:sp>
    <dsp:sp modelId="{03A902CB-6A03-40F9-9D6E-44B73803D13D}">
      <dsp:nvSpPr>
        <dsp:cNvPr id="0" name=""/>
        <dsp:cNvSpPr/>
      </dsp:nvSpPr>
      <dsp:spPr>
        <a:xfrm rot="18289469">
          <a:off x="4841600" y="1529534"/>
          <a:ext cx="971208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971208" y="1604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5302924" y="1521300"/>
        <a:ext cx="48560" cy="48560"/>
      </dsp:txXfrm>
    </dsp:sp>
    <dsp:sp modelId="{9B45E8FC-2D2A-4F04-B79F-64C42076E61A}">
      <dsp:nvSpPr>
        <dsp:cNvPr id="0" name=""/>
        <dsp:cNvSpPr/>
      </dsp:nvSpPr>
      <dsp:spPr>
        <a:xfrm>
          <a:off x="5604515" y="800306"/>
          <a:ext cx="3714474" cy="69327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Suspendeu a Constituição de 1891.</a:t>
          </a:r>
        </a:p>
      </dsp:txBody>
      <dsp:txXfrm>
        <a:off x="5624820" y="820611"/>
        <a:ext cx="3673864" cy="652668"/>
      </dsp:txXfrm>
    </dsp:sp>
    <dsp:sp modelId="{F29F3126-C81C-4B47-A46C-BC7B128156C8}">
      <dsp:nvSpPr>
        <dsp:cNvPr id="0" name=""/>
        <dsp:cNvSpPr/>
      </dsp:nvSpPr>
      <dsp:spPr>
        <a:xfrm>
          <a:off x="5049893" y="1928169"/>
          <a:ext cx="554622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554622" y="1604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5313338" y="1930350"/>
        <a:ext cx="27731" cy="27731"/>
      </dsp:txXfrm>
    </dsp:sp>
    <dsp:sp modelId="{92F2860E-C9C0-4039-AE0E-DB0FE471FACA}">
      <dsp:nvSpPr>
        <dsp:cNvPr id="0" name=""/>
        <dsp:cNvSpPr/>
      </dsp:nvSpPr>
      <dsp:spPr>
        <a:xfrm>
          <a:off x="5604515" y="1597576"/>
          <a:ext cx="3714474" cy="69327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Fechou o Congresso Nacional. 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5624820" y="1617881"/>
        <a:ext cx="3673864" cy="652668"/>
      </dsp:txXfrm>
    </dsp:sp>
    <dsp:sp modelId="{392E52AC-EA87-4143-8C5A-11DF2A965808}">
      <dsp:nvSpPr>
        <dsp:cNvPr id="0" name=""/>
        <dsp:cNvSpPr/>
      </dsp:nvSpPr>
      <dsp:spPr>
        <a:xfrm rot="3310531">
          <a:off x="4841600" y="2326804"/>
          <a:ext cx="971208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971208" y="1604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5302924" y="2318570"/>
        <a:ext cx="48560" cy="48560"/>
      </dsp:txXfrm>
    </dsp:sp>
    <dsp:sp modelId="{0CFBDC94-2CD8-4DD5-B897-A00845114915}">
      <dsp:nvSpPr>
        <dsp:cNvPr id="0" name=""/>
        <dsp:cNvSpPr/>
      </dsp:nvSpPr>
      <dsp:spPr>
        <a:xfrm>
          <a:off x="5604515" y="2394846"/>
          <a:ext cx="3714474" cy="69327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Passou a controlar os poderes Executivo e Legislativo. </a:t>
          </a:r>
        </a:p>
      </dsp:txBody>
      <dsp:txXfrm>
        <a:off x="5624820" y="2415151"/>
        <a:ext cx="3673864" cy="652668"/>
      </dsp:txXfrm>
    </dsp:sp>
    <dsp:sp modelId="{CD51CD75-8E69-4B1B-9DBB-7C823E190C7F}">
      <dsp:nvSpPr>
        <dsp:cNvPr id="0" name=""/>
        <dsp:cNvSpPr/>
      </dsp:nvSpPr>
      <dsp:spPr>
        <a:xfrm rot="4249260">
          <a:off x="4483082" y="2725439"/>
          <a:ext cx="1688243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688243" y="1604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5284998" y="2699279"/>
        <a:ext cx="84412" cy="84412"/>
      </dsp:txXfrm>
    </dsp:sp>
    <dsp:sp modelId="{082C0032-7318-4F80-B896-E192A65BEC13}">
      <dsp:nvSpPr>
        <dsp:cNvPr id="0" name=""/>
        <dsp:cNvSpPr/>
      </dsp:nvSpPr>
      <dsp:spPr>
        <a:xfrm>
          <a:off x="5604515" y="3192116"/>
          <a:ext cx="3714474" cy="69327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Substituiu os governadores por interventores federais. </a:t>
          </a:r>
        </a:p>
      </dsp:txBody>
      <dsp:txXfrm>
        <a:off x="5624820" y="3212421"/>
        <a:ext cx="3673864" cy="652668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A6A1D9-5ADF-45CE-BE88-0C6872026B26}">
      <dsp:nvSpPr>
        <dsp:cNvPr id="0" name=""/>
        <dsp:cNvSpPr/>
      </dsp:nvSpPr>
      <dsp:spPr>
        <a:xfrm>
          <a:off x="0" y="0"/>
          <a:ext cx="8352752" cy="83106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Vitória de Jânio Quadros, candidato apoiado pela UDN, nas eleições de 1960.</a:t>
          </a:r>
        </a:p>
      </dsp:txBody>
      <dsp:txXfrm>
        <a:off x="24341" y="24341"/>
        <a:ext cx="7358731" cy="782385"/>
      </dsp:txXfrm>
    </dsp:sp>
    <dsp:sp modelId="{BB744EE1-D43D-4C1A-B956-B716AE21A77D}">
      <dsp:nvSpPr>
        <dsp:cNvPr id="0" name=""/>
        <dsp:cNvSpPr/>
      </dsp:nvSpPr>
      <dsp:spPr>
        <a:xfrm>
          <a:off x="623744" y="946494"/>
          <a:ext cx="8352752" cy="831067"/>
        </a:xfrm>
        <a:prstGeom prst="roundRect">
          <a:avLst>
            <a:gd name="adj" fmla="val 1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A política adotada por Jânio Quadros foi conservadora e repleta de medidas polêmicas. </a:t>
          </a:r>
        </a:p>
      </dsp:txBody>
      <dsp:txXfrm>
        <a:off x="648085" y="970835"/>
        <a:ext cx="7140132" cy="782385"/>
      </dsp:txXfrm>
    </dsp:sp>
    <dsp:sp modelId="{2FF57A41-8A7E-43EA-9949-57BCBC8E5747}">
      <dsp:nvSpPr>
        <dsp:cNvPr id="0" name=""/>
        <dsp:cNvSpPr/>
      </dsp:nvSpPr>
      <dsp:spPr>
        <a:xfrm>
          <a:off x="1131928" y="1892988"/>
          <a:ext cx="8583873" cy="831067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Em seu governo, instauraram-se inquéritos a fim de investigar todos os níveis da administração pública e as ações do governo anterior. </a:t>
          </a:r>
        </a:p>
      </dsp:txBody>
      <dsp:txXfrm>
        <a:off x="1156269" y="1917329"/>
        <a:ext cx="7339046" cy="782385"/>
      </dsp:txXfrm>
    </dsp:sp>
    <dsp:sp modelId="{B9137F5C-F22F-4552-AE8F-45D338A12578}">
      <dsp:nvSpPr>
        <dsp:cNvPr id="0" name=""/>
        <dsp:cNvSpPr/>
      </dsp:nvSpPr>
      <dsp:spPr>
        <a:xfrm>
          <a:off x="1871233" y="2839482"/>
          <a:ext cx="8352752" cy="831067"/>
        </a:xfrm>
        <a:prstGeom prst="roundRect">
          <a:avLst>
            <a:gd name="adj" fmla="val 1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O presidente adotou uma linha independente, não alinhada aos Estados Unidos, e retomou acordos diplomáticos com a URSS e a China. </a:t>
          </a:r>
        </a:p>
      </dsp:txBody>
      <dsp:txXfrm>
        <a:off x="1895574" y="2863823"/>
        <a:ext cx="7140132" cy="782385"/>
      </dsp:txXfrm>
    </dsp:sp>
    <dsp:sp modelId="{2F8FAC43-34C3-42B4-A6EE-827FC084D1E7}">
      <dsp:nvSpPr>
        <dsp:cNvPr id="0" name=""/>
        <dsp:cNvSpPr/>
      </dsp:nvSpPr>
      <dsp:spPr>
        <a:xfrm>
          <a:off x="2494978" y="3785976"/>
          <a:ext cx="8352752" cy="831067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Jânio passou a enfrentar críticas de seus antigos aliados. Em 25 de agosto de 1961, ele renunciou à presidência. </a:t>
          </a:r>
        </a:p>
      </dsp:txBody>
      <dsp:txXfrm>
        <a:off x="2519319" y="3810317"/>
        <a:ext cx="7140132" cy="782385"/>
      </dsp:txXfrm>
    </dsp:sp>
    <dsp:sp modelId="{E4DEF664-10AE-478E-A987-9B1B4BFBC3E9}">
      <dsp:nvSpPr>
        <dsp:cNvPr id="0" name=""/>
        <dsp:cNvSpPr/>
      </dsp:nvSpPr>
      <dsp:spPr>
        <a:xfrm>
          <a:off x="7812558" y="607141"/>
          <a:ext cx="540194" cy="54019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>
            <a:latin typeface="Roboto" pitchFamily="2" charset="0"/>
            <a:ea typeface="Roboto" pitchFamily="2" charset="0"/>
          </a:endParaRPr>
        </a:p>
      </dsp:txBody>
      <dsp:txXfrm>
        <a:off x="7934102" y="607141"/>
        <a:ext cx="297106" cy="406496"/>
      </dsp:txXfrm>
    </dsp:sp>
    <dsp:sp modelId="{6BB9C940-1517-40CD-9EE5-863F63788171}">
      <dsp:nvSpPr>
        <dsp:cNvPr id="0" name=""/>
        <dsp:cNvSpPr/>
      </dsp:nvSpPr>
      <dsp:spPr>
        <a:xfrm>
          <a:off x="8436303" y="1553635"/>
          <a:ext cx="540194" cy="54019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75274"/>
            <a:satOff val="-1459"/>
            <a:lumOff val="-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675274"/>
              <a:satOff val="-1459"/>
              <a:lumOff val="-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>
            <a:latin typeface="Roboto" pitchFamily="2" charset="0"/>
            <a:ea typeface="Roboto" pitchFamily="2" charset="0"/>
          </a:endParaRPr>
        </a:p>
      </dsp:txBody>
      <dsp:txXfrm>
        <a:off x="8557847" y="1553635"/>
        <a:ext cx="297106" cy="406496"/>
      </dsp:txXfrm>
    </dsp:sp>
    <dsp:sp modelId="{F69AE32E-7C27-4109-8060-F882C5356942}">
      <dsp:nvSpPr>
        <dsp:cNvPr id="0" name=""/>
        <dsp:cNvSpPr/>
      </dsp:nvSpPr>
      <dsp:spPr>
        <a:xfrm>
          <a:off x="9060047" y="2486278"/>
          <a:ext cx="540194" cy="54019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350547"/>
            <a:satOff val="-2919"/>
            <a:lumOff val="-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350547"/>
              <a:satOff val="-2919"/>
              <a:lumOff val="-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>
            <a:latin typeface="Roboto" pitchFamily="2" charset="0"/>
            <a:ea typeface="Roboto" pitchFamily="2" charset="0"/>
          </a:endParaRPr>
        </a:p>
      </dsp:txBody>
      <dsp:txXfrm>
        <a:off x="9181591" y="2486278"/>
        <a:ext cx="297106" cy="406496"/>
      </dsp:txXfrm>
    </dsp:sp>
    <dsp:sp modelId="{D5D27191-5118-40D2-89D5-9B86D10802AC}">
      <dsp:nvSpPr>
        <dsp:cNvPr id="0" name=""/>
        <dsp:cNvSpPr/>
      </dsp:nvSpPr>
      <dsp:spPr>
        <a:xfrm>
          <a:off x="9683792" y="3442006"/>
          <a:ext cx="540194" cy="54019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>
            <a:latin typeface="Roboto" pitchFamily="2" charset="0"/>
            <a:ea typeface="Roboto" pitchFamily="2" charset="0"/>
          </a:endParaRPr>
        </a:p>
      </dsp:txBody>
      <dsp:txXfrm>
        <a:off x="9805336" y="3442006"/>
        <a:ext cx="297106" cy="406496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9AE077-BED5-4B6E-AF37-20D895EF3081}">
      <dsp:nvSpPr>
        <dsp:cNvPr id="0" name=""/>
        <dsp:cNvSpPr/>
      </dsp:nvSpPr>
      <dsp:spPr>
        <a:xfrm>
          <a:off x="0" y="97565"/>
          <a:ext cx="3122592" cy="1873555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>
              <a:latin typeface="Roboto" pitchFamily="2" charset="0"/>
              <a:ea typeface="Roboto" pitchFamily="2" charset="0"/>
            </a:rPr>
            <a:t>Com a renúncia de Jânio Quadros, assumiria seu vice, João Goulart, conhecido como Jango.</a:t>
          </a:r>
        </a:p>
      </dsp:txBody>
      <dsp:txXfrm>
        <a:off x="0" y="97565"/>
        <a:ext cx="3122592" cy="1873555"/>
      </dsp:txXfrm>
    </dsp:sp>
    <dsp:sp modelId="{718D5F03-3495-43F3-A55B-DD08932FC31A}">
      <dsp:nvSpPr>
        <dsp:cNvPr id="0" name=""/>
        <dsp:cNvSpPr/>
      </dsp:nvSpPr>
      <dsp:spPr>
        <a:xfrm>
          <a:off x="3434852" y="97565"/>
          <a:ext cx="3122592" cy="1873555"/>
        </a:xfrm>
        <a:prstGeom prst="rect">
          <a:avLst/>
        </a:prstGeom>
        <a:solidFill>
          <a:srgbClr val="1F497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prstClr val="white"/>
              </a:solidFill>
              <a:latin typeface="Roboto" pitchFamily="2" charset="0"/>
              <a:ea typeface="Roboto" pitchFamily="2" charset="0"/>
              <a:cs typeface="+mn-cs"/>
            </a:rPr>
            <a:t>Jango havia sido ministro do Trabalho no último governo de Getúlio Vargas e era defensor da política varguista.</a:t>
          </a:r>
        </a:p>
      </dsp:txBody>
      <dsp:txXfrm>
        <a:off x="3434852" y="97565"/>
        <a:ext cx="3122592" cy="1873555"/>
      </dsp:txXfrm>
    </dsp:sp>
    <dsp:sp modelId="{1CB473AE-EF10-48AD-B3CA-648933FD3C95}">
      <dsp:nvSpPr>
        <dsp:cNvPr id="0" name=""/>
        <dsp:cNvSpPr/>
      </dsp:nvSpPr>
      <dsp:spPr>
        <a:xfrm>
          <a:off x="6869704" y="97565"/>
          <a:ext cx="3122592" cy="1873555"/>
        </a:xfrm>
        <a:prstGeom prst="rect">
          <a:avLst/>
        </a:prstGeom>
        <a:solidFill>
          <a:srgbClr val="1F497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>
              <a:solidFill>
                <a:prstClr val="white"/>
              </a:solidFill>
              <a:latin typeface="Roboto" pitchFamily="2" charset="0"/>
              <a:ea typeface="Roboto" pitchFamily="2" charset="0"/>
              <a:cs typeface="+mn-cs"/>
            </a:rPr>
            <a:t>Tal fato era visto pelos militares como uma brecha para a infiltração de ideias socialistas. </a:t>
          </a:r>
        </a:p>
      </dsp:txBody>
      <dsp:txXfrm>
        <a:off x="6869704" y="97565"/>
        <a:ext cx="3122592" cy="1873555"/>
      </dsp:txXfrm>
    </dsp:sp>
    <dsp:sp modelId="{08CA3501-A770-4A8F-AA4C-C2F089F8F29B}">
      <dsp:nvSpPr>
        <dsp:cNvPr id="0" name=""/>
        <dsp:cNvSpPr/>
      </dsp:nvSpPr>
      <dsp:spPr>
        <a:xfrm>
          <a:off x="1717426" y="2283380"/>
          <a:ext cx="3122592" cy="1873555"/>
        </a:xfrm>
        <a:prstGeom prst="rect">
          <a:avLst/>
        </a:prstGeom>
        <a:solidFill>
          <a:srgbClr val="1F497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>
              <a:solidFill>
                <a:prstClr val="white"/>
              </a:solidFill>
              <a:latin typeface="Roboto" pitchFamily="2" charset="0"/>
              <a:ea typeface="Roboto" pitchFamily="2" charset="0"/>
              <a:cs typeface="+mn-cs"/>
            </a:rPr>
            <a:t>Quando Jânio Quadros renunciou, Jango estava em uma visita à República Popular da China e foi proibido de voltar ao país.</a:t>
          </a:r>
        </a:p>
      </dsp:txBody>
      <dsp:txXfrm>
        <a:off x="1717426" y="2283380"/>
        <a:ext cx="3122592" cy="1873555"/>
      </dsp:txXfrm>
    </dsp:sp>
    <dsp:sp modelId="{72CE8D2F-278A-4ADC-A9D6-423F5AF7D168}">
      <dsp:nvSpPr>
        <dsp:cNvPr id="0" name=""/>
        <dsp:cNvSpPr/>
      </dsp:nvSpPr>
      <dsp:spPr>
        <a:xfrm>
          <a:off x="5152278" y="2283380"/>
          <a:ext cx="3122592" cy="1873555"/>
        </a:xfrm>
        <a:prstGeom prst="rect">
          <a:avLst/>
        </a:prstGeom>
        <a:solidFill>
          <a:srgbClr val="1F497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prstClr val="white"/>
              </a:solidFill>
              <a:latin typeface="Roboto" pitchFamily="2" charset="0"/>
              <a:ea typeface="Roboto" pitchFamily="2" charset="0"/>
              <a:cs typeface="+mn-cs"/>
            </a:rPr>
            <a:t>Leonel</a:t>
          </a:r>
          <a:r>
            <a:rPr lang="pt-BR" sz="2100" kern="1200" dirty="0">
              <a:latin typeface="Roboto" pitchFamily="2" charset="0"/>
              <a:ea typeface="Roboto" pitchFamily="2" charset="0"/>
            </a:rPr>
            <a:t> Brizola promoveu uma mobilização conhecida como Campanha da Legalidade. </a:t>
          </a:r>
        </a:p>
      </dsp:txBody>
      <dsp:txXfrm>
        <a:off x="5152278" y="2283380"/>
        <a:ext cx="3122592" cy="1873555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291010-6EAC-4B9F-8C7A-6FCDFCA4F482}">
      <dsp:nvSpPr>
        <dsp:cNvPr id="0" name=""/>
        <dsp:cNvSpPr/>
      </dsp:nvSpPr>
      <dsp:spPr>
        <a:xfrm>
          <a:off x="0" y="0"/>
          <a:ext cx="8208912" cy="541922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>
              <a:latin typeface="Roboto" pitchFamily="2" charset="0"/>
              <a:ea typeface="Roboto" pitchFamily="2" charset="0"/>
            </a:rPr>
            <a:t>Reformas de base</a:t>
          </a:r>
        </a:p>
      </dsp:txBody>
      <dsp:txXfrm>
        <a:off x="0" y="0"/>
        <a:ext cx="8208912" cy="541922"/>
      </dsp:txXfrm>
    </dsp:sp>
    <dsp:sp modelId="{ECB63403-64F8-4196-B2D6-185E35C6A83B}">
      <dsp:nvSpPr>
        <dsp:cNvPr id="0" name=""/>
        <dsp:cNvSpPr/>
      </dsp:nvSpPr>
      <dsp:spPr>
        <a:xfrm>
          <a:off x="4008" y="542689"/>
          <a:ext cx="2733631" cy="3046817"/>
        </a:xfrm>
        <a:prstGeom prst="rect">
          <a:avLst/>
        </a:prstGeom>
        <a:solidFill>
          <a:srgbClr val="9BBB59">
            <a:shade val="50000"/>
            <a:hueOff val="178371"/>
            <a:satOff val="-2846"/>
            <a:lumOff val="27405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solidFill>
                <a:prstClr val="white"/>
              </a:solidFill>
              <a:latin typeface="Roboto" pitchFamily="2" charset="0"/>
              <a:ea typeface="Roboto" pitchFamily="2" charset="0"/>
              <a:cs typeface="+mn-cs"/>
            </a:rPr>
            <a:t>Na área social, propunha a reforma agrária, provavelmente a mais polêmica. No plano político, dava direito de voto aos analfabetos e militares de baixo escalão. </a:t>
          </a:r>
        </a:p>
      </dsp:txBody>
      <dsp:txXfrm>
        <a:off x="4008" y="542689"/>
        <a:ext cx="2733631" cy="3046817"/>
      </dsp:txXfrm>
    </dsp:sp>
    <dsp:sp modelId="{32887EEA-5EC2-4A73-970F-4C94E25263FB}">
      <dsp:nvSpPr>
        <dsp:cNvPr id="0" name=""/>
        <dsp:cNvSpPr/>
      </dsp:nvSpPr>
      <dsp:spPr>
        <a:xfrm>
          <a:off x="2737640" y="542689"/>
          <a:ext cx="2733631" cy="3046817"/>
        </a:xfrm>
        <a:prstGeom prst="rect">
          <a:avLst/>
        </a:prstGeom>
        <a:solidFill>
          <a:schemeClr val="accent3">
            <a:shade val="50000"/>
            <a:hueOff val="178371"/>
            <a:satOff val="-2846"/>
            <a:lumOff val="274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Na economia, as medidas propunham a nacionalização de empresas estrangeiras em áreas importantes, como geração de energia elétrica e telefonia. </a:t>
          </a:r>
        </a:p>
      </dsp:txBody>
      <dsp:txXfrm>
        <a:off x="2737640" y="542689"/>
        <a:ext cx="2733631" cy="3046817"/>
      </dsp:txXfrm>
    </dsp:sp>
    <dsp:sp modelId="{574956E7-6484-47EA-8583-0214BC33223D}">
      <dsp:nvSpPr>
        <dsp:cNvPr id="0" name=""/>
        <dsp:cNvSpPr/>
      </dsp:nvSpPr>
      <dsp:spPr>
        <a:xfrm>
          <a:off x="5471271" y="542689"/>
          <a:ext cx="2733631" cy="3046817"/>
        </a:xfrm>
        <a:prstGeom prst="rect">
          <a:avLst/>
        </a:prstGeom>
        <a:solidFill>
          <a:schemeClr val="accent3">
            <a:shade val="50000"/>
            <a:hueOff val="178371"/>
            <a:satOff val="-2846"/>
            <a:lumOff val="274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Controle e subordinação dos bancos privados ao Banco Central, podendo ter um controle maior sobre a inflação e estimular diversos setores econômicos.</a:t>
          </a:r>
        </a:p>
      </dsp:txBody>
      <dsp:txXfrm>
        <a:off x="5471271" y="542689"/>
        <a:ext cx="2733631" cy="3046817"/>
      </dsp:txXfrm>
    </dsp:sp>
    <dsp:sp modelId="{4F5769C7-1EEE-4F8A-BAA2-D943FF0FCDAA}">
      <dsp:nvSpPr>
        <dsp:cNvPr id="0" name=""/>
        <dsp:cNvSpPr/>
      </dsp:nvSpPr>
      <dsp:spPr>
        <a:xfrm>
          <a:off x="0" y="3418237"/>
          <a:ext cx="8208912" cy="257286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5A5EE1-F808-46DF-81E6-4B1E89D6F984}">
      <dsp:nvSpPr>
        <dsp:cNvPr id="0" name=""/>
        <dsp:cNvSpPr/>
      </dsp:nvSpPr>
      <dsp:spPr>
        <a:xfrm>
          <a:off x="0" y="13211"/>
          <a:ext cx="10703789" cy="101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As Reformas de Base provocaram a reação das elites e de setores mais conservadores da classe média.</a:t>
          </a:r>
        </a:p>
      </dsp:txBody>
      <dsp:txXfrm>
        <a:off x="49347" y="62558"/>
        <a:ext cx="10605095" cy="912186"/>
      </dsp:txXfrm>
    </dsp:sp>
    <dsp:sp modelId="{B700DB22-DF09-482D-B980-D3237E0C7CE7}">
      <dsp:nvSpPr>
        <dsp:cNvPr id="0" name=""/>
        <dsp:cNvSpPr/>
      </dsp:nvSpPr>
      <dsp:spPr>
        <a:xfrm>
          <a:off x="0" y="1179611"/>
          <a:ext cx="10703789" cy="101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Aliadas à classe média, as elites organizaram várias manifestações contra o governo.</a:t>
          </a:r>
        </a:p>
      </dsp:txBody>
      <dsp:txXfrm>
        <a:off x="49347" y="1228958"/>
        <a:ext cx="10605095" cy="912186"/>
      </dsp:txXfrm>
    </dsp:sp>
    <dsp:sp modelId="{7662673D-6442-46E2-A7C0-9575972DD2A2}">
      <dsp:nvSpPr>
        <dsp:cNvPr id="0" name=""/>
        <dsp:cNvSpPr/>
      </dsp:nvSpPr>
      <dsp:spPr>
        <a:xfrm>
          <a:off x="0" y="2346012"/>
          <a:ext cx="10703789" cy="101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As manifestações civis encorajaram os militares que não acreditavam na solução dos conflitos pela via democrática.</a:t>
          </a:r>
        </a:p>
      </dsp:txBody>
      <dsp:txXfrm>
        <a:off x="49347" y="2395359"/>
        <a:ext cx="10605095" cy="912186"/>
      </dsp:txXfrm>
    </dsp:sp>
    <dsp:sp modelId="{4EF284C0-EF94-49FB-B1FF-7C9F92061040}">
      <dsp:nvSpPr>
        <dsp:cNvPr id="0" name=""/>
        <dsp:cNvSpPr/>
      </dsp:nvSpPr>
      <dsp:spPr>
        <a:xfrm>
          <a:off x="0" y="3512412"/>
          <a:ext cx="10703789" cy="101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Assim, em 1º de abril de 1964, os militares deflagraram um golpe de Estado e tomaram o poder. João Goulart foi deposto e exilou-se no Uruguai. </a:t>
          </a:r>
        </a:p>
      </dsp:txBody>
      <dsp:txXfrm>
        <a:off x="49347" y="3561759"/>
        <a:ext cx="10605095" cy="9121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23F5A2-3178-408C-8176-4F98DBFB3F08}">
      <dsp:nvSpPr>
        <dsp:cNvPr id="0" name=""/>
        <dsp:cNvSpPr/>
      </dsp:nvSpPr>
      <dsp:spPr>
        <a:xfrm>
          <a:off x="0" y="365072"/>
          <a:ext cx="1036645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B2A556-CD1A-41BF-8E42-1A7B70FC642F}">
      <dsp:nvSpPr>
        <dsp:cNvPr id="0" name=""/>
        <dsp:cNvSpPr/>
      </dsp:nvSpPr>
      <dsp:spPr>
        <a:xfrm>
          <a:off x="518322" y="84632"/>
          <a:ext cx="8792285" cy="5608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279" tIns="0" rIns="274279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Tensão entre São Paulo e o Governo Provisório de Vargas, ocorrida porque os paulistas não aceitavam os interventores indicados por Vargas.</a:t>
          </a:r>
        </a:p>
      </dsp:txBody>
      <dsp:txXfrm>
        <a:off x="545702" y="112012"/>
        <a:ext cx="8737525" cy="506120"/>
      </dsp:txXfrm>
    </dsp:sp>
    <dsp:sp modelId="{3EBADE2B-21AB-4421-93A7-E8EC6539F064}">
      <dsp:nvSpPr>
        <dsp:cNvPr id="0" name=""/>
        <dsp:cNvSpPr/>
      </dsp:nvSpPr>
      <dsp:spPr>
        <a:xfrm>
          <a:off x="0" y="1226912"/>
          <a:ext cx="1036645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A7C04F-9B3C-4C62-B455-E079EF6CD14F}">
      <dsp:nvSpPr>
        <dsp:cNvPr id="0" name=""/>
        <dsp:cNvSpPr/>
      </dsp:nvSpPr>
      <dsp:spPr>
        <a:xfrm>
          <a:off x="518322" y="946472"/>
          <a:ext cx="8792285" cy="5608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279" tIns="0" rIns="274279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As forças oligárquicas destituídas do poder se reorganizaram, formando a Frente Única Paulista. </a:t>
          </a:r>
        </a:p>
      </dsp:txBody>
      <dsp:txXfrm>
        <a:off x="545702" y="973852"/>
        <a:ext cx="8737525" cy="506120"/>
      </dsp:txXfrm>
    </dsp:sp>
    <dsp:sp modelId="{4559E60F-B1FE-4EAB-9223-71DD6018B056}">
      <dsp:nvSpPr>
        <dsp:cNvPr id="0" name=""/>
        <dsp:cNvSpPr/>
      </dsp:nvSpPr>
      <dsp:spPr>
        <a:xfrm>
          <a:off x="0" y="2088752"/>
          <a:ext cx="1036645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7ED1E3-8E07-4EC3-8A0F-908BAE779439}">
      <dsp:nvSpPr>
        <dsp:cNvPr id="0" name=""/>
        <dsp:cNvSpPr/>
      </dsp:nvSpPr>
      <dsp:spPr>
        <a:xfrm>
          <a:off x="518322" y="1808312"/>
          <a:ext cx="8792285" cy="5608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279" tIns="0" rIns="274279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Reivindicava-se a elaboração de uma nova Constituição. </a:t>
          </a:r>
        </a:p>
      </dsp:txBody>
      <dsp:txXfrm>
        <a:off x="545702" y="1835692"/>
        <a:ext cx="8737525" cy="506120"/>
      </dsp:txXfrm>
    </dsp:sp>
    <dsp:sp modelId="{E2D901C1-8297-4095-9FC8-4F30EAA41DF4}">
      <dsp:nvSpPr>
        <dsp:cNvPr id="0" name=""/>
        <dsp:cNvSpPr/>
      </dsp:nvSpPr>
      <dsp:spPr>
        <a:xfrm>
          <a:off x="0" y="2950592"/>
          <a:ext cx="1036645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125041-2C02-4D07-AE50-896B9B86D994}">
      <dsp:nvSpPr>
        <dsp:cNvPr id="0" name=""/>
        <dsp:cNvSpPr/>
      </dsp:nvSpPr>
      <dsp:spPr>
        <a:xfrm>
          <a:off x="518322" y="2670152"/>
          <a:ext cx="8792285" cy="5608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279" tIns="0" rIns="274279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Em 9 de julho de 1932, teve início o movimento revoltoso. </a:t>
          </a:r>
        </a:p>
      </dsp:txBody>
      <dsp:txXfrm>
        <a:off x="545702" y="2697532"/>
        <a:ext cx="8737525" cy="506120"/>
      </dsp:txXfrm>
    </dsp:sp>
    <dsp:sp modelId="{D25A294C-D86B-4F99-873B-ACA482CB9A84}">
      <dsp:nvSpPr>
        <dsp:cNvPr id="0" name=""/>
        <dsp:cNvSpPr/>
      </dsp:nvSpPr>
      <dsp:spPr>
        <a:xfrm>
          <a:off x="0" y="3901063"/>
          <a:ext cx="1036645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05FE4C-A1F7-4282-B1B1-F54BF384948B}">
      <dsp:nvSpPr>
        <dsp:cNvPr id="0" name=""/>
        <dsp:cNvSpPr/>
      </dsp:nvSpPr>
      <dsp:spPr>
        <a:xfrm>
          <a:off x="518322" y="3531992"/>
          <a:ext cx="8792285" cy="64951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279" tIns="0" rIns="27427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As tropas de São Paulo foram derrotadas pelas forças nacionais após três meses de confrontos em diversas regiões do estado.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550028" y="3563698"/>
        <a:ext cx="8728873" cy="5860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496A21-5C7B-40A0-89E9-FF59A78452FF}">
      <dsp:nvSpPr>
        <dsp:cNvPr id="0" name=""/>
        <dsp:cNvSpPr/>
      </dsp:nvSpPr>
      <dsp:spPr>
        <a:xfrm>
          <a:off x="2586401" y="1699"/>
          <a:ext cx="5193648" cy="4487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Características da Constituição de 1934</a:t>
          </a:r>
        </a:p>
      </dsp:txBody>
      <dsp:txXfrm>
        <a:off x="2599546" y="14844"/>
        <a:ext cx="5167358" cy="422503"/>
      </dsp:txXfrm>
    </dsp:sp>
    <dsp:sp modelId="{31061380-9935-4235-8F43-E6EE885CA291}">
      <dsp:nvSpPr>
        <dsp:cNvPr id="0" name=""/>
        <dsp:cNvSpPr/>
      </dsp:nvSpPr>
      <dsp:spPr>
        <a:xfrm rot="5400000">
          <a:off x="5143956" y="489762"/>
          <a:ext cx="78538" cy="78538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009205-BDD8-4FF4-BD76-8BA851241082}">
      <dsp:nvSpPr>
        <dsp:cNvPr id="0" name=""/>
        <dsp:cNvSpPr/>
      </dsp:nvSpPr>
      <dsp:spPr>
        <a:xfrm>
          <a:off x="3787147" y="607570"/>
          <a:ext cx="2792156" cy="44879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Salário-mínimo</a:t>
          </a:r>
        </a:p>
      </dsp:txBody>
      <dsp:txXfrm>
        <a:off x="3800292" y="620715"/>
        <a:ext cx="2765866" cy="422503"/>
      </dsp:txXfrm>
    </dsp:sp>
    <dsp:sp modelId="{23038D45-9AA2-46DE-BBFA-62A45DA0A51F}">
      <dsp:nvSpPr>
        <dsp:cNvPr id="0" name=""/>
        <dsp:cNvSpPr/>
      </dsp:nvSpPr>
      <dsp:spPr>
        <a:xfrm rot="5400000">
          <a:off x="5143956" y="1095633"/>
          <a:ext cx="78538" cy="78538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CE0C86-796B-487C-9980-C9E80D1064B0}">
      <dsp:nvSpPr>
        <dsp:cNvPr id="0" name=""/>
        <dsp:cNvSpPr/>
      </dsp:nvSpPr>
      <dsp:spPr>
        <a:xfrm>
          <a:off x="1986948" y="1213441"/>
          <a:ext cx="6392554" cy="44879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1256455"/>
            <a:satOff val="-1094"/>
            <a:lumOff val="-1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256455"/>
              <a:satOff val="-1094"/>
              <a:lumOff val="-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Jornada de trabalho de oito horas (legislação trabalhista).</a:t>
          </a:r>
        </a:p>
      </dsp:txBody>
      <dsp:txXfrm>
        <a:off x="2000093" y="1226586"/>
        <a:ext cx="6366264" cy="422503"/>
      </dsp:txXfrm>
    </dsp:sp>
    <dsp:sp modelId="{C238AC7D-5CD7-4360-8979-633A6C62C6E4}">
      <dsp:nvSpPr>
        <dsp:cNvPr id="0" name=""/>
        <dsp:cNvSpPr/>
      </dsp:nvSpPr>
      <dsp:spPr>
        <a:xfrm rot="5400000">
          <a:off x="5143956" y="1701503"/>
          <a:ext cx="78538" cy="78538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68A982-72B8-4916-9ABD-14F6452B0B7B}">
      <dsp:nvSpPr>
        <dsp:cNvPr id="0" name=""/>
        <dsp:cNvSpPr/>
      </dsp:nvSpPr>
      <dsp:spPr>
        <a:xfrm>
          <a:off x="1338882" y="1819311"/>
          <a:ext cx="7688686" cy="44879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2512910"/>
            <a:satOff val="-2189"/>
            <a:lumOff val="-3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2512910"/>
              <a:satOff val="-2189"/>
              <a:lumOff val="-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Voto direto e o voto das mulheres, excluindo soldados e analfabetos </a:t>
          </a:r>
        </a:p>
      </dsp:txBody>
      <dsp:txXfrm>
        <a:off x="1352027" y="1832456"/>
        <a:ext cx="7662396" cy="422503"/>
      </dsp:txXfrm>
    </dsp:sp>
    <dsp:sp modelId="{8D3C7AD4-ECB3-4799-B4C3-53D918A8544E}">
      <dsp:nvSpPr>
        <dsp:cNvPr id="0" name=""/>
        <dsp:cNvSpPr/>
      </dsp:nvSpPr>
      <dsp:spPr>
        <a:xfrm rot="5400000">
          <a:off x="5143956" y="2307374"/>
          <a:ext cx="78538" cy="78538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C04B72-A192-4D35-9F67-4BB9257BB616}">
      <dsp:nvSpPr>
        <dsp:cNvPr id="0" name=""/>
        <dsp:cNvSpPr/>
      </dsp:nvSpPr>
      <dsp:spPr>
        <a:xfrm>
          <a:off x="3427107" y="2425182"/>
          <a:ext cx="3512236" cy="44879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3769366"/>
            <a:satOff val="-3283"/>
            <a:lumOff val="-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769366"/>
              <a:satOff val="-3283"/>
              <a:lumOff val="-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Ensino primário obrigatório</a:t>
          </a:r>
        </a:p>
      </dsp:txBody>
      <dsp:txXfrm>
        <a:off x="3440252" y="2438327"/>
        <a:ext cx="3485946" cy="422503"/>
      </dsp:txXfrm>
    </dsp:sp>
    <dsp:sp modelId="{1F51E671-FE85-46DB-B350-595B686E4173}">
      <dsp:nvSpPr>
        <dsp:cNvPr id="0" name=""/>
        <dsp:cNvSpPr/>
      </dsp:nvSpPr>
      <dsp:spPr>
        <a:xfrm rot="5400000">
          <a:off x="5143956" y="2913244"/>
          <a:ext cx="78538" cy="78538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7F8762-D14A-48B5-8FA0-84D9D3000F8F}">
      <dsp:nvSpPr>
        <dsp:cNvPr id="0" name=""/>
        <dsp:cNvSpPr/>
      </dsp:nvSpPr>
      <dsp:spPr>
        <a:xfrm>
          <a:off x="2202979" y="3031052"/>
          <a:ext cx="5960492" cy="44879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Nacionalização dos recursos do subsolo brasileiro</a:t>
          </a:r>
        </a:p>
      </dsp:txBody>
      <dsp:txXfrm>
        <a:off x="2216124" y="3044197"/>
        <a:ext cx="5934202" cy="4225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9C7FE3-D435-4AD1-AA88-519D2EF26064}">
      <dsp:nvSpPr>
        <dsp:cNvPr id="0" name=""/>
        <dsp:cNvSpPr/>
      </dsp:nvSpPr>
      <dsp:spPr>
        <a:xfrm>
          <a:off x="0" y="216024"/>
          <a:ext cx="7439525" cy="1842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7390" tIns="270764" rIns="577390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>
              <a:latin typeface="Roboto" pitchFamily="2" charset="0"/>
              <a:ea typeface="Roboto" pitchFamily="2" charset="0"/>
            </a:rPr>
            <a:t>Organização política formada pelos comunistas em 1935. </a:t>
          </a: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>
              <a:latin typeface="Roboto" pitchFamily="2" charset="0"/>
              <a:ea typeface="Roboto" pitchFamily="2" charset="0"/>
            </a:rPr>
            <a:t>Defendia a formação de um governo popular. </a:t>
          </a: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>
              <a:latin typeface="Roboto" pitchFamily="2" charset="0"/>
              <a:ea typeface="Roboto" pitchFamily="2" charset="0"/>
            </a:rPr>
            <a:t>Partido atraiu sindicatos e a classe média urbana. </a:t>
          </a: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Governo decretou a ilegalidade da organização.</a:t>
          </a:r>
        </a:p>
      </dsp:txBody>
      <dsp:txXfrm>
        <a:off x="0" y="216024"/>
        <a:ext cx="7439525" cy="1842750"/>
      </dsp:txXfrm>
    </dsp:sp>
    <dsp:sp modelId="{8952B8C4-3B38-43ED-A367-CF774B461C4D}">
      <dsp:nvSpPr>
        <dsp:cNvPr id="0" name=""/>
        <dsp:cNvSpPr/>
      </dsp:nvSpPr>
      <dsp:spPr>
        <a:xfrm>
          <a:off x="371976" y="3663"/>
          <a:ext cx="5207667" cy="3837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37" tIns="0" rIns="196837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>
              <a:latin typeface="Roboto" pitchFamily="2" charset="0"/>
              <a:ea typeface="Roboto" pitchFamily="2" charset="0"/>
            </a:rPr>
            <a:t>Aliança Nacional Libertadora (ANL)</a:t>
          </a: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390710" y="22397"/>
        <a:ext cx="5170199" cy="346292"/>
      </dsp:txXfrm>
    </dsp:sp>
    <dsp:sp modelId="{BA4CBCD5-8E2A-4639-A5BF-CF170FA9F05C}">
      <dsp:nvSpPr>
        <dsp:cNvPr id="0" name=""/>
        <dsp:cNvSpPr/>
      </dsp:nvSpPr>
      <dsp:spPr>
        <a:xfrm>
          <a:off x="0" y="2300374"/>
          <a:ext cx="7439525" cy="2088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7390" tIns="270764" rIns="577390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Fundada em 1932 pelo jornalista e político Plínio Salgado.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>
              <a:latin typeface="Roboto" pitchFamily="2" charset="0"/>
              <a:ea typeface="Roboto" pitchFamily="2" charset="0"/>
            </a:rPr>
            <a:t>Organização de caráter conservador, de orientação cristã e influência fascista.</a:t>
          </a: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>
              <a:latin typeface="Roboto" pitchFamily="2" charset="0"/>
              <a:ea typeface="Roboto" pitchFamily="2" charset="0"/>
            </a:rPr>
            <a:t>Princípios estavam reunidos no lema "Deus, pátria e família". </a:t>
          </a: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0" y="2300374"/>
        <a:ext cx="7439525" cy="2088450"/>
      </dsp:txXfrm>
    </dsp:sp>
    <dsp:sp modelId="{09A28953-EE31-47C2-933E-CB9A5DF13C67}">
      <dsp:nvSpPr>
        <dsp:cNvPr id="0" name=""/>
        <dsp:cNvSpPr/>
      </dsp:nvSpPr>
      <dsp:spPr>
        <a:xfrm>
          <a:off x="371976" y="2108493"/>
          <a:ext cx="5207667" cy="38376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37" tIns="0" rIns="196837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>
              <a:latin typeface="Roboto" pitchFamily="2" charset="0"/>
              <a:ea typeface="Roboto" pitchFamily="2" charset="0"/>
            </a:rPr>
            <a:t>Ação Integralista Brasileira (AIB)</a:t>
          </a: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390710" y="2127227"/>
        <a:ext cx="5170199" cy="3462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92754B-CE7A-425F-AA6C-E4A27A110F10}">
      <dsp:nvSpPr>
        <dsp:cNvPr id="0" name=""/>
        <dsp:cNvSpPr/>
      </dsp:nvSpPr>
      <dsp:spPr>
        <a:xfrm>
          <a:off x="2995123" y="259"/>
          <a:ext cx="2403859" cy="1815457"/>
        </a:xfrm>
        <a:prstGeom prst="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Golpe político aplicado por Vargas em 1937, com o apoio dos militares e políticos influentes. </a:t>
          </a:r>
        </a:p>
      </dsp:txBody>
      <dsp:txXfrm>
        <a:off x="2995123" y="259"/>
        <a:ext cx="2403859" cy="1815457"/>
      </dsp:txXfrm>
    </dsp:sp>
    <dsp:sp modelId="{E0B3E708-0DB2-4E51-A51C-9BF661E5D492}">
      <dsp:nvSpPr>
        <dsp:cNvPr id="0" name=""/>
        <dsp:cNvSpPr/>
      </dsp:nvSpPr>
      <dsp:spPr>
        <a:xfrm>
          <a:off x="5639368" y="259"/>
          <a:ext cx="2403859" cy="1815457"/>
        </a:xfrm>
        <a:prstGeom prst="rect">
          <a:avLst/>
        </a:prstGeom>
        <a:solidFill>
          <a:schemeClr val="accent6">
            <a:shade val="50000"/>
            <a:hueOff val="-461695"/>
            <a:satOff val="30780"/>
            <a:lumOff val="401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 justificativa era combater a "ameaça" comunista.</a:t>
          </a:r>
        </a:p>
      </dsp:txBody>
      <dsp:txXfrm>
        <a:off x="5639368" y="259"/>
        <a:ext cx="2403859" cy="181545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EE265B-DBFF-4205-96C3-21E5B874CB6F}">
      <dsp:nvSpPr>
        <dsp:cNvPr id="0" name=""/>
        <dsp:cNvSpPr/>
      </dsp:nvSpPr>
      <dsp:spPr>
        <a:xfrm>
          <a:off x="1853841" y="76514"/>
          <a:ext cx="3526155" cy="2727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Fechamento do Senado e da Câmara dos Deputados.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Suspensão dos direitos constitucionais.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Extinção dos partidos políticos.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Nova Constituição. </a:t>
          </a:r>
        </a:p>
      </dsp:txBody>
      <dsp:txXfrm>
        <a:off x="1916604" y="139277"/>
        <a:ext cx="3400629" cy="2017346"/>
      </dsp:txXfrm>
    </dsp:sp>
    <dsp:sp modelId="{9706C8DD-4267-4F16-8433-5E25646E857D}">
      <dsp:nvSpPr>
        <dsp:cNvPr id="0" name=""/>
        <dsp:cNvSpPr/>
      </dsp:nvSpPr>
      <dsp:spPr>
        <a:xfrm>
          <a:off x="3467785" y="-405270"/>
          <a:ext cx="4162896" cy="4162896"/>
        </a:xfrm>
        <a:prstGeom prst="leftCircularArrow">
          <a:avLst>
            <a:gd name="adj1" fmla="val 2857"/>
            <a:gd name="adj2" fmla="val 349117"/>
            <a:gd name="adj3" fmla="val 1764670"/>
            <a:gd name="adj4" fmla="val 8664532"/>
            <a:gd name="adj5" fmla="val 333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103E0-5FB8-4924-850B-F5645AA5F1F7}">
      <dsp:nvSpPr>
        <dsp:cNvPr id="0" name=""/>
        <dsp:cNvSpPr/>
      </dsp:nvSpPr>
      <dsp:spPr>
        <a:xfrm>
          <a:off x="2820799" y="2257548"/>
          <a:ext cx="2281178" cy="5550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Impacto político</a:t>
          </a:r>
        </a:p>
      </dsp:txBody>
      <dsp:txXfrm>
        <a:off x="2837056" y="2273805"/>
        <a:ext cx="2248664" cy="522530"/>
      </dsp:txXfrm>
    </dsp:sp>
    <dsp:sp modelId="{E3F77739-1801-49CC-A814-55BD96952304}">
      <dsp:nvSpPr>
        <dsp:cNvPr id="0" name=""/>
        <dsp:cNvSpPr/>
      </dsp:nvSpPr>
      <dsp:spPr>
        <a:xfrm>
          <a:off x="5946311" y="76514"/>
          <a:ext cx="3526155" cy="2727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Repressão.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Censura aos meios de comunicação.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Criação do Departamento de Imprensa e Propaganda (DIP), em 1939. </a:t>
          </a:r>
        </a:p>
      </dsp:txBody>
      <dsp:txXfrm>
        <a:off x="6009074" y="723696"/>
        <a:ext cx="3400629" cy="2017346"/>
      </dsp:txXfrm>
    </dsp:sp>
    <dsp:sp modelId="{F4153ABF-8F11-4FF3-A80F-7248F9ABEB3C}">
      <dsp:nvSpPr>
        <dsp:cNvPr id="0" name=""/>
        <dsp:cNvSpPr/>
      </dsp:nvSpPr>
      <dsp:spPr>
        <a:xfrm>
          <a:off x="6948588" y="77846"/>
          <a:ext cx="2281178" cy="555044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Controle social</a:t>
          </a:r>
        </a:p>
      </dsp:txBody>
      <dsp:txXfrm>
        <a:off x="6964845" y="94103"/>
        <a:ext cx="2248664" cy="5225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7C43A7-9D71-4024-B16F-ACF7E790E3E2}">
      <dsp:nvSpPr>
        <dsp:cNvPr id="0" name=""/>
        <dsp:cNvSpPr/>
      </dsp:nvSpPr>
      <dsp:spPr>
        <a:xfrm>
          <a:off x="0" y="0"/>
          <a:ext cx="8179027" cy="103318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Intervenção do governo na indústria, no comércio e na agricultura. </a:t>
          </a:r>
        </a:p>
      </dsp:txBody>
      <dsp:txXfrm>
        <a:off x="30261" y="30261"/>
        <a:ext cx="6976835" cy="972663"/>
      </dsp:txXfrm>
    </dsp:sp>
    <dsp:sp modelId="{410CCCA7-1680-476E-83A6-53D270899C17}">
      <dsp:nvSpPr>
        <dsp:cNvPr id="0" name=""/>
        <dsp:cNvSpPr/>
      </dsp:nvSpPr>
      <dsp:spPr>
        <a:xfrm>
          <a:off x="684993" y="1221036"/>
          <a:ext cx="8179027" cy="1033185"/>
        </a:xfrm>
        <a:prstGeom prst="roundRect">
          <a:avLst>
            <a:gd name="adj" fmla="val 10000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O governo incentivou o cultivo de produtos diversificados. </a:t>
          </a:r>
        </a:p>
      </dsp:txBody>
      <dsp:txXfrm>
        <a:off x="715254" y="1251297"/>
        <a:ext cx="6761941" cy="972663"/>
      </dsp:txXfrm>
    </dsp:sp>
    <dsp:sp modelId="{7DC69A3C-FE41-44EF-A167-70246C967A66}">
      <dsp:nvSpPr>
        <dsp:cNvPr id="0" name=""/>
        <dsp:cNvSpPr/>
      </dsp:nvSpPr>
      <dsp:spPr>
        <a:xfrm>
          <a:off x="1359763" y="2442073"/>
          <a:ext cx="8179027" cy="1033185"/>
        </a:xfrm>
        <a:prstGeom prst="roundRect">
          <a:avLst>
            <a:gd name="adj" fmla="val 10000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Além disso, controlou a produção de minérios e de fontes de energia. </a:t>
          </a:r>
        </a:p>
      </dsp:txBody>
      <dsp:txXfrm>
        <a:off x="1390024" y="2472334"/>
        <a:ext cx="6772165" cy="972663"/>
      </dsp:txXfrm>
    </dsp:sp>
    <dsp:sp modelId="{391A47E5-EC9E-478E-A84F-C52D07194C73}">
      <dsp:nvSpPr>
        <dsp:cNvPr id="0" name=""/>
        <dsp:cNvSpPr/>
      </dsp:nvSpPr>
      <dsp:spPr>
        <a:xfrm>
          <a:off x="2044756" y="3663110"/>
          <a:ext cx="8179027" cy="1033185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Criou o Conselho Nacional do Petróleo e da Companhia Siderúrgica Nacional (CSN). </a:t>
          </a:r>
        </a:p>
      </dsp:txBody>
      <dsp:txXfrm>
        <a:off x="2075017" y="3693371"/>
        <a:ext cx="6761941" cy="972663"/>
      </dsp:txXfrm>
    </dsp:sp>
    <dsp:sp modelId="{15A01AF5-4721-43A9-B4AE-271708B27518}">
      <dsp:nvSpPr>
        <dsp:cNvPr id="0" name=""/>
        <dsp:cNvSpPr/>
      </dsp:nvSpPr>
      <dsp:spPr>
        <a:xfrm>
          <a:off x="7507456" y="791325"/>
          <a:ext cx="671570" cy="67157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>
            <a:latin typeface="Roboto" pitchFamily="2" charset="0"/>
            <a:ea typeface="Roboto" pitchFamily="2" charset="0"/>
          </a:endParaRPr>
        </a:p>
      </dsp:txBody>
      <dsp:txXfrm>
        <a:off x="7658559" y="791325"/>
        <a:ext cx="369364" cy="505356"/>
      </dsp:txXfrm>
    </dsp:sp>
    <dsp:sp modelId="{B2166E53-1FB6-44A0-BA92-730F1EE862C0}">
      <dsp:nvSpPr>
        <dsp:cNvPr id="0" name=""/>
        <dsp:cNvSpPr/>
      </dsp:nvSpPr>
      <dsp:spPr>
        <a:xfrm>
          <a:off x="8192450" y="2012362"/>
          <a:ext cx="671570" cy="67157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1972855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5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>
            <a:latin typeface="Roboto" pitchFamily="2" charset="0"/>
            <a:ea typeface="Roboto" pitchFamily="2" charset="0"/>
          </a:endParaRPr>
        </a:p>
      </dsp:txBody>
      <dsp:txXfrm>
        <a:off x="8343553" y="2012362"/>
        <a:ext cx="369364" cy="505356"/>
      </dsp:txXfrm>
    </dsp:sp>
    <dsp:sp modelId="{3DDA9FFE-9AFD-4800-8C61-271A73FCE52B}">
      <dsp:nvSpPr>
        <dsp:cNvPr id="0" name=""/>
        <dsp:cNvSpPr/>
      </dsp:nvSpPr>
      <dsp:spPr>
        <a:xfrm>
          <a:off x="8867220" y="3233399"/>
          <a:ext cx="671570" cy="67157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>
            <a:latin typeface="Roboto" pitchFamily="2" charset="0"/>
            <a:ea typeface="Roboto" pitchFamily="2" charset="0"/>
          </a:endParaRPr>
        </a:p>
      </dsp:txBody>
      <dsp:txXfrm>
        <a:off x="9018323" y="3233399"/>
        <a:ext cx="369364" cy="50535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AAE882-1A75-46A8-9274-B0BC67A993D7}">
      <dsp:nvSpPr>
        <dsp:cNvPr id="0" name=""/>
        <dsp:cNvSpPr/>
      </dsp:nvSpPr>
      <dsp:spPr>
        <a:xfrm>
          <a:off x="0" y="0"/>
          <a:ext cx="8425621" cy="699917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Criada em 1943, reuniu diversos direitos assegurados aos trabalhadores desde a Constituição de 1934. </a:t>
          </a:r>
        </a:p>
      </dsp:txBody>
      <dsp:txXfrm>
        <a:off x="20500" y="20500"/>
        <a:ext cx="7588464" cy="658917"/>
      </dsp:txXfrm>
    </dsp:sp>
    <dsp:sp modelId="{542580E5-3799-41F9-A177-C2FDE8C33E5E}">
      <dsp:nvSpPr>
        <dsp:cNvPr id="0" name=""/>
        <dsp:cNvSpPr/>
      </dsp:nvSpPr>
      <dsp:spPr>
        <a:xfrm>
          <a:off x="629185" y="797128"/>
          <a:ext cx="8425621" cy="699917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-44139"/>
            <a:satOff val="-1091"/>
            <a:lumOff val="62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Garantiu direitos como salário-mínimo, férias remuneradas.</a:t>
          </a:r>
        </a:p>
      </dsp:txBody>
      <dsp:txXfrm>
        <a:off x="649685" y="817628"/>
        <a:ext cx="7300488" cy="658917"/>
      </dsp:txXfrm>
    </dsp:sp>
    <dsp:sp modelId="{B4310DE6-D381-429F-BC19-9AF4268178F5}">
      <dsp:nvSpPr>
        <dsp:cNvPr id="0" name=""/>
        <dsp:cNvSpPr/>
      </dsp:nvSpPr>
      <dsp:spPr>
        <a:xfrm>
          <a:off x="1258371" y="1594257"/>
          <a:ext cx="8425621" cy="699917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-88279"/>
            <a:satOff val="-2183"/>
            <a:lumOff val="124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Estabeleceu jornada de trabalho de oito horas e pagamento de horas extras e descanso semanal. </a:t>
          </a:r>
        </a:p>
      </dsp:txBody>
      <dsp:txXfrm>
        <a:off x="1278871" y="1614757"/>
        <a:ext cx="7300488" cy="658917"/>
      </dsp:txXfrm>
    </dsp:sp>
    <dsp:sp modelId="{DD2BA734-2033-4B3C-A79D-D99B09DB857F}">
      <dsp:nvSpPr>
        <dsp:cNvPr id="0" name=""/>
        <dsp:cNvSpPr/>
      </dsp:nvSpPr>
      <dsp:spPr>
        <a:xfrm>
          <a:off x="1887557" y="2391385"/>
          <a:ext cx="8425621" cy="699917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-132418"/>
            <a:satOff val="-3274"/>
            <a:lumOff val="1874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Além disso, apresentou leis específicas para mulheres e jovens trabalhadores.</a:t>
          </a:r>
        </a:p>
      </dsp:txBody>
      <dsp:txXfrm>
        <a:off x="1908057" y="2411885"/>
        <a:ext cx="7300488" cy="658917"/>
      </dsp:txXfrm>
    </dsp:sp>
    <dsp:sp modelId="{3B80702B-8337-4AFC-A525-5CD317F062A1}">
      <dsp:nvSpPr>
        <dsp:cNvPr id="0" name=""/>
        <dsp:cNvSpPr/>
      </dsp:nvSpPr>
      <dsp:spPr>
        <a:xfrm>
          <a:off x="2516743" y="3188514"/>
          <a:ext cx="8425621" cy="699917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-176558"/>
            <a:satOff val="-4365"/>
            <a:lumOff val="249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Embora a CLT tenha sido considerada um avanço, os direitos assegurados se restringiram apenas aos trabalhadores urbanos. Somente a partir da década de 1960 é que os trabalhadores rurais tiveram acesso a eles. </a:t>
          </a:r>
        </a:p>
      </dsp:txBody>
      <dsp:txXfrm>
        <a:off x="2537243" y="3209014"/>
        <a:ext cx="7300488" cy="658917"/>
      </dsp:txXfrm>
    </dsp:sp>
    <dsp:sp modelId="{32B67AD3-F097-4C48-8581-3EC97641E0EF}">
      <dsp:nvSpPr>
        <dsp:cNvPr id="0" name=""/>
        <dsp:cNvSpPr/>
      </dsp:nvSpPr>
      <dsp:spPr>
        <a:xfrm>
          <a:off x="7970674" y="511328"/>
          <a:ext cx="454946" cy="454946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>
            <a:latin typeface="Roboto" pitchFamily="2" charset="0"/>
            <a:ea typeface="Roboto" pitchFamily="2" charset="0"/>
          </a:endParaRPr>
        </a:p>
      </dsp:txBody>
      <dsp:txXfrm>
        <a:off x="8073037" y="511328"/>
        <a:ext cx="250220" cy="342347"/>
      </dsp:txXfrm>
    </dsp:sp>
    <dsp:sp modelId="{90CFB709-E718-4006-85A1-DC02F67F203E}">
      <dsp:nvSpPr>
        <dsp:cNvPr id="0" name=""/>
        <dsp:cNvSpPr/>
      </dsp:nvSpPr>
      <dsp:spPr>
        <a:xfrm>
          <a:off x="8599860" y="1308457"/>
          <a:ext cx="454946" cy="454946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>
            <a:latin typeface="Roboto" pitchFamily="2" charset="0"/>
            <a:ea typeface="Roboto" pitchFamily="2" charset="0"/>
          </a:endParaRPr>
        </a:p>
      </dsp:txBody>
      <dsp:txXfrm>
        <a:off x="8702223" y="1308457"/>
        <a:ext cx="250220" cy="342347"/>
      </dsp:txXfrm>
    </dsp:sp>
    <dsp:sp modelId="{9ECC11C6-20CF-4EFE-8656-4D45EAC4BAE3}">
      <dsp:nvSpPr>
        <dsp:cNvPr id="0" name=""/>
        <dsp:cNvSpPr/>
      </dsp:nvSpPr>
      <dsp:spPr>
        <a:xfrm>
          <a:off x="9229046" y="2093920"/>
          <a:ext cx="454946" cy="454946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>
            <a:latin typeface="Roboto" pitchFamily="2" charset="0"/>
            <a:ea typeface="Roboto" pitchFamily="2" charset="0"/>
          </a:endParaRPr>
        </a:p>
      </dsp:txBody>
      <dsp:txXfrm>
        <a:off x="9331409" y="2093920"/>
        <a:ext cx="250220" cy="342347"/>
      </dsp:txXfrm>
    </dsp:sp>
    <dsp:sp modelId="{BD1323D9-2E63-4B8F-BB3D-F39F324D2C40}">
      <dsp:nvSpPr>
        <dsp:cNvPr id="0" name=""/>
        <dsp:cNvSpPr/>
      </dsp:nvSpPr>
      <dsp:spPr>
        <a:xfrm>
          <a:off x="9858232" y="2898826"/>
          <a:ext cx="454946" cy="454946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>
            <a:latin typeface="Roboto" pitchFamily="2" charset="0"/>
            <a:ea typeface="Roboto" pitchFamily="2" charset="0"/>
          </a:endParaRPr>
        </a:p>
      </dsp:txBody>
      <dsp:txXfrm>
        <a:off x="9960595" y="2898826"/>
        <a:ext cx="250220" cy="342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37BD9-C16D-5A41-9CB0-74BC1D75B23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3BBB1-00BB-7F4E-8217-16690CAF97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688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8E3EA-5BD8-4053-B771-963ACB49F7C5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32107-2A48-4647-B73C-40AAC50B5DF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23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32107-2A48-4647-B73C-40AAC50B5DF9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4454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3" y="2130427"/>
            <a:ext cx="10360501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EB3B-1D30-5149-B859-1083553B2B1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0723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5EE2-670B-7948-8442-6FD4E1508A8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814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9" y="274640"/>
            <a:ext cx="2742485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40"/>
            <a:ext cx="802431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9A8A-08EF-C64D-AF3C-56538FAAC5B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399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9510B-D6CF-7A44-828A-6509FD6E61E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829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4" y="4406902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4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1DBD-5BB1-6F43-BCB4-ED29A7BEB15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204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2" y="1600202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1600202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4A01-45B3-F246-969B-2EA860B866F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647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55" y="1535113"/>
            <a:ext cx="538762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55" y="2174875"/>
            <a:ext cx="538762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25B21-B3F5-114E-8D36-14DD0DA9BD7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00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C8C1-533B-5949-B8E0-E8AA4D2C504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517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6FB5-9D40-C440-ABC4-C6EBD6D8AAC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882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4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93" y="273052"/>
            <a:ext cx="681389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442" y="1435102"/>
            <a:ext cx="401004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7C3C-E338-B84E-BD72-04C494CFF46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611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BA47-708D-864D-B32A-2A34E95DDC0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474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442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2" y="1600202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441" y="6356352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D9FD1-7352-8345-BE52-EEA96DED992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4516" y="6356352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5325" y="6356352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759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13" Type="http://schemas.openxmlformats.org/officeDocument/2006/relationships/diagramData" Target="../diagrams/data13.xml"/><Relationship Id="rId18" Type="http://schemas.openxmlformats.org/officeDocument/2006/relationships/image" Target="../media/image2.png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17" Type="http://schemas.microsoft.com/office/2007/relationships/diagramDrawing" Target="../diagrams/drawing13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Relationship Id="rId14" Type="http://schemas.openxmlformats.org/officeDocument/2006/relationships/diagramLayout" Target="../diagrams/layout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13" Type="http://schemas.openxmlformats.org/officeDocument/2006/relationships/diagramLayout" Target="../diagrams/layout17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12" Type="http://schemas.openxmlformats.org/officeDocument/2006/relationships/diagramData" Target="../diagrams/data17.xml"/><Relationship Id="rId17" Type="http://schemas.openxmlformats.org/officeDocument/2006/relationships/image" Target="../media/image2.png"/><Relationship Id="rId2" Type="http://schemas.openxmlformats.org/officeDocument/2006/relationships/diagramData" Target="../diagrams/data15.xml"/><Relationship Id="rId16" Type="http://schemas.microsoft.com/office/2007/relationships/diagramDrawing" Target="../diagrams/drawing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5" Type="http://schemas.openxmlformats.org/officeDocument/2006/relationships/diagramColors" Target="../diagrams/colors17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Relationship Id="rId14" Type="http://schemas.openxmlformats.org/officeDocument/2006/relationships/diagramQuickStyle" Target="../diagrams/quickStyle1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12" Type="http://schemas.openxmlformats.org/officeDocument/2006/relationships/image" Target="../media/image2.png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7" Type="http://schemas.openxmlformats.org/officeDocument/2006/relationships/image" Target="../media/image2.png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1.xml"/><Relationship Id="rId5" Type="http://schemas.openxmlformats.org/officeDocument/2006/relationships/diagramQuickStyle" Target="../diagrams/quickStyle21.xml"/><Relationship Id="rId4" Type="http://schemas.openxmlformats.org/officeDocument/2006/relationships/diagramLayout" Target="../diagrams/layout2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7" Type="http://schemas.openxmlformats.org/officeDocument/2006/relationships/image" Target="../media/image2.png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7" Type="http://schemas.openxmlformats.org/officeDocument/2006/relationships/image" Target="../media/image2.png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12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3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24"/>
          <a:stretch/>
        </p:blipFill>
        <p:spPr>
          <a:xfrm>
            <a:off x="1" y="1"/>
            <a:ext cx="9406780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78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845840"/>
            <a:ext cx="10969943" cy="1143000"/>
          </a:xfrm>
        </p:spPr>
        <p:txBody>
          <a:bodyPr>
            <a:noAutofit/>
          </a:bodyPr>
          <a:lstStyle/>
          <a:p>
            <a:br>
              <a:rPr lang="pt-BR" sz="4800" b="1" dirty="0">
                <a:latin typeface="Roboto" pitchFamily="2" charset="0"/>
                <a:ea typeface="Roboto" pitchFamily="2" charset="0"/>
              </a:rPr>
            </a:br>
            <a:r>
              <a:rPr lang="pt-BR" sz="4800" b="1" dirty="0">
                <a:latin typeface="Roboto" pitchFamily="2" charset="0"/>
                <a:ea typeface="Roboto" pitchFamily="2" charset="0"/>
              </a:rPr>
              <a:t>Consolidação das Leis do Trabalho (CLT) </a:t>
            </a:r>
            <a:br>
              <a:rPr lang="pt-BR" sz="4800" b="1" dirty="0">
                <a:latin typeface="Roboto" pitchFamily="2" charset="0"/>
                <a:ea typeface="Roboto" pitchFamily="2" charset="0"/>
              </a:rPr>
            </a:br>
            <a:endParaRPr lang="pt-BR" sz="4800" b="1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835095079"/>
              </p:ext>
            </p:extLst>
          </p:nvPr>
        </p:nvGraphicFramePr>
        <p:xfrm>
          <a:off x="765820" y="2461260"/>
          <a:ext cx="10942365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10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2198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557808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Fim do Estado Novo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775057" y="1556792"/>
            <a:ext cx="921462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O fim da Segunda Guerra Mundial estimulou manifestações para a instauração de um regime democrático no Brasil.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Compelido a ceder, Getúlio Vargas renunciou ao poder em 1945. </a:t>
            </a:r>
          </a:p>
          <a:p>
            <a:pPr marL="342900" indent="-342900">
              <a:buFont typeface="Wingdings" pitchFamily="2" charset="2"/>
              <a:buChar char="ü"/>
            </a:pPr>
            <a:endParaRPr lang="pt-BR" sz="19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25224538"/>
              </p:ext>
            </p:extLst>
          </p:nvPr>
        </p:nvGraphicFramePr>
        <p:xfrm>
          <a:off x="477788" y="2818676"/>
          <a:ext cx="10801199" cy="3850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11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795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30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 Retorno de Getúlio Vargas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595478584"/>
              </p:ext>
            </p:extLst>
          </p:nvPr>
        </p:nvGraphicFramePr>
        <p:xfrm>
          <a:off x="815201" y="1397000"/>
          <a:ext cx="6718996" cy="239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751528926"/>
              </p:ext>
            </p:extLst>
          </p:nvPr>
        </p:nvGraphicFramePr>
        <p:xfrm>
          <a:off x="8014126" y="1484784"/>
          <a:ext cx="403139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4117895975"/>
              </p:ext>
            </p:extLst>
          </p:nvPr>
        </p:nvGraphicFramePr>
        <p:xfrm>
          <a:off x="431258" y="3645024"/>
          <a:ext cx="7678854" cy="2896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12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5968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02239D2-A05D-4A1C-9F06-FBA7FC730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577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6546" y="568039"/>
            <a:ext cx="8982910" cy="768540"/>
          </a:xfrm>
        </p:spPr>
        <p:txBody>
          <a:bodyPr anchor="t">
            <a:normAutofit/>
          </a:bodyPr>
          <a:lstStyle/>
          <a:p>
            <a:r>
              <a:rPr lang="pt-BR" b="1" dirty="0">
                <a:latin typeface="Roboto" pitchFamily="2" charset="0"/>
                <a:ea typeface="Roboto" pitchFamily="2" charset="0"/>
              </a:rPr>
              <a:t>O governo JK</a:t>
            </a:r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/>
          <a:stretch/>
        </p:blipFill>
        <p:spPr>
          <a:xfrm>
            <a:off x="-1" y="-2"/>
            <a:ext cx="12185777" cy="538957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08357" y="6356350"/>
            <a:ext cx="274248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3FDB129-5E1E-4A87-B49C-E9C4E36D6F36}" type="slidenum">
              <a:rPr lang="pt-BR" smtClean="0"/>
              <a:pPr>
                <a:spcAft>
                  <a:spcPts val="600"/>
                </a:spcAft>
              </a:pPr>
              <a:t>13</a:t>
            </a:fld>
            <a:endParaRPr lang="pt-BR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150180269"/>
              </p:ext>
            </p:extLst>
          </p:nvPr>
        </p:nvGraphicFramePr>
        <p:xfrm>
          <a:off x="1471852" y="1681523"/>
          <a:ext cx="9992297" cy="4254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Imagem 8">
            <a:extLst>
              <a:ext uri="{FF2B5EF4-FFF2-40B4-BE49-F238E27FC236}">
                <a16:creationId xmlns:a16="http://schemas.microsoft.com/office/drawing/2014/main" id="{6EB51ECF-7B50-38BA-19E2-733A5D929CD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074" y="3573016"/>
            <a:ext cx="3452944" cy="2569155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ED5A1C4F-B0B6-FD8B-D0F9-1D2547AF95E0}"/>
              </a:ext>
            </a:extLst>
          </p:cNvPr>
          <p:cNvSpPr txBox="1"/>
          <p:nvPr/>
        </p:nvSpPr>
        <p:spPr>
          <a:xfrm>
            <a:off x="3720758" y="4941168"/>
            <a:ext cx="1204038" cy="12010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algn="l"/>
            <a:r>
              <a:rPr lang="pt-BR" sz="1200" dirty="0">
                <a:solidFill>
                  <a:srgbClr val="2F2F2E"/>
                </a:solidFill>
                <a:latin typeface="DINNextLTPro-Regular"/>
              </a:rPr>
              <a:t>Operários trabalham na construção dos edifícios públicos de Brasília (DF), em 1959.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12544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528736"/>
            <a:ext cx="10969943" cy="956047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política econômica de JK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679072" y="1464805"/>
            <a:ext cx="911863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Política adotada por JK, o qual afirmava que em seu governo o Brasil cresceria "50 anos em 5". </a:t>
            </a:r>
          </a:p>
          <a:p>
            <a:pPr marL="342900" indent="-342900">
              <a:buFont typeface="Wingdings" pitchFamily="2" charset="2"/>
              <a:buChar char="ü"/>
            </a:pPr>
            <a:endParaRPr lang="pt-BR" sz="19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733980489"/>
              </p:ext>
            </p:extLst>
          </p:nvPr>
        </p:nvGraphicFramePr>
        <p:xfrm>
          <a:off x="335272" y="1772816"/>
          <a:ext cx="11853553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36583588"/>
              </p:ext>
            </p:extLst>
          </p:nvPr>
        </p:nvGraphicFramePr>
        <p:xfrm>
          <a:off x="0" y="3833664"/>
          <a:ext cx="7102939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672032226"/>
              </p:ext>
            </p:extLst>
          </p:nvPr>
        </p:nvGraphicFramePr>
        <p:xfrm>
          <a:off x="6574341" y="3501008"/>
          <a:ext cx="5375197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14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3105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5273" y="476672"/>
            <a:ext cx="10969943" cy="936104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Transformações urbanas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269942201"/>
              </p:ext>
            </p:extLst>
          </p:nvPr>
        </p:nvGraphicFramePr>
        <p:xfrm>
          <a:off x="719215" y="1340768"/>
          <a:ext cx="10775797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505316787"/>
              </p:ext>
            </p:extLst>
          </p:nvPr>
        </p:nvGraphicFramePr>
        <p:xfrm>
          <a:off x="527245" y="4293096"/>
          <a:ext cx="11134337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15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6017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748" y="583600"/>
            <a:ext cx="10969943" cy="868958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 governo de Jânio Quadros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368011392"/>
              </p:ext>
            </p:extLst>
          </p:nvPr>
        </p:nvGraphicFramePr>
        <p:xfrm>
          <a:off x="909835" y="1692276"/>
          <a:ext cx="10847731" cy="4617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16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8750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02239D2-A05D-4A1C-9F06-FBA7FC730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577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8774" y="538956"/>
            <a:ext cx="8982910" cy="1118394"/>
          </a:xfrm>
        </p:spPr>
        <p:txBody>
          <a:bodyPr anchor="t">
            <a:normAutofit/>
          </a:bodyPr>
          <a:lstStyle/>
          <a:p>
            <a:r>
              <a:rPr lang="pt-BR" sz="4000" b="1">
                <a:latin typeface="Roboto" pitchFamily="2" charset="0"/>
                <a:ea typeface="Roboto" pitchFamily="2" charset="0"/>
              </a:rPr>
              <a:t>João Goulart na presidência</a:t>
            </a:r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/>
          <a:stretch/>
        </p:blipFill>
        <p:spPr>
          <a:xfrm>
            <a:off x="-4639" y="0"/>
            <a:ext cx="12193464" cy="494332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08357" y="6356350"/>
            <a:ext cx="274248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3FDB129-5E1E-4A87-B49C-E9C4E36D6F36}" type="slidenum">
              <a:rPr lang="pt-BR" smtClean="0"/>
              <a:pPr>
                <a:spcAft>
                  <a:spcPts val="600"/>
                </a:spcAft>
              </a:pPr>
              <a:t>17</a:t>
            </a:fld>
            <a:endParaRPr lang="pt-BR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438788477"/>
              </p:ext>
            </p:extLst>
          </p:nvPr>
        </p:nvGraphicFramePr>
        <p:xfrm>
          <a:off x="1095944" y="1657350"/>
          <a:ext cx="9992297" cy="4254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26017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413792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 governo João Goulart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583086" y="1412776"/>
            <a:ext cx="861578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Jango aceitou assumir a presidência em um sistema parlamentarista e tomou a presidência em 1961.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Em 1963, após uma campanha massiva a população optou pela volta do presidencialismo.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565098588"/>
              </p:ext>
            </p:extLst>
          </p:nvPr>
        </p:nvGraphicFramePr>
        <p:xfrm>
          <a:off x="1989956" y="2680828"/>
          <a:ext cx="8208912" cy="3675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18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8767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413792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 golpe civil-militar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796316075"/>
              </p:ext>
            </p:extLst>
          </p:nvPr>
        </p:nvGraphicFramePr>
        <p:xfrm>
          <a:off x="719215" y="1556792"/>
          <a:ext cx="10703789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19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4748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61034"/>
            <a:ext cx="10969943" cy="998984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latin typeface="Roboto" pitchFamily="2" charset="0"/>
                <a:ea typeface="Roboto" pitchFamily="2" charset="0"/>
              </a:rPr>
              <a:t>Da revolução de 1930 à ditadura civil-militar no Brasil</a:t>
            </a:r>
            <a:endParaRPr lang="pt-BR" sz="6000" b="1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441" y="1681184"/>
            <a:ext cx="10969943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200" dirty="0">
                <a:latin typeface="Roboto" pitchFamily="2" charset="0"/>
                <a:ea typeface="Roboto" pitchFamily="2" charset="0"/>
              </a:rPr>
              <a:t>Brasil no fim da década de 1920</a:t>
            </a:r>
          </a:p>
          <a:p>
            <a:pPr>
              <a:buFont typeface="Wingdings" pitchFamily="2" charset="2"/>
              <a:buChar char="ü"/>
            </a:pPr>
            <a:r>
              <a:rPr lang="pt-BR" sz="2200" dirty="0">
                <a:latin typeface="Roboto" pitchFamily="2" charset="0"/>
                <a:ea typeface="Roboto" pitchFamily="2" charset="0"/>
              </a:rPr>
              <a:t>A Revolução de 1930</a:t>
            </a:r>
          </a:p>
          <a:p>
            <a:pPr>
              <a:buFont typeface="Wingdings" pitchFamily="2" charset="2"/>
              <a:buChar char="ü"/>
            </a:pPr>
            <a:r>
              <a:rPr lang="pt-BR" sz="2200" dirty="0">
                <a:latin typeface="Roboto" pitchFamily="2" charset="0"/>
                <a:ea typeface="Roboto" pitchFamily="2" charset="0"/>
              </a:rPr>
              <a:t>A Revolução Constitucionalista de 1932</a:t>
            </a:r>
          </a:p>
          <a:p>
            <a:pPr>
              <a:buFont typeface="Wingdings" pitchFamily="2" charset="2"/>
              <a:buChar char="ü"/>
            </a:pPr>
            <a:r>
              <a:rPr lang="pt-BR" sz="2200" dirty="0">
                <a:latin typeface="Roboto" pitchFamily="2" charset="0"/>
                <a:ea typeface="Roboto" pitchFamily="2" charset="0"/>
              </a:rPr>
              <a:t>Constituição de 1934</a:t>
            </a:r>
          </a:p>
          <a:p>
            <a:pPr>
              <a:buFont typeface="Wingdings" pitchFamily="2" charset="2"/>
              <a:buChar char="ü"/>
            </a:pPr>
            <a:r>
              <a:rPr lang="pt-BR" sz="2200" dirty="0">
                <a:latin typeface="Roboto" pitchFamily="2" charset="0"/>
                <a:ea typeface="Roboto" pitchFamily="2" charset="0"/>
              </a:rPr>
              <a:t>Integralismo e comunismo</a:t>
            </a:r>
          </a:p>
          <a:p>
            <a:pPr>
              <a:buFont typeface="Wingdings" pitchFamily="2" charset="2"/>
              <a:buChar char="ü"/>
            </a:pPr>
            <a:r>
              <a:rPr lang="pt-BR" sz="2200" dirty="0">
                <a:latin typeface="Roboto" pitchFamily="2" charset="0"/>
                <a:ea typeface="Roboto" pitchFamily="2" charset="0"/>
              </a:rPr>
              <a:t>A ditadura do Estado Novo</a:t>
            </a:r>
          </a:p>
          <a:p>
            <a:pPr>
              <a:buFont typeface="Wingdings" pitchFamily="2" charset="2"/>
              <a:buChar char="ü"/>
            </a:pPr>
            <a:r>
              <a:rPr lang="pt-BR" sz="2200" dirty="0">
                <a:latin typeface="Roboto" pitchFamily="2" charset="0"/>
                <a:ea typeface="Roboto" pitchFamily="2" charset="0"/>
              </a:rPr>
              <a:t>A economia do Estado Novo</a:t>
            </a:r>
          </a:p>
          <a:p>
            <a:pPr>
              <a:buFont typeface="Wingdings" pitchFamily="2" charset="2"/>
              <a:buChar char="ü"/>
            </a:pPr>
            <a:r>
              <a:rPr lang="pt-BR" sz="2200" dirty="0">
                <a:latin typeface="Roboto" pitchFamily="2" charset="0"/>
                <a:ea typeface="Roboto" pitchFamily="2" charset="0"/>
              </a:rPr>
              <a:t>Consolidação das Leis do Trabalho (CLT)</a:t>
            </a:r>
          </a:p>
          <a:p>
            <a:pPr>
              <a:buFont typeface="Wingdings" pitchFamily="2" charset="2"/>
              <a:buChar char="ü"/>
            </a:pPr>
            <a:r>
              <a:rPr lang="pt-BR" sz="2200" dirty="0">
                <a:latin typeface="Roboto" pitchFamily="2" charset="0"/>
                <a:ea typeface="Roboto" pitchFamily="2" charset="0"/>
              </a:rPr>
              <a:t>Fim do Estado Novo</a:t>
            </a:r>
          </a:p>
          <a:p>
            <a:pPr>
              <a:buFont typeface="Wingdings" pitchFamily="2" charset="2"/>
              <a:buChar char="ü"/>
            </a:pPr>
            <a:r>
              <a:rPr lang="pt-BR" sz="2200" dirty="0">
                <a:latin typeface="Roboto" pitchFamily="2" charset="0"/>
                <a:ea typeface="Roboto" pitchFamily="2" charset="0"/>
              </a:rPr>
              <a:t>O retorno de Getúlio Vargas</a:t>
            </a:r>
          </a:p>
          <a:p>
            <a:pPr>
              <a:buFont typeface="Wingdings" pitchFamily="2" charset="2"/>
              <a:buChar char="ü"/>
            </a:pPr>
            <a:endParaRPr lang="pt-BR" sz="2200" dirty="0">
              <a:latin typeface="Roboto" pitchFamily="2" charset="0"/>
              <a:ea typeface="Roboto" pitchFamily="2" charset="0"/>
            </a:endParaRPr>
          </a:p>
          <a:p>
            <a:pPr>
              <a:buFont typeface="Wingdings" pitchFamily="2" charset="2"/>
              <a:buChar char="ü"/>
            </a:pPr>
            <a:endParaRPr lang="pt-BR" sz="2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1321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30" y="609006"/>
            <a:ext cx="10969943" cy="1019793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Brasil no fim da década de 1920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129983786"/>
              </p:ext>
            </p:extLst>
          </p:nvPr>
        </p:nvGraphicFramePr>
        <p:xfrm>
          <a:off x="431258" y="2045072"/>
          <a:ext cx="11134337" cy="4264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0152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30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Revolução de 1930</a:t>
            </a:r>
          </a:p>
        </p:txBody>
      </p:sp>
      <p:graphicFrame>
        <p:nvGraphicFramePr>
          <p:cNvPr id="4" name="Diagrama 3"/>
          <p:cNvGraphicFramePr/>
          <p:nvPr/>
        </p:nvGraphicFramePr>
        <p:xfrm>
          <a:off x="911187" y="2636912"/>
          <a:ext cx="10654409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150474" y="1610216"/>
            <a:ext cx="106544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2100" dirty="0">
                <a:latin typeface="Roboto" pitchFamily="2" charset="0"/>
                <a:ea typeface="Roboto" pitchFamily="2" charset="0"/>
              </a:rPr>
              <a:t>Por meio de um golpe de Estado, Getúlio Vargas assumiu a presidência do Brasil.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2100" dirty="0">
                <a:latin typeface="Roboto" pitchFamily="2" charset="0"/>
                <a:ea typeface="Roboto" pitchFamily="2" charset="0"/>
              </a:rPr>
              <a:t>Esse golpe marcou o fim da hegemonia política das oligarquias cafeeiras no país.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4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0925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773832"/>
            <a:ext cx="10969943" cy="1143000"/>
          </a:xfrm>
        </p:spPr>
        <p:txBody>
          <a:bodyPr>
            <a:no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Revolução Constitucionalista de 1932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274684637"/>
              </p:ext>
            </p:extLst>
          </p:nvPr>
        </p:nvGraphicFramePr>
        <p:xfrm>
          <a:off x="911187" y="2204864"/>
          <a:ext cx="1036645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5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6310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557808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Constituição de 1934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391115" y="1744940"/>
            <a:ext cx="98865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2200" dirty="0">
                <a:latin typeface="Roboto" pitchFamily="2" charset="0"/>
                <a:ea typeface="Roboto" pitchFamily="2" charset="0"/>
              </a:rPr>
              <a:t>Assembleia Constituinte iniciou os trabalhos em 1933.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2200" dirty="0">
                <a:latin typeface="Roboto" pitchFamily="2" charset="0"/>
                <a:ea typeface="Roboto" pitchFamily="2" charset="0"/>
              </a:rPr>
              <a:t>Em julho de 1934, foi promulgada a terceira Constituição brasileira.</a:t>
            </a:r>
          </a:p>
          <a:p>
            <a:pPr marL="342900" indent="-342900">
              <a:buFont typeface="Wingdings" pitchFamily="2" charset="2"/>
              <a:buChar char="ü"/>
            </a:pPr>
            <a:endParaRPr lang="pt-BR" sz="22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378508683"/>
              </p:ext>
            </p:extLst>
          </p:nvPr>
        </p:nvGraphicFramePr>
        <p:xfrm>
          <a:off x="955273" y="2822603"/>
          <a:ext cx="10366452" cy="3481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6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5838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557808"/>
            <a:ext cx="10969943" cy="922682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Integralismo e comunismo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14546362"/>
              </p:ext>
            </p:extLst>
          </p:nvPr>
        </p:nvGraphicFramePr>
        <p:xfrm>
          <a:off x="837828" y="1556792"/>
          <a:ext cx="7439525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7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699B8B70-8B3C-2636-3922-91A8418A1CF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12984" y="2708920"/>
            <a:ext cx="3377088" cy="2390921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4E1CF047-E6DE-2117-0B41-393C2FE0E3DF}"/>
              </a:ext>
            </a:extLst>
          </p:cNvPr>
          <p:cNvSpPr txBox="1"/>
          <p:nvPr/>
        </p:nvSpPr>
        <p:spPr>
          <a:xfrm>
            <a:off x="8512984" y="5176143"/>
            <a:ext cx="3270060" cy="7731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algn="l"/>
            <a:r>
              <a:rPr lang="pt-BR" sz="1000" dirty="0">
                <a:solidFill>
                  <a:srgbClr val="2F2F2E"/>
                </a:solidFill>
                <a:latin typeface="DINNextLTPro-Regular"/>
              </a:rPr>
              <a:t>Charge de Luís Fernando Veríssimo ironizando as semelhanças entre o integralismo (representado pelo símbolo do sigma) e o nazismo. Na sequência dos quadrinhos, o sigma se transforma em uma suástica, o principal símbolo do nazismo.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062693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30" y="496597"/>
            <a:ext cx="10969943" cy="922809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ditadura do Estado Novo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936932266"/>
              </p:ext>
            </p:extLst>
          </p:nvPr>
        </p:nvGraphicFramePr>
        <p:xfrm>
          <a:off x="815201" y="1397000"/>
          <a:ext cx="11038352" cy="1815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/>
          <p:cNvGraphicFramePr/>
          <p:nvPr/>
        </p:nvGraphicFramePr>
        <p:xfrm>
          <a:off x="719216" y="3212976"/>
          <a:ext cx="11326308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8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8657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economia do Estado Novo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194536059"/>
              </p:ext>
            </p:extLst>
          </p:nvPr>
        </p:nvGraphicFramePr>
        <p:xfrm>
          <a:off x="911189" y="1757040"/>
          <a:ext cx="10223784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9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89548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7D693B-37CC-49E5-A792-7A27C32F2B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0C35F3-9BD9-4FFC-B114-360C4C7D9E6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09BBB8C-C80F-421E-B7E3-A0D18E08E6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5804</TotalTime>
  <Words>1653</Words>
  <Application>Microsoft Office PowerPoint</Application>
  <PresentationFormat>Personalizar</PresentationFormat>
  <Paragraphs>163</Paragraphs>
  <Slides>19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5" baseType="lpstr">
      <vt:lpstr>Arial</vt:lpstr>
      <vt:lpstr>Calibri</vt:lpstr>
      <vt:lpstr>DINNextLTPro-Regular</vt:lpstr>
      <vt:lpstr>Roboto</vt:lpstr>
      <vt:lpstr>Wingdings</vt:lpstr>
      <vt:lpstr>Tema do Office</vt:lpstr>
      <vt:lpstr>Apresentação do PowerPoint</vt:lpstr>
      <vt:lpstr>Da revolução de 1930 à ditadura civil-militar no Brasil</vt:lpstr>
      <vt:lpstr>Brasil no fim da década de 1920</vt:lpstr>
      <vt:lpstr>A Revolução de 1930</vt:lpstr>
      <vt:lpstr>A Revolução Constitucionalista de 1932</vt:lpstr>
      <vt:lpstr>Constituição de 1934</vt:lpstr>
      <vt:lpstr>Integralismo e comunismo</vt:lpstr>
      <vt:lpstr>A ditadura do Estado Novo</vt:lpstr>
      <vt:lpstr>A economia do Estado Novo</vt:lpstr>
      <vt:lpstr> Consolidação das Leis do Trabalho (CLT)  </vt:lpstr>
      <vt:lpstr>Fim do Estado Novo</vt:lpstr>
      <vt:lpstr>O Retorno de Getúlio Vargas</vt:lpstr>
      <vt:lpstr>O governo JK</vt:lpstr>
      <vt:lpstr>A política econômica de JK</vt:lpstr>
      <vt:lpstr>Transformações urbanas</vt:lpstr>
      <vt:lpstr>O governo de Jânio Quadros</vt:lpstr>
      <vt:lpstr>João Goulart na presidência</vt:lpstr>
      <vt:lpstr>O governo João Goulart</vt:lpstr>
      <vt:lpstr>O golpe civil-militar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nascimento da República no Brasil e seus desdobramentos</dc:title>
  <dc:creator>Jaqueline Martinho</dc:creator>
  <cp:lastModifiedBy> </cp:lastModifiedBy>
  <cp:revision>527</cp:revision>
  <dcterms:created xsi:type="dcterms:W3CDTF">2019-04-02T01:45:57Z</dcterms:created>
  <dcterms:modified xsi:type="dcterms:W3CDTF">2023-06-22T13:06:14Z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