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36" r:id="rId5"/>
    <p:sldId id="270" r:id="rId6"/>
    <p:sldId id="343" r:id="rId7"/>
    <p:sldId id="277" r:id="rId8"/>
    <p:sldId id="278" r:id="rId9"/>
    <p:sldId id="279" r:id="rId10"/>
    <p:sldId id="280" r:id="rId11"/>
    <p:sldId id="281" r:id="rId12"/>
    <p:sldId id="344" r:id="rId13"/>
    <p:sldId id="282" r:id="rId14"/>
    <p:sldId id="283" r:id="rId15"/>
    <p:sldId id="284" r:id="rId16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D381A5CF-E2C8-4291-AB13-3BE1A1A78355}">
          <p14:sldIdLst>
            <p14:sldId id="336"/>
            <p14:sldId id="270"/>
            <p14:sldId id="343"/>
            <p14:sldId id="277"/>
            <p14:sldId id="278"/>
            <p14:sldId id="279"/>
            <p14:sldId id="280"/>
            <p14:sldId id="281"/>
            <p14:sldId id="344"/>
            <p14:sldId id="282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100" clrIdx="0"/>
  <p:cmAuthor id="2" name="Lilian Semenichin Nogueira" initials="LSN" lastIdx="85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1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B15617-52C8-4E09-9C8E-0344978F12D5}" v="138" dt="2019-07-05T01:45:16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50" autoAdjust="0"/>
    <p:restoredTop sz="94660"/>
  </p:normalViewPr>
  <p:slideViewPr>
    <p:cSldViewPr>
      <p:cViewPr varScale="1">
        <p:scale>
          <a:sx n="68" d="100"/>
          <a:sy n="68" d="100"/>
        </p:scale>
        <p:origin x="486" y="72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A5429D-AAD4-40A5-BFB1-DC7F0AA94D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CF6411-2662-422B-B0B6-698366A5A9AC}">
      <dgm:prSet/>
      <dgm:spPr/>
      <dgm:t>
        <a:bodyPr/>
        <a:lstStyle/>
        <a:p>
          <a:r>
            <a:rPr lang="pt-BR" dirty="0"/>
            <a:t>No final do século XIX e início do século XX, os Estados Unidos e diversos países da Europa viveram um período de grandes avanços tecnológicos. Elas faziam parte da </a:t>
          </a:r>
          <a:r>
            <a:rPr lang="pt-BR" b="1" dirty="0"/>
            <a:t>Segunda Revolução Industrial</a:t>
          </a:r>
          <a:r>
            <a:rPr lang="pt-BR" dirty="0"/>
            <a:t>, etapa caracterizada pelo uso de novas fontes de energia, como o petróleo e a eletricidade, e por inovações no maquinário e automatização do trabalho.</a:t>
          </a:r>
          <a:endParaRPr lang="en-US" dirty="0"/>
        </a:p>
      </dgm:t>
    </dgm:pt>
    <dgm:pt modelId="{61BBFB09-D079-49FE-BFFC-1EBFB7C9199A}" type="parTrans" cxnId="{2C954B45-5B3B-4A8F-BC6E-AF0C31E7A872}">
      <dgm:prSet/>
      <dgm:spPr/>
      <dgm:t>
        <a:bodyPr/>
        <a:lstStyle/>
        <a:p>
          <a:endParaRPr lang="en-US"/>
        </a:p>
      </dgm:t>
    </dgm:pt>
    <dgm:pt modelId="{FABE2C5F-0D69-4D4D-BCBF-804C683F8FCC}" type="sibTrans" cxnId="{2C954B45-5B3B-4A8F-BC6E-AF0C31E7A872}">
      <dgm:prSet/>
      <dgm:spPr/>
      <dgm:t>
        <a:bodyPr/>
        <a:lstStyle/>
        <a:p>
          <a:endParaRPr lang="en-US"/>
        </a:p>
      </dgm:t>
    </dgm:pt>
    <dgm:pt modelId="{7241EA91-7ADD-4AC5-9D68-FCD8AAF7672A}">
      <dgm:prSet/>
      <dgm:spPr/>
      <dgm:t>
        <a:bodyPr/>
        <a:lstStyle/>
        <a:p>
          <a:r>
            <a:rPr lang="pt-BR" dirty="0"/>
            <a:t>Um dos exemplos desse processo, foi o desenvolvimento do sistema de produção baseado na linha de montagem iniciado na indústria automotiva, conhecido como fordismo. </a:t>
          </a:r>
          <a:endParaRPr lang="en-US" dirty="0"/>
        </a:p>
      </dgm:t>
    </dgm:pt>
    <dgm:pt modelId="{9EC9DD10-3AF9-4ED7-8950-015D6B54BAF2}" type="parTrans" cxnId="{18AFD040-0000-49B4-AD22-00B1CAE11890}">
      <dgm:prSet/>
      <dgm:spPr/>
      <dgm:t>
        <a:bodyPr/>
        <a:lstStyle/>
        <a:p>
          <a:endParaRPr lang="en-US"/>
        </a:p>
      </dgm:t>
    </dgm:pt>
    <dgm:pt modelId="{320677D8-4854-4833-A127-D9369DAF6EF4}" type="sibTrans" cxnId="{18AFD040-0000-49B4-AD22-00B1CAE11890}">
      <dgm:prSet/>
      <dgm:spPr/>
      <dgm:t>
        <a:bodyPr/>
        <a:lstStyle/>
        <a:p>
          <a:endParaRPr lang="en-US"/>
        </a:p>
      </dgm:t>
    </dgm:pt>
    <dgm:pt modelId="{FA4B260B-4F10-467E-9EFF-78A613B293CD}" type="pres">
      <dgm:prSet presAssocID="{09A5429D-AAD4-40A5-BFB1-DC7F0AA94D96}" presName="linear" presStyleCnt="0">
        <dgm:presLayoutVars>
          <dgm:animLvl val="lvl"/>
          <dgm:resizeHandles val="exact"/>
        </dgm:presLayoutVars>
      </dgm:prSet>
      <dgm:spPr/>
    </dgm:pt>
    <dgm:pt modelId="{AAD6DE58-FC0C-4BE2-93FA-AE40D391E97E}" type="pres">
      <dgm:prSet presAssocID="{36CF6411-2662-422B-B0B6-698366A5A9A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28CB27E-E825-42E6-8A49-177B7D5A8F8A}" type="pres">
      <dgm:prSet presAssocID="{FABE2C5F-0D69-4D4D-BCBF-804C683F8FCC}" presName="spacer" presStyleCnt="0"/>
      <dgm:spPr/>
    </dgm:pt>
    <dgm:pt modelId="{C608981F-1E34-434A-98E4-781CC7BDE6D3}" type="pres">
      <dgm:prSet presAssocID="{7241EA91-7ADD-4AC5-9D68-FCD8AAF7672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2E8D638-4508-41A7-B0B3-529058B86B27}" type="presOf" srcId="{7241EA91-7ADD-4AC5-9D68-FCD8AAF7672A}" destId="{C608981F-1E34-434A-98E4-781CC7BDE6D3}" srcOrd="0" destOrd="0" presId="urn:microsoft.com/office/officeart/2005/8/layout/vList2"/>
    <dgm:cxn modelId="{18AFD040-0000-49B4-AD22-00B1CAE11890}" srcId="{09A5429D-AAD4-40A5-BFB1-DC7F0AA94D96}" destId="{7241EA91-7ADD-4AC5-9D68-FCD8AAF7672A}" srcOrd="1" destOrd="0" parTransId="{9EC9DD10-3AF9-4ED7-8950-015D6B54BAF2}" sibTransId="{320677D8-4854-4833-A127-D9369DAF6EF4}"/>
    <dgm:cxn modelId="{2C954B45-5B3B-4A8F-BC6E-AF0C31E7A872}" srcId="{09A5429D-AAD4-40A5-BFB1-DC7F0AA94D96}" destId="{36CF6411-2662-422B-B0B6-698366A5A9AC}" srcOrd="0" destOrd="0" parTransId="{61BBFB09-D079-49FE-BFFC-1EBFB7C9199A}" sibTransId="{FABE2C5F-0D69-4D4D-BCBF-804C683F8FCC}"/>
    <dgm:cxn modelId="{A16590E6-D807-4939-8D32-4D94B259F0B0}" type="presOf" srcId="{09A5429D-AAD4-40A5-BFB1-DC7F0AA94D96}" destId="{FA4B260B-4F10-467E-9EFF-78A613B293CD}" srcOrd="0" destOrd="0" presId="urn:microsoft.com/office/officeart/2005/8/layout/vList2"/>
    <dgm:cxn modelId="{817057FA-D7D9-4360-8578-E0DA8CA0C278}" type="presOf" srcId="{36CF6411-2662-422B-B0B6-698366A5A9AC}" destId="{AAD6DE58-FC0C-4BE2-93FA-AE40D391E97E}" srcOrd="0" destOrd="0" presId="urn:microsoft.com/office/officeart/2005/8/layout/vList2"/>
    <dgm:cxn modelId="{006DA0B9-0422-458F-AD8B-FD61BAE69713}" type="presParOf" srcId="{FA4B260B-4F10-467E-9EFF-78A613B293CD}" destId="{AAD6DE58-FC0C-4BE2-93FA-AE40D391E97E}" srcOrd="0" destOrd="0" presId="urn:microsoft.com/office/officeart/2005/8/layout/vList2"/>
    <dgm:cxn modelId="{63AAE1C5-BFDC-42DE-AEF6-9CEB32F610D1}" type="presParOf" srcId="{FA4B260B-4F10-467E-9EFF-78A613B293CD}" destId="{928CB27E-E825-42E6-8A49-177B7D5A8F8A}" srcOrd="1" destOrd="0" presId="urn:microsoft.com/office/officeart/2005/8/layout/vList2"/>
    <dgm:cxn modelId="{86C2211E-806D-4613-8226-8755A22934FF}" type="presParOf" srcId="{FA4B260B-4F10-467E-9EFF-78A613B293CD}" destId="{C608981F-1E34-434A-98E4-781CC7BDE6D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E4E5306-773F-468E-9399-C92A9FC7C08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264CB3DB-E1F8-4716-A93F-3EC2BCFB297A}">
      <dgm:prSet phldrT="[Texto]" custT="1"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900" dirty="0">
              <a:latin typeface="Roboto" pitchFamily="2" charset="0"/>
              <a:ea typeface="Roboto" pitchFamily="2" charset="0"/>
            </a:rPr>
            <a:t>Entre 1904 e 1905, derrotas militares da Rússia em guerra com o Japão abalaram a já fragilizada base do governo czarista. 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2E58E8D2-5163-4124-A830-7DD83258A2F4}" type="parTrans" cxnId="{57EB9C0D-EFD8-42EB-B28D-B79D95F263B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CE14DF8-1784-4CD1-B928-CB94F69E9DEA}" type="sibTrans" cxnId="{57EB9C0D-EFD8-42EB-B28D-B79D95F263B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4D7DA24-A3D2-4E9C-980D-D95DC4178914}">
      <dgm:prSet phldrT="[Texto]" custT="1"/>
      <dgm:spPr>
        <a:solidFill>
          <a:srgbClr val="0070C0"/>
        </a:solidFill>
      </dgm:spPr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Essas derrotas pioraram as condições de vida da maioria da população pobre e miserável.</a:t>
          </a:r>
        </a:p>
      </dgm:t>
    </dgm:pt>
    <dgm:pt modelId="{020FB21B-F34F-44BE-81E4-0B7B9F086DCD}" type="parTrans" cxnId="{62E91797-6736-4FFB-8B33-98FA8CAA399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ACEDBC4-A5BB-4CCA-B8E1-C8A037CA3B66}" type="sibTrans" cxnId="{62E91797-6736-4FFB-8B33-98FA8CAA399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0FAB926-2B96-4703-BB92-05D425625866}">
      <dgm:prSet phldrT="[Texto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Revoltas populares e greves foram duramente reprimidas por tropas imperiais.</a:t>
          </a:r>
        </a:p>
      </dgm:t>
    </dgm:pt>
    <dgm:pt modelId="{3DAC4309-5963-4F73-AB3C-C77090FE7B6B}" type="parTrans" cxnId="{A8894E6C-7AA8-4932-9ED3-032BDD1605B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9C6CDF2-0E70-4D9D-ABBF-6DAF60716AF3}" type="sibTrans" cxnId="{A8894E6C-7AA8-4932-9ED3-032BDD1605B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5FB6379-7FFE-4F13-A00B-5354DE8788F9}" type="pres">
      <dgm:prSet presAssocID="{AE4E5306-773F-468E-9399-C92A9FC7C08C}" presName="Name0" presStyleCnt="0">
        <dgm:presLayoutVars>
          <dgm:chMax val="7"/>
          <dgm:chPref val="7"/>
          <dgm:dir/>
        </dgm:presLayoutVars>
      </dgm:prSet>
      <dgm:spPr/>
    </dgm:pt>
    <dgm:pt modelId="{F2BDA120-41FB-4367-8FD0-46966AFFCB63}" type="pres">
      <dgm:prSet presAssocID="{AE4E5306-773F-468E-9399-C92A9FC7C08C}" presName="Name1" presStyleCnt="0"/>
      <dgm:spPr/>
    </dgm:pt>
    <dgm:pt modelId="{B86657E2-EE88-401A-AD86-15F6E3F44FA5}" type="pres">
      <dgm:prSet presAssocID="{AE4E5306-773F-468E-9399-C92A9FC7C08C}" presName="cycle" presStyleCnt="0"/>
      <dgm:spPr/>
    </dgm:pt>
    <dgm:pt modelId="{FE9E976D-7915-401C-BA64-B8111D65DB0A}" type="pres">
      <dgm:prSet presAssocID="{AE4E5306-773F-468E-9399-C92A9FC7C08C}" presName="srcNode" presStyleLbl="node1" presStyleIdx="0" presStyleCnt="3"/>
      <dgm:spPr/>
    </dgm:pt>
    <dgm:pt modelId="{6103F787-256B-4E50-BA51-8C114A0AB9C8}" type="pres">
      <dgm:prSet presAssocID="{AE4E5306-773F-468E-9399-C92A9FC7C08C}" presName="conn" presStyleLbl="parChTrans1D2" presStyleIdx="0" presStyleCnt="1"/>
      <dgm:spPr/>
    </dgm:pt>
    <dgm:pt modelId="{28947296-4794-4EA9-AE61-58DA4EC6A595}" type="pres">
      <dgm:prSet presAssocID="{AE4E5306-773F-468E-9399-C92A9FC7C08C}" presName="extraNode" presStyleLbl="node1" presStyleIdx="0" presStyleCnt="3"/>
      <dgm:spPr/>
    </dgm:pt>
    <dgm:pt modelId="{973C7A8B-0BAB-452D-AFB1-40FC853E6CC7}" type="pres">
      <dgm:prSet presAssocID="{AE4E5306-773F-468E-9399-C92A9FC7C08C}" presName="dstNode" presStyleLbl="node1" presStyleIdx="0" presStyleCnt="3"/>
      <dgm:spPr/>
    </dgm:pt>
    <dgm:pt modelId="{6919E8ED-48AE-450A-8C0E-E0B469DC798C}" type="pres">
      <dgm:prSet presAssocID="{264CB3DB-E1F8-4716-A93F-3EC2BCFB297A}" presName="text_1" presStyleLbl="node1" presStyleIdx="0" presStyleCnt="3">
        <dgm:presLayoutVars>
          <dgm:bulletEnabled val="1"/>
        </dgm:presLayoutVars>
      </dgm:prSet>
      <dgm:spPr/>
    </dgm:pt>
    <dgm:pt modelId="{97000A27-0643-41AF-B89F-436E548F8D46}" type="pres">
      <dgm:prSet presAssocID="{264CB3DB-E1F8-4716-A93F-3EC2BCFB297A}" presName="accent_1" presStyleCnt="0"/>
      <dgm:spPr/>
    </dgm:pt>
    <dgm:pt modelId="{2EFA6693-8328-46A8-A3D1-6CF5438695B1}" type="pres">
      <dgm:prSet presAssocID="{264CB3DB-E1F8-4716-A93F-3EC2BCFB297A}" presName="accentRepeatNode" presStyleLbl="solidFgAcc1" presStyleIdx="0" presStyleCnt="3"/>
      <dgm:spPr>
        <a:ln>
          <a:solidFill>
            <a:schemeClr val="accent5">
              <a:lumMod val="75000"/>
            </a:schemeClr>
          </a:solidFill>
        </a:ln>
      </dgm:spPr>
    </dgm:pt>
    <dgm:pt modelId="{8E3AA6ED-BC42-4300-B2E6-2BF35FC444C3}" type="pres">
      <dgm:prSet presAssocID="{94D7DA24-A3D2-4E9C-980D-D95DC4178914}" presName="text_2" presStyleLbl="node1" presStyleIdx="1" presStyleCnt="3">
        <dgm:presLayoutVars>
          <dgm:bulletEnabled val="1"/>
        </dgm:presLayoutVars>
      </dgm:prSet>
      <dgm:spPr/>
    </dgm:pt>
    <dgm:pt modelId="{48711CD8-9FCA-4B2A-A532-F5BA8C6045D9}" type="pres">
      <dgm:prSet presAssocID="{94D7DA24-A3D2-4E9C-980D-D95DC4178914}" presName="accent_2" presStyleCnt="0"/>
      <dgm:spPr/>
    </dgm:pt>
    <dgm:pt modelId="{A0F67537-C1E5-4D7C-AFE9-F19F0422EC61}" type="pres">
      <dgm:prSet presAssocID="{94D7DA24-A3D2-4E9C-980D-D95DC4178914}" presName="accentRepeatNode" presStyleLbl="solidFgAcc1" presStyleIdx="1" presStyleCnt="3"/>
      <dgm:spPr>
        <a:ln>
          <a:solidFill>
            <a:srgbClr val="0070C0"/>
          </a:solidFill>
        </a:ln>
      </dgm:spPr>
    </dgm:pt>
    <dgm:pt modelId="{5FDF78D3-4688-4FF8-841D-A82CB7224ED9}" type="pres">
      <dgm:prSet presAssocID="{40FAB926-2B96-4703-BB92-05D425625866}" presName="text_3" presStyleLbl="node1" presStyleIdx="2" presStyleCnt="3">
        <dgm:presLayoutVars>
          <dgm:bulletEnabled val="1"/>
        </dgm:presLayoutVars>
      </dgm:prSet>
      <dgm:spPr/>
    </dgm:pt>
    <dgm:pt modelId="{8F3140AE-F1C4-45C8-95C4-08A0BEFEB8ED}" type="pres">
      <dgm:prSet presAssocID="{40FAB926-2B96-4703-BB92-05D425625866}" presName="accent_3" presStyleCnt="0"/>
      <dgm:spPr/>
    </dgm:pt>
    <dgm:pt modelId="{CDFBF1DA-EA01-43B4-8E6A-AE8D88756664}" type="pres">
      <dgm:prSet presAssocID="{40FAB926-2B96-4703-BB92-05D425625866}" presName="accentRepeatNode" presStyleLbl="solidFgAcc1" presStyleIdx="2" presStyleCnt="3"/>
      <dgm:spPr>
        <a:ln>
          <a:solidFill>
            <a:schemeClr val="accent5">
              <a:lumMod val="40000"/>
              <a:lumOff val="60000"/>
            </a:schemeClr>
          </a:solidFill>
        </a:ln>
      </dgm:spPr>
    </dgm:pt>
  </dgm:ptLst>
  <dgm:cxnLst>
    <dgm:cxn modelId="{B8F78204-67CD-4E54-BACD-2FA5EBDED38A}" type="presOf" srcId="{6CE14DF8-1784-4CD1-B928-CB94F69E9DEA}" destId="{6103F787-256B-4E50-BA51-8C114A0AB9C8}" srcOrd="0" destOrd="0" presId="urn:microsoft.com/office/officeart/2008/layout/VerticalCurvedList"/>
    <dgm:cxn modelId="{57EB9C0D-EFD8-42EB-B28D-B79D95F263BC}" srcId="{AE4E5306-773F-468E-9399-C92A9FC7C08C}" destId="{264CB3DB-E1F8-4716-A93F-3EC2BCFB297A}" srcOrd="0" destOrd="0" parTransId="{2E58E8D2-5163-4124-A830-7DD83258A2F4}" sibTransId="{6CE14DF8-1784-4CD1-B928-CB94F69E9DEA}"/>
    <dgm:cxn modelId="{47B8E719-CD77-4551-9D58-5071535F4049}" type="presOf" srcId="{AE4E5306-773F-468E-9399-C92A9FC7C08C}" destId="{85FB6379-7FFE-4F13-A00B-5354DE8788F9}" srcOrd="0" destOrd="0" presId="urn:microsoft.com/office/officeart/2008/layout/VerticalCurvedList"/>
    <dgm:cxn modelId="{0F61EB60-8E17-46B4-B8D9-D3BE8B8A9C8E}" type="presOf" srcId="{94D7DA24-A3D2-4E9C-980D-D95DC4178914}" destId="{8E3AA6ED-BC42-4300-B2E6-2BF35FC444C3}" srcOrd="0" destOrd="0" presId="urn:microsoft.com/office/officeart/2008/layout/VerticalCurvedList"/>
    <dgm:cxn modelId="{A8894E6C-7AA8-4932-9ED3-032BDD1605BA}" srcId="{AE4E5306-773F-468E-9399-C92A9FC7C08C}" destId="{40FAB926-2B96-4703-BB92-05D425625866}" srcOrd="2" destOrd="0" parTransId="{3DAC4309-5963-4F73-AB3C-C77090FE7B6B}" sibTransId="{F9C6CDF2-0E70-4D9D-ABBF-6DAF60716AF3}"/>
    <dgm:cxn modelId="{EE5CBC8E-F7A1-4958-801D-F2FCEB1E81EE}" type="presOf" srcId="{264CB3DB-E1F8-4716-A93F-3EC2BCFB297A}" destId="{6919E8ED-48AE-450A-8C0E-E0B469DC798C}" srcOrd="0" destOrd="0" presId="urn:microsoft.com/office/officeart/2008/layout/VerticalCurvedList"/>
    <dgm:cxn modelId="{62E91797-6736-4FFB-8B33-98FA8CAA3994}" srcId="{AE4E5306-773F-468E-9399-C92A9FC7C08C}" destId="{94D7DA24-A3D2-4E9C-980D-D95DC4178914}" srcOrd="1" destOrd="0" parTransId="{020FB21B-F34F-44BE-81E4-0B7B9F086DCD}" sibTransId="{6ACEDBC4-A5BB-4CCA-B8E1-C8A037CA3B66}"/>
    <dgm:cxn modelId="{A03171F4-AD91-4A9F-A6AA-D35897E573CA}" type="presOf" srcId="{40FAB926-2B96-4703-BB92-05D425625866}" destId="{5FDF78D3-4688-4FF8-841D-A82CB7224ED9}" srcOrd="0" destOrd="0" presId="urn:microsoft.com/office/officeart/2008/layout/VerticalCurvedList"/>
    <dgm:cxn modelId="{1DB3A679-BBCF-4B32-8771-6DDC1B175C77}" type="presParOf" srcId="{85FB6379-7FFE-4F13-A00B-5354DE8788F9}" destId="{F2BDA120-41FB-4367-8FD0-46966AFFCB63}" srcOrd="0" destOrd="0" presId="urn:microsoft.com/office/officeart/2008/layout/VerticalCurvedList"/>
    <dgm:cxn modelId="{6E729037-3A61-4A01-91A2-B0D75614F284}" type="presParOf" srcId="{F2BDA120-41FB-4367-8FD0-46966AFFCB63}" destId="{B86657E2-EE88-401A-AD86-15F6E3F44FA5}" srcOrd="0" destOrd="0" presId="urn:microsoft.com/office/officeart/2008/layout/VerticalCurvedList"/>
    <dgm:cxn modelId="{30C6B3B2-B10C-4CC2-8642-CD4CFDAC2F2A}" type="presParOf" srcId="{B86657E2-EE88-401A-AD86-15F6E3F44FA5}" destId="{FE9E976D-7915-401C-BA64-B8111D65DB0A}" srcOrd="0" destOrd="0" presId="urn:microsoft.com/office/officeart/2008/layout/VerticalCurvedList"/>
    <dgm:cxn modelId="{76D91A01-5583-48BC-B52D-62367541E567}" type="presParOf" srcId="{B86657E2-EE88-401A-AD86-15F6E3F44FA5}" destId="{6103F787-256B-4E50-BA51-8C114A0AB9C8}" srcOrd="1" destOrd="0" presId="urn:microsoft.com/office/officeart/2008/layout/VerticalCurvedList"/>
    <dgm:cxn modelId="{36099FBE-79D7-4DF2-969C-4C5087F72AA9}" type="presParOf" srcId="{B86657E2-EE88-401A-AD86-15F6E3F44FA5}" destId="{28947296-4794-4EA9-AE61-58DA4EC6A595}" srcOrd="2" destOrd="0" presId="urn:microsoft.com/office/officeart/2008/layout/VerticalCurvedList"/>
    <dgm:cxn modelId="{68572A23-6E2C-4532-A0A1-FB9CF8B95B61}" type="presParOf" srcId="{B86657E2-EE88-401A-AD86-15F6E3F44FA5}" destId="{973C7A8B-0BAB-452D-AFB1-40FC853E6CC7}" srcOrd="3" destOrd="0" presId="urn:microsoft.com/office/officeart/2008/layout/VerticalCurvedList"/>
    <dgm:cxn modelId="{57F0568E-E03E-4B9F-BE0B-5334682CAB36}" type="presParOf" srcId="{F2BDA120-41FB-4367-8FD0-46966AFFCB63}" destId="{6919E8ED-48AE-450A-8C0E-E0B469DC798C}" srcOrd="1" destOrd="0" presId="urn:microsoft.com/office/officeart/2008/layout/VerticalCurvedList"/>
    <dgm:cxn modelId="{B0605614-53BB-4F4C-9DD9-86DAD5B66542}" type="presParOf" srcId="{F2BDA120-41FB-4367-8FD0-46966AFFCB63}" destId="{97000A27-0643-41AF-B89F-436E548F8D46}" srcOrd="2" destOrd="0" presId="urn:microsoft.com/office/officeart/2008/layout/VerticalCurvedList"/>
    <dgm:cxn modelId="{745946B1-7532-437B-89C9-058C46E646C6}" type="presParOf" srcId="{97000A27-0643-41AF-B89F-436E548F8D46}" destId="{2EFA6693-8328-46A8-A3D1-6CF5438695B1}" srcOrd="0" destOrd="0" presId="urn:microsoft.com/office/officeart/2008/layout/VerticalCurvedList"/>
    <dgm:cxn modelId="{152F3CCB-EEEA-48A0-9067-1BF571F4A935}" type="presParOf" srcId="{F2BDA120-41FB-4367-8FD0-46966AFFCB63}" destId="{8E3AA6ED-BC42-4300-B2E6-2BF35FC444C3}" srcOrd="3" destOrd="0" presId="urn:microsoft.com/office/officeart/2008/layout/VerticalCurvedList"/>
    <dgm:cxn modelId="{2A10FF70-8027-4243-9D7F-D16BC81DE96D}" type="presParOf" srcId="{F2BDA120-41FB-4367-8FD0-46966AFFCB63}" destId="{48711CD8-9FCA-4B2A-A532-F5BA8C6045D9}" srcOrd="4" destOrd="0" presId="urn:microsoft.com/office/officeart/2008/layout/VerticalCurvedList"/>
    <dgm:cxn modelId="{BAD675E5-D714-44D4-84AA-E82F0CCDC3A8}" type="presParOf" srcId="{48711CD8-9FCA-4B2A-A532-F5BA8C6045D9}" destId="{A0F67537-C1E5-4D7C-AFE9-F19F0422EC61}" srcOrd="0" destOrd="0" presId="urn:microsoft.com/office/officeart/2008/layout/VerticalCurvedList"/>
    <dgm:cxn modelId="{516FA3C1-E396-4AC1-B866-428644066423}" type="presParOf" srcId="{F2BDA120-41FB-4367-8FD0-46966AFFCB63}" destId="{5FDF78D3-4688-4FF8-841D-A82CB7224ED9}" srcOrd="5" destOrd="0" presId="urn:microsoft.com/office/officeart/2008/layout/VerticalCurvedList"/>
    <dgm:cxn modelId="{D4D85DEC-FEEB-4DEA-BCA6-3C8640A1EA47}" type="presParOf" srcId="{F2BDA120-41FB-4367-8FD0-46966AFFCB63}" destId="{8F3140AE-F1C4-45C8-95C4-08A0BEFEB8ED}" srcOrd="6" destOrd="0" presId="urn:microsoft.com/office/officeart/2008/layout/VerticalCurvedList"/>
    <dgm:cxn modelId="{18DD9327-D1BB-415B-BA08-A26427BB44E6}" type="presParOf" srcId="{8F3140AE-F1C4-45C8-95C4-08A0BEFEB8ED}" destId="{CDFBF1DA-EA01-43B4-8E6A-AE8D8875666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74753A7-D47E-4F1B-9EAC-752AF7490D01}" type="doc">
      <dgm:prSet loTypeId="urn:microsoft.com/office/officeart/2005/8/layout/hierarchy2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D930222A-5051-4D88-958B-036257FDE739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22 de janeiro de 1905</a:t>
          </a:r>
        </a:p>
        <a:p>
          <a:r>
            <a:rPr lang="pt-BR" sz="1900" dirty="0">
              <a:latin typeface="Roboto" pitchFamily="2" charset="0"/>
              <a:ea typeface="Roboto" pitchFamily="2" charset="0"/>
            </a:rPr>
            <a:t>(Domingo Sangrento)</a:t>
          </a:r>
        </a:p>
      </dgm:t>
    </dgm:pt>
    <dgm:pt modelId="{FF1A427E-D442-4688-A4CE-8852256936FA}" type="parTrans" cxnId="{46B22F15-0B31-41C3-AB93-2BA26CFC58FD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3D7A2F7-2223-476D-96AE-D37C47835CDD}" type="sibTrans" cxnId="{46B22F15-0B31-41C3-AB93-2BA26CFC58FD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FC2E636-70FB-4E42-9891-4933C6FFEF8F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Trabalhadores organizaram uma manifestação pacífica. </a:t>
          </a:r>
        </a:p>
      </dgm:t>
    </dgm:pt>
    <dgm:pt modelId="{902445E7-A594-4146-9A61-05D8E8A30622}" type="parTrans" cxnId="{8A01BAAC-923D-4EA6-B73C-BCDE8EF42466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63F864B-95C2-490F-A705-D6FBBF2A0B81}" type="sibTrans" cxnId="{8A01BAAC-923D-4EA6-B73C-BCDE8EF4246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DF577C7-3348-4388-8287-C473CD63C4A1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Tropas do governo reprimiram o movimento, matando e ferindo diversas pessoas. </a:t>
          </a:r>
        </a:p>
      </dgm:t>
    </dgm:pt>
    <dgm:pt modelId="{11E876AA-C5DF-486D-B6BA-FE0A3C6D53A4}" type="parTrans" cxnId="{C73DE844-7169-4ECB-9BEB-D9F8D11A38E8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811E590-3AEA-4E07-98D4-6A8B0BA80A35}" type="sibTrans" cxnId="{C73DE844-7169-4ECB-9BEB-D9F8D11A38E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FA35D18-1949-4D4A-BBD7-A24CF6791815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Após isso, os trabalhadores criaram os sovietes. </a:t>
          </a:r>
        </a:p>
      </dgm:t>
    </dgm:pt>
    <dgm:pt modelId="{995BA3BB-28E2-47A8-B35F-F17A457BC9A5}" type="parTrans" cxnId="{29230FD9-BC4C-4D99-9B58-D0824227367D}">
      <dgm:prSet custT="1"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D4689D5-3875-4950-BC50-885091FFAE37}" type="sibTrans" cxnId="{29230FD9-BC4C-4D99-9B58-D0824227367D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E76E153-2F26-495F-AF4B-F5DE632A7FB0}" type="pres">
      <dgm:prSet presAssocID="{774753A7-D47E-4F1B-9EAC-752AF7490D0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E5641E5-A0DD-4CCD-A4F3-C8371F303846}" type="pres">
      <dgm:prSet presAssocID="{D930222A-5051-4D88-958B-036257FDE739}" presName="root1" presStyleCnt="0"/>
      <dgm:spPr/>
    </dgm:pt>
    <dgm:pt modelId="{1A27B5BA-590B-4343-9B1F-1E69A300E00E}" type="pres">
      <dgm:prSet presAssocID="{D930222A-5051-4D88-958B-036257FDE739}" presName="LevelOneTextNode" presStyleLbl="node0" presStyleIdx="0" presStyleCnt="1" custScaleX="227943" custScaleY="173477">
        <dgm:presLayoutVars>
          <dgm:chPref val="3"/>
        </dgm:presLayoutVars>
      </dgm:prSet>
      <dgm:spPr/>
    </dgm:pt>
    <dgm:pt modelId="{CF038A57-6CB6-4A02-97DF-45EF28BBA93D}" type="pres">
      <dgm:prSet presAssocID="{D930222A-5051-4D88-958B-036257FDE739}" presName="level2hierChild" presStyleCnt="0"/>
      <dgm:spPr/>
    </dgm:pt>
    <dgm:pt modelId="{DFF75B1F-E327-4A7E-837E-8EDD95D40CF1}" type="pres">
      <dgm:prSet presAssocID="{902445E7-A594-4146-9A61-05D8E8A30622}" presName="conn2-1" presStyleLbl="parChTrans1D2" presStyleIdx="0" presStyleCnt="3"/>
      <dgm:spPr/>
    </dgm:pt>
    <dgm:pt modelId="{F742977E-D69A-467D-AAE2-D73D45DCD08C}" type="pres">
      <dgm:prSet presAssocID="{902445E7-A594-4146-9A61-05D8E8A30622}" presName="connTx" presStyleLbl="parChTrans1D2" presStyleIdx="0" presStyleCnt="3"/>
      <dgm:spPr/>
    </dgm:pt>
    <dgm:pt modelId="{D8EDCB86-0C0C-472A-BA29-330EDD5FB3D1}" type="pres">
      <dgm:prSet presAssocID="{4FC2E636-70FB-4E42-9891-4933C6FFEF8F}" presName="root2" presStyleCnt="0"/>
      <dgm:spPr/>
    </dgm:pt>
    <dgm:pt modelId="{53F2094D-9B4D-413B-A746-510E32A329C9}" type="pres">
      <dgm:prSet presAssocID="{4FC2E636-70FB-4E42-9891-4933C6FFEF8F}" presName="LevelTwoTextNode" presStyleLbl="node2" presStyleIdx="0" presStyleCnt="3" custScaleX="392053" custScaleY="121007">
        <dgm:presLayoutVars>
          <dgm:chPref val="3"/>
        </dgm:presLayoutVars>
      </dgm:prSet>
      <dgm:spPr/>
    </dgm:pt>
    <dgm:pt modelId="{C6D30DA7-D493-416A-8EDC-3AFCB03D8963}" type="pres">
      <dgm:prSet presAssocID="{4FC2E636-70FB-4E42-9891-4933C6FFEF8F}" presName="level3hierChild" presStyleCnt="0"/>
      <dgm:spPr/>
    </dgm:pt>
    <dgm:pt modelId="{46863A1E-CEFD-4A91-A986-F9302DCC3299}" type="pres">
      <dgm:prSet presAssocID="{11E876AA-C5DF-486D-B6BA-FE0A3C6D53A4}" presName="conn2-1" presStyleLbl="parChTrans1D2" presStyleIdx="1" presStyleCnt="3"/>
      <dgm:spPr/>
    </dgm:pt>
    <dgm:pt modelId="{8451B559-348D-4CA0-8BDD-36A3139F2D74}" type="pres">
      <dgm:prSet presAssocID="{11E876AA-C5DF-486D-B6BA-FE0A3C6D53A4}" presName="connTx" presStyleLbl="parChTrans1D2" presStyleIdx="1" presStyleCnt="3"/>
      <dgm:spPr/>
    </dgm:pt>
    <dgm:pt modelId="{3C6B9ED9-9F9D-4869-8C0A-B04766B3A343}" type="pres">
      <dgm:prSet presAssocID="{4DF577C7-3348-4388-8287-C473CD63C4A1}" presName="root2" presStyleCnt="0"/>
      <dgm:spPr/>
    </dgm:pt>
    <dgm:pt modelId="{EE14B93B-F124-4E4B-ACDF-319631547E59}" type="pres">
      <dgm:prSet presAssocID="{4DF577C7-3348-4388-8287-C473CD63C4A1}" presName="LevelTwoTextNode" presStyleLbl="node2" presStyleIdx="1" presStyleCnt="3" custScaleX="392053" custScaleY="144954">
        <dgm:presLayoutVars>
          <dgm:chPref val="3"/>
        </dgm:presLayoutVars>
      </dgm:prSet>
      <dgm:spPr/>
    </dgm:pt>
    <dgm:pt modelId="{0A6F41FA-57B9-4499-8D5D-B957855B6A5D}" type="pres">
      <dgm:prSet presAssocID="{4DF577C7-3348-4388-8287-C473CD63C4A1}" presName="level3hierChild" presStyleCnt="0"/>
      <dgm:spPr/>
    </dgm:pt>
    <dgm:pt modelId="{BF40F2EE-6B78-4EE8-91D1-BCA14A1D53E4}" type="pres">
      <dgm:prSet presAssocID="{995BA3BB-28E2-47A8-B35F-F17A457BC9A5}" presName="conn2-1" presStyleLbl="parChTrans1D2" presStyleIdx="2" presStyleCnt="3"/>
      <dgm:spPr/>
    </dgm:pt>
    <dgm:pt modelId="{A8A0B832-59B7-4AA1-9A3B-A291DA00F1DD}" type="pres">
      <dgm:prSet presAssocID="{995BA3BB-28E2-47A8-B35F-F17A457BC9A5}" presName="connTx" presStyleLbl="parChTrans1D2" presStyleIdx="2" presStyleCnt="3"/>
      <dgm:spPr/>
    </dgm:pt>
    <dgm:pt modelId="{1E0D9B59-587E-48F6-BC07-AFA3240A7B04}" type="pres">
      <dgm:prSet presAssocID="{BFA35D18-1949-4D4A-BBD7-A24CF6791815}" presName="root2" presStyleCnt="0"/>
      <dgm:spPr/>
    </dgm:pt>
    <dgm:pt modelId="{F37EC335-773C-4828-AA62-4510BCB2F91E}" type="pres">
      <dgm:prSet presAssocID="{BFA35D18-1949-4D4A-BBD7-A24CF6791815}" presName="LevelTwoTextNode" presStyleLbl="node2" presStyleIdx="2" presStyleCnt="3" custScaleX="390333">
        <dgm:presLayoutVars>
          <dgm:chPref val="3"/>
        </dgm:presLayoutVars>
      </dgm:prSet>
      <dgm:spPr/>
    </dgm:pt>
    <dgm:pt modelId="{AF1E4F72-9670-4B17-A7A4-D668496A79FC}" type="pres">
      <dgm:prSet presAssocID="{BFA35D18-1949-4D4A-BBD7-A24CF6791815}" presName="level3hierChild" presStyleCnt="0"/>
      <dgm:spPr/>
    </dgm:pt>
  </dgm:ptLst>
  <dgm:cxnLst>
    <dgm:cxn modelId="{042B4C01-B3D1-46FE-8016-E747B184A0DD}" type="presOf" srcId="{D930222A-5051-4D88-958B-036257FDE739}" destId="{1A27B5BA-590B-4343-9B1F-1E69A300E00E}" srcOrd="0" destOrd="0" presId="urn:microsoft.com/office/officeart/2005/8/layout/hierarchy2"/>
    <dgm:cxn modelId="{0ADDED07-3AED-44DC-8142-116000A290B4}" type="presOf" srcId="{902445E7-A594-4146-9A61-05D8E8A30622}" destId="{DFF75B1F-E327-4A7E-837E-8EDD95D40CF1}" srcOrd="0" destOrd="0" presId="urn:microsoft.com/office/officeart/2005/8/layout/hierarchy2"/>
    <dgm:cxn modelId="{6BD6E00D-0CA7-48F2-ADE1-E1DAAD0CFEE3}" type="presOf" srcId="{995BA3BB-28E2-47A8-B35F-F17A457BC9A5}" destId="{BF40F2EE-6B78-4EE8-91D1-BCA14A1D53E4}" srcOrd="0" destOrd="0" presId="urn:microsoft.com/office/officeart/2005/8/layout/hierarchy2"/>
    <dgm:cxn modelId="{46B22F15-0B31-41C3-AB93-2BA26CFC58FD}" srcId="{774753A7-D47E-4F1B-9EAC-752AF7490D01}" destId="{D930222A-5051-4D88-958B-036257FDE739}" srcOrd="0" destOrd="0" parTransId="{FF1A427E-D442-4688-A4CE-8852256936FA}" sibTransId="{A3D7A2F7-2223-476D-96AE-D37C47835CDD}"/>
    <dgm:cxn modelId="{84513740-7E92-4F16-8700-290609F04481}" type="presOf" srcId="{4FC2E636-70FB-4E42-9891-4933C6FFEF8F}" destId="{53F2094D-9B4D-413B-A746-510E32A329C9}" srcOrd="0" destOrd="0" presId="urn:microsoft.com/office/officeart/2005/8/layout/hierarchy2"/>
    <dgm:cxn modelId="{C73DE844-7169-4ECB-9BEB-D9F8D11A38E8}" srcId="{D930222A-5051-4D88-958B-036257FDE739}" destId="{4DF577C7-3348-4388-8287-C473CD63C4A1}" srcOrd="1" destOrd="0" parTransId="{11E876AA-C5DF-486D-B6BA-FE0A3C6D53A4}" sibTransId="{C811E590-3AEA-4E07-98D4-6A8B0BA80A35}"/>
    <dgm:cxn modelId="{8FC05B55-FC2C-4411-A25D-D91194910644}" type="presOf" srcId="{BFA35D18-1949-4D4A-BBD7-A24CF6791815}" destId="{F37EC335-773C-4828-AA62-4510BCB2F91E}" srcOrd="0" destOrd="0" presId="urn:microsoft.com/office/officeart/2005/8/layout/hierarchy2"/>
    <dgm:cxn modelId="{23C51C86-3FB7-4695-ACEB-F9BAD0C72D43}" type="presOf" srcId="{995BA3BB-28E2-47A8-B35F-F17A457BC9A5}" destId="{A8A0B832-59B7-4AA1-9A3B-A291DA00F1DD}" srcOrd="1" destOrd="0" presId="urn:microsoft.com/office/officeart/2005/8/layout/hierarchy2"/>
    <dgm:cxn modelId="{54C620A0-8AB9-4373-BF60-EABA32772134}" type="presOf" srcId="{902445E7-A594-4146-9A61-05D8E8A30622}" destId="{F742977E-D69A-467D-AAE2-D73D45DCD08C}" srcOrd="1" destOrd="0" presId="urn:microsoft.com/office/officeart/2005/8/layout/hierarchy2"/>
    <dgm:cxn modelId="{8A01BAAC-923D-4EA6-B73C-BCDE8EF42466}" srcId="{D930222A-5051-4D88-958B-036257FDE739}" destId="{4FC2E636-70FB-4E42-9891-4933C6FFEF8F}" srcOrd="0" destOrd="0" parTransId="{902445E7-A594-4146-9A61-05D8E8A30622}" sibTransId="{063F864B-95C2-490F-A705-D6FBBF2A0B81}"/>
    <dgm:cxn modelId="{889213AD-9AD8-4B8F-A10B-DD6AC4471341}" type="presOf" srcId="{774753A7-D47E-4F1B-9EAC-752AF7490D01}" destId="{8E76E153-2F26-495F-AF4B-F5DE632A7FB0}" srcOrd="0" destOrd="0" presId="urn:microsoft.com/office/officeart/2005/8/layout/hierarchy2"/>
    <dgm:cxn modelId="{963542AE-AEDD-4775-A67F-4B4596A811C2}" type="presOf" srcId="{4DF577C7-3348-4388-8287-C473CD63C4A1}" destId="{EE14B93B-F124-4E4B-ACDF-319631547E59}" srcOrd="0" destOrd="0" presId="urn:microsoft.com/office/officeart/2005/8/layout/hierarchy2"/>
    <dgm:cxn modelId="{10C5AFB2-A78D-47C6-BFB2-6DDDB9104C9D}" type="presOf" srcId="{11E876AA-C5DF-486D-B6BA-FE0A3C6D53A4}" destId="{8451B559-348D-4CA0-8BDD-36A3139F2D74}" srcOrd="1" destOrd="0" presId="urn:microsoft.com/office/officeart/2005/8/layout/hierarchy2"/>
    <dgm:cxn modelId="{29230FD9-BC4C-4D99-9B58-D0824227367D}" srcId="{D930222A-5051-4D88-958B-036257FDE739}" destId="{BFA35D18-1949-4D4A-BBD7-A24CF6791815}" srcOrd="2" destOrd="0" parTransId="{995BA3BB-28E2-47A8-B35F-F17A457BC9A5}" sibTransId="{8D4689D5-3875-4950-BC50-885091FFAE37}"/>
    <dgm:cxn modelId="{8376DEF7-8C71-44BA-B718-6D560A053E23}" type="presOf" srcId="{11E876AA-C5DF-486D-B6BA-FE0A3C6D53A4}" destId="{46863A1E-CEFD-4A91-A986-F9302DCC3299}" srcOrd="0" destOrd="0" presId="urn:microsoft.com/office/officeart/2005/8/layout/hierarchy2"/>
    <dgm:cxn modelId="{00991349-506C-44BB-9F64-B8077C3C7116}" type="presParOf" srcId="{8E76E153-2F26-495F-AF4B-F5DE632A7FB0}" destId="{5E5641E5-A0DD-4CCD-A4F3-C8371F303846}" srcOrd="0" destOrd="0" presId="urn:microsoft.com/office/officeart/2005/8/layout/hierarchy2"/>
    <dgm:cxn modelId="{4005A251-E261-41BC-93FC-6A84E2F4C605}" type="presParOf" srcId="{5E5641E5-A0DD-4CCD-A4F3-C8371F303846}" destId="{1A27B5BA-590B-4343-9B1F-1E69A300E00E}" srcOrd="0" destOrd="0" presId="urn:microsoft.com/office/officeart/2005/8/layout/hierarchy2"/>
    <dgm:cxn modelId="{072EBE1C-E313-4863-AD5D-157C46794D56}" type="presParOf" srcId="{5E5641E5-A0DD-4CCD-A4F3-C8371F303846}" destId="{CF038A57-6CB6-4A02-97DF-45EF28BBA93D}" srcOrd="1" destOrd="0" presId="urn:microsoft.com/office/officeart/2005/8/layout/hierarchy2"/>
    <dgm:cxn modelId="{C5FBAE4E-5845-4F8E-8BE4-BB25D176B62B}" type="presParOf" srcId="{CF038A57-6CB6-4A02-97DF-45EF28BBA93D}" destId="{DFF75B1F-E327-4A7E-837E-8EDD95D40CF1}" srcOrd="0" destOrd="0" presId="urn:microsoft.com/office/officeart/2005/8/layout/hierarchy2"/>
    <dgm:cxn modelId="{7EA684D8-4437-4384-A51E-5C401E5EDCA3}" type="presParOf" srcId="{DFF75B1F-E327-4A7E-837E-8EDD95D40CF1}" destId="{F742977E-D69A-467D-AAE2-D73D45DCD08C}" srcOrd="0" destOrd="0" presId="urn:microsoft.com/office/officeart/2005/8/layout/hierarchy2"/>
    <dgm:cxn modelId="{E9D86D2B-AB4D-4939-BA02-6C73DA693B09}" type="presParOf" srcId="{CF038A57-6CB6-4A02-97DF-45EF28BBA93D}" destId="{D8EDCB86-0C0C-472A-BA29-330EDD5FB3D1}" srcOrd="1" destOrd="0" presId="urn:microsoft.com/office/officeart/2005/8/layout/hierarchy2"/>
    <dgm:cxn modelId="{4CB1E2C6-B423-46F0-9C6D-14D67B8B60A7}" type="presParOf" srcId="{D8EDCB86-0C0C-472A-BA29-330EDD5FB3D1}" destId="{53F2094D-9B4D-413B-A746-510E32A329C9}" srcOrd="0" destOrd="0" presId="urn:microsoft.com/office/officeart/2005/8/layout/hierarchy2"/>
    <dgm:cxn modelId="{01E97F65-8B74-4355-BD2C-47D4724E69C2}" type="presParOf" srcId="{D8EDCB86-0C0C-472A-BA29-330EDD5FB3D1}" destId="{C6D30DA7-D493-416A-8EDC-3AFCB03D8963}" srcOrd="1" destOrd="0" presId="urn:microsoft.com/office/officeart/2005/8/layout/hierarchy2"/>
    <dgm:cxn modelId="{F5CCE279-AD69-4BD8-B9A2-D0B328F00D24}" type="presParOf" srcId="{CF038A57-6CB6-4A02-97DF-45EF28BBA93D}" destId="{46863A1E-CEFD-4A91-A986-F9302DCC3299}" srcOrd="2" destOrd="0" presId="urn:microsoft.com/office/officeart/2005/8/layout/hierarchy2"/>
    <dgm:cxn modelId="{A0F9498F-AEEE-4AFF-8E2B-31C191C72D75}" type="presParOf" srcId="{46863A1E-CEFD-4A91-A986-F9302DCC3299}" destId="{8451B559-348D-4CA0-8BDD-36A3139F2D74}" srcOrd="0" destOrd="0" presId="urn:microsoft.com/office/officeart/2005/8/layout/hierarchy2"/>
    <dgm:cxn modelId="{F2DC3BBF-1FBC-4CDC-962A-F97CF11566CA}" type="presParOf" srcId="{CF038A57-6CB6-4A02-97DF-45EF28BBA93D}" destId="{3C6B9ED9-9F9D-4869-8C0A-B04766B3A343}" srcOrd="3" destOrd="0" presId="urn:microsoft.com/office/officeart/2005/8/layout/hierarchy2"/>
    <dgm:cxn modelId="{4D75754C-7C13-49E3-8568-092E874BC161}" type="presParOf" srcId="{3C6B9ED9-9F9D-4869-8C0A-B04766B3A343}" destId="{EE14B93B-F124-4E4B-ACDF-319631547E59}" srcOrd="0" destOrd="0" presId="urn:microsoft.com/office/officeart/2005/8/layout/hierarchy2"/>
    <dgm:cxn modelId="{89414DB6-982F-42F5-A79D-851D9DE46D5F}" type="presParOf" srcId="{3C6B9ED9-9F9D-4869-8C0A-B04766B3A343}" destId="{0A6F41FA-57B9-4499-8D5D-B957855B6A5D}" srcOrd="1" destOrd="0" presId="urn:microsoft.com/office/officeart/2005/8/layout/hierarchy2"/>
    <dgm:cxn modelId="{26DC4164-C4FC-4372-B4D1-5B474756820A}" type="presParOf" srcId="{CF038A57-6CB6-4A02-97DF-45EF28BBA93D}" destId="{BF40F2EE-6B78-4EE8-91D1-BCA14A1D53E4}" srcOrd="4" destOrd="0" presId="urn:microsoft.com/office/officeart/2005/8/layout/hierarchy2"/>
    <dgm:cxn modelId="{16FDEDAB-ED2D-4C8C-9FC2-CD2D5EEB6AD1}" type="presParOf" srcId="{BF40F2EE-6B78-4EE8-91D1-BCA14A1D53E4}" destId="{A8A0B832-59B7-4AA1-9A3B-A291DA00F1DD}" srcOrd="0" destOrd="0" presId="urn:microsoft.com/office/officeart/2005/8/layout/hierarchy2"/>
    <dgm:cxn modelId="{9067910A-BA5F-4267-B881-3FDB5EAC43D2}" type="presParOf" srcId="{CF038A57-6CB6-4A02-97DF-45EF28BBA93D}" destId="{1E0D9B59-587E-48F6-BC07-AFA3240A7B04}" srcOrd="5" destOrd="0" presId="urn:microsoft.com/office/officeart/2005/8/layout/hierarchy2"/>
    <dgm:cxn modelId="{79D91EC6-84ED-4EFD-A999-FAB3A1C3C3D7}" type="presParOf" srcId="{1E0D9B59-587E-48F6-BC07-AFA3240A7B04}" destId="{F37EC335-773C-4828-AA62-4510BCB2F91E}" srcOrd="0" destOrd="0" presId="urn:microsoft.com/office/officeart/2005/8/layout/hierarchy2"/>
    <dgm:cxn modelId="{A34B9795-D96B-4384-BF0D-7A65C701BFC8}" type="presParOf" srcId="{1E0D9B59-587E-48F6-BC07-AFA3240A7B04}" destId="{AF1E4F72-9670-4B17-A7A4-D668496A79F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0680C34-6120-46D8-A382-0D689CCA3B67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EE8C4944-3907-4876-B64E-2A4B7971611A}">
      <dgm:prSet phldrT="[Texto]" custT="1"/>
      <dgm:spPr/>
      <dgm:t>
        <a:bodyPr/>
        <a:lstStyle/>
        <a:p>
          <a:r>
            <a:rPr lang="pt-BR" sz="1900" b="1" dirty="0">
              <a:latin typeface="Roboto" pitchFamily="2" charset="0"/>
              <a:ea typeface="Roboto" pitchFamily="2" charset="0"/>
            </a:rPr>
            <a:t>1917</a:t>
          </a:r>
        </a:p>
      </dgm:t>
    </dgm:pt>
    <dgm:pt modelId="{0FBD97C4-9203-4D57-954D-8B7C6A56D608}" type="parTrans" cxnId="{E0952AA5-34CD-4193-B334-6A0AAA091CF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C7799FE-B9DE-41A7-99D3-96FF41881994}" type="sibTrans" cxnId="{E0952AA5-34CD-4193-B334-6A0AAA091CF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EB8FD30-A352-4D20-9CB1-DDA6AC6D67E2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Czar mantém a Rússia na guerra. </a:t>
          </a:r>
        </a:p>
      </dgm:t>
    </dgm:pt>
    <dgm:pt modelId="{CFDA6484-9815-43CD-BED9-3393D6E211C4}" type="parTrans" cxnId="{ABEF1153-0484-471F-A81F-5D41AEDA20D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DD1EE48-EA82-4D8E-A456-0994666DEC23}" type="sibTrans" cxnId="{ABEF1153-0484-471F-A81F-5D41AEDA20D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7F34183-750A-4F11-84F0-74CE4D3171E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Rigoroso inverno assola a Rússia. </a:t>
          </a:r>
        </a:p>
      </dgm:t>
    </dgm:pt>
    <dgm:pt modelId="{9997E3D5-34B7-4810-ACAE-C48BCF12FB2E}" type="parTrans" cxnId="{4753FFCC-265D-42C0-9D62-D9DCF99432C7}">
      <dgm:prSet/>
      <dgm:spPr/>
      <dgm:t>
        <a:bodyPr/>
        <a:lstStyle/>
        <a:p>
          <a:endParaRPr lang="pt-BR"/>
        </a:p>
      </dgm:t>
    </dgm:pt>
    <dgm:pt modelId="{53463487-B1A1-48F7-BCCB-DF3A3FB7FB7E}" type="sibTrans" cxnId="{4753FFCC-265D-42C0-9D62-D9DCF99432C7}">
      <dgm:prSet/>
      <dgm:spPr/>
      <dgm:t>
        <a:bodyPr/>
        <a:lstStyle/>
        <a:p>
          <a:endParaRPr lang="pt-BR"/>
        </a:p>
      </dgm:t>
    </dgm:pt>
    <dgm:pt modelId="{52E07BF5-9795-4BED-9E60-55B40BA71508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Ocorrem revoltas populares. </a:t>
          </a:r>
        </a:p>
      </dgm:t>
    </dgm:pt>
    <dgm:pt modelId="{3CC44C15-E6CB-44E4-A7A8-A755C91F7354}" type="parTrans" cxnId="{21B4E645-A4AC-42C3-A6AA-75EB8BCE0FDE}">
      <dgm:prSet/>
      <dgm:spPr/>
      <dgm:t>
        <a:bodyPr/>
        <a:lstStyle/>
        <a:p>
          <a:endParaRPr lang="pt-BR"/>
        </a:p>
      </dgm:t>
    </dgm:pt>
    <dgm:pt modelId="{45A6B5EA-2015-4665-A39A-1C1BBEF384BE}" type="sibTrans" cxnId="{21B4E645-A4AC-42C3-A6AA-75EB8BCE0FDE}">
      <dgm:prSet/>
      <dgm:spPr/>
      <dgm:t>
        <a:bodyPr/>
        <a:lstStyle/>
        <a:p>
          <a:endParaRPr lang="pt-BR"/>
        </a:p>
      </dgm:t>
    </dgm:pt>
    <dgm:pt modelId="{EFAA9029-3839-45BD-ABB0-DE4BFA70CC8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 czar abdica. </a:t>
          </a:r>
        </a:p>
      </dgm:t>
    </dgm:pt>
    <dgm:pt modelId="{7989072F-4D8D-4712-A843-E2F2FECBFCC3}" type="parTrans" cxnId="{6606E69D-4574-44DC-B7B4-A39A155EBE75}">
      <dgm:prSet/>
      <dgm:spPr/>
      <dgm:t>
        <a:bodyPr/>
        <a:lstStyle/>
        <a:p>
          <a:endParaRPr lang="pt-BR"/>
        </a:p>
      </dgm:t>
    </dgm:pt>
    <dgm:pt modelId="{54C78FA2-E3E6-46E8-AF5E-BA94F4A8023A}" type="sibTrans" cxnId="{6606E69D-4574-44DC-B7B4-A39A155EBE75}">
      <dgm:prSet/>
      <dgm:spPr/>
      <dgm:t>
        <a:bodyPr/>
        <a:lstStyle/>
        <a:p>
          <a:endParaRPr lang="pt-BR"/>
        </a:p>
      </dgm:t>
    </dgm:pt>
    <dgm:pt modelId="{4D7E33E3-39C7-4877-B0D2-AF6A7E736B91}" type="pres">
      <dgm:prSet presAssocID="{10680C34-6120-46D8-A382-0D689CCA3B67}" presName="Name0" presStyleCnt="0">
        <dgm:presLayoutVars>
          <dgm:dir/>
          <dgm:resizeHandles val="exact"/>
        </dgm:presLayoutVars>
      </dgm:prSet>
      <dgm:spPr/>
    </dgm:pt>
    <dgm:pt modelId="{A1B5609C-A1FC-4CBF-A778-7856DD04855B}" type="pres">
      <dgm:prSet presAssocID="{EE8C4944-3907-4876-B64E-2A4B7971611A}" presName="node" presStyleLbl="node1" presStyleIdx="0" presStyleCnt="1" custLinFactNeighborX="26962" custLinFactNeighborY="-4888">
        <dgm:presLayoutVars>
          <dgm:bulletEnabled val="1"/>
        </dgm:presLayoutVars>
      </dgm:prSet>
      <dgm:spPr/>
    </dgm:pt>
  </dgm:ptLst>
  <dgm:cxnLst>
    <dgm:cxn modelId="{6B8CCB12-6F39-4D09-9D49-DEE263402920}" type="presOf" srcId="{DEB8FD30-A352-4D20-9CB1-DDA6AC6D67E2}" destId="{A1B5609C-A1FC-4CBF-A778-7856DD04855B}" srcOrd="0" destOrd="1" presId="urn:microsoft.com/office/officeart/2005/8/layout/hList6"/>
    <dgm:cxn modelId="{8B692119-8E6F-4B2C-8E77-E2857822DF75}" type="presOf" srcId="{EFAA9029-3839-45BD-ABB0-DE4BFA70CC83}" destId="{A1B5609C-A1FC-4CBF-A778-7856DD04855B}" srcOrd="0" destOrd="4" presId="urn:microsoft.com/office/officeart/2005/8/layout/hList6"/>
    <dgm:cxn modelId="{E25A7D3C-CAA9-478A-BC17-61F7DBFBA6AA}" type="presOf" srcId="{10680C34-6120-46D8-A382-0D689CCA3B67}" destId="{4D7E33E3-39C7-4877-B0D2-AF6A7E736B91}" srcOrd="0" destOrd="0" presId="urn:microsoft.com/office/officeart/2005/8/layout/hList6"/>
    <dgm:cxn modelId="{21B4E645-A4AC-42C3-A6AA-75EB8BCE0FDE}" srcId="{EE8C4944-3907-4876-B64E-2A4B7971611A}" destId="{52E07BF5-9795-4BED-9E60-55B40BA71508}" srcOrd="2" destOrd="0" parTransId="{3CC44C15-E6CB-44E4-A7A8-A755C91F7354}" sibTransId="{45A6B5EA-2015-4665-A39A-1C1BBEF384BE}"/>
    <dgm:cxn modelId="{ABEF1153-0484-471F-A81F-5D41AEDA20DC}" srcId="{EE8C4944-3907-4876-B64E-2A4B7971611A}" destId="{DEB8FD30-A352-4D20-9CB1-DDA6AC6D67E2}" srcOrd="0" destOrd="0" parTransId="{CFDA6484-9815-43CD-BED9-3393D6E211C4}" sibTransId="{FDD1EE48-EA82-4D8E-A456-0994666DEC23}"/>
    <dgm:cxn modelId="{6606E69D-4574-44DC-B7B4-A39A155EBE75}" srcId="{EE8C4944-3907-4876-B64E-2A4B7971611A}" destId="{EFAA9029-3839-45BD-ABB0-DE4BFA70CC83}" srcOrd="3" destOrd="0" parTransId="{7989072F-4D8D-4712-A843-E2F2FECBFCC3}" sibTransId="{54C78FA2-E3E6-46E8-AF5E-BA94F4A8023A}"/>
    <dgm:cxn modelId="{E0952AA5-34CD-4193-B334-6A0AAA091CFA}" srcId="{10680C34-6120-46D8-A382-0D689CCA3B67}" destId="{EE8C4944-3907-4876-B64E-2A4B7971611A}" srcOrd="0" destOrd="0" parTransId="{0FBD97C4-9203-4D57-954D-8B7C6A56D608}" sibTransId="{EC7799FE-B9DE-41A7-99D3-96FF41881994}"/>
    <dgm:cxn modelId="{4753FFCC-265D-42C0-9D62-D9DCF99432C7}" srcId="{EE8C4944-3907-4876-B64E-2A4B7971611A}" destId="{17F34183-750A-4F11-84F0-74CE4D3171E3}" srcOrd="1" destOrd="0" parTransId="{9997E3D5-34B7-4810-ACAE-C48BCF12FB2E}" sibTransId="{53463487-B1A1-48F7-BCCB-DF3A3FB7FB7E}"/>
    <dgm:cxn modelId="{9FB580D7-4C66-4A55-931D-74C991F9806A}" type="presOf" srcId="{EE8C4944-3907-4876-B64E-2A4B7971611A}" destId="{A1B5609C-A1FC-4CBF-A778-7856DD04855B}" srcOrd="0" destOrd="0" presId="urn:microsoft.com/office/officeart/2005/8/layout/hList6"/>
    <dgm:cxn modelId="{E8DAC5DD-A352-4E98-8F90-E5DE43189CDC}" type="presOf" srcId="{52E07BF5-9795-4BED-9E60-55B40BA71508}" destId="{A1B5609C-A1FC-4CBF-A778-7856DD04855B}" srcOrd="0" destOrd="3" presId="urn:microsoft.com/office/officeart/2005/8/layout/hList6"/>
    <dgm:cxn modelId="{F868E3E7-9FF9-4639-878E-6695DEAC0246}" type="presOf" srcId="{17F34183-750A-4F11-84F0-74CE4D3171E3}" destId="{A1B5609C-A1FC-4CBF-A778-7856DD04855B}" srcOrd="0" destOrd="2" presId="urn:microsoft.com/office/officeart/2005/8/layout/hList6"/>
    <dgm:cxn modelId="{6B9237E4-5E62-476C-977D-F724E4DDF03B}" type="presParOf" srcId="{4D7E33E3-39C7-4877-B0D2-AF6A7E736B91}" destId="{A1B5609C-A1FC-4CBF-A778-7856DD04855B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0680C34-6120-46D8-A382-0D689CCA3B67}" type="doc">
      <dgm:prSet loTypeId="urn:microsoft.com/office/officeart/2005/8/layout/hList6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pt-BR"/>
        </a:p>
      </dgm:t>
    </dgm:pt>
    <dgm:pt modelId="{EE8C4944-3907-4876-B64E-2A4B7971611A}">
      <dgm:prSet phldrT="[Texto]" custT="1"/>
      <dgm:spPr/>
      <dgm:t>
        <a:bodyPr/>
        <a:lstStyle/>
        <a:p>
          <a:r>
            <a:rPr lang="pt-BR" sz="1900" b="1" dirty="0">
              <a:latin typeface="Roboto" pitchFamily="2" charset="0"/>
              <a:ea typeface="Roboto" pitchFamily="2" charset="0"/>
            </a:rPr>
            <a:t>Governo Provisório</a:t>
          </a:r>
        </a:p>
      </dgm:t>
    </dgm:pt>
    <dgm:pt modelId="{0FBD97C4-9203-4D57-954D-8B7C6A56D608}" type="parTrans" cxnId="{E0952AA5-34CD-4193-B334-6A0AAA091CF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C7799FE-B9DE-41A7-99D3-96FF41881994}" type="sibTrans" cxnId="{E0952AA5-34CD-4193-B334-6A0AAA091CF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FAA9029-3839-45BD-ABB0-DE4BFA70CC8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Mais tarde sob o comando de Alexander Kerenski. </a:t>
          </a:r>
        </a:p>
      </dgm:t>
    </dgm:pt>
    <dgm:pt modelId="{54C78FA2-E3E6-46E8-AF5E-BA94F4A8023A}" type="sibTrans" cxnId="{6606E69D-4574-44DC-B7B4-A39A155EBE75}">
      <dgm:prSet/>
      <dgm:spPr/>
      <dgm:t>
        <a:bodyPr/>
        <a:lstStyle/>
        <a:p>
          <a:endParaRPr lang="pt-BR"/>
        </a:p>
      </dgm:t>
    </dgm:pt>
    <dgm:pt modelId="{7989072F-4D8D-4712-A843-E2F2FECBFCC3}" type="parTrans" cxnId="{6606E69D-4574-44DC-B7B4-A39A155EBE75}">
      <dgm:prSet/>
      <dgm:spPr/>
      <dgm:t>
        <a:bodyPr/>
        <a:lstStyle/>
        <a:p>
          <a:endParaRPr lang="pt-BR"/>
        </a:p>
      </dgm:t>
    </dgm:pt>
    <dgm:pt modelId="{17F34183-750A-4F11-84F0-74CE4D3171E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Inicialmente sob o comando do príncipe </a:t>
          </a:r>
          <a:r>
            <a:rPr lang="pt-BR" sz="1900" dirty="0" err="1">
              <a:latin typeface="Roboto" pitchFamily="2" charset="0"/>
              <a:ea typeface="Roboto" pitchFamily="2" charset="0"/>
            </a:rPr>
            <a:t>Georgy</a:t>
          </a:r>
          <a:r>
            <a:rPr lang="pt-BR" sz="1900" dirty="0">
              <a:latin typeface="Roboto" pitchFamily="2" charset="0"/>
              <a:ea typeface="Roboto" pitchFamily="2" charset="0"/>
            </a:rPr>
            <a:t> Lvov.</a:t>
          </a:r>
        </a:p>
      </dgm:t>
    </dgm:pt>
    <dgm:pt modelId="{53463487-B1A1-48F7-BCCB-DF3A3FB7FB7E}" type="sibTrans" cxnId="{4753FFCC-265D-42C0-9D62-D9DCF99432C7}">
      <dgm:prSet/>
      <dgm:spPr/>
      <dgm:t>
        <a:bodyPr/>
        <a:lstStyle/>
        <a:p>
          <a:endParaRPr lang="pt-BR"/>
        </a:p>
      </dgm:t>
    </dgm:pt>
    <dgm:pt modelId="{9997E3D5-34B7-4810-ACAE-C48BCF12FB2E}" type="parTrans" cxnId="{4753FFCC-265D-42C0-9D62-D9DCF99432C7}">
      <dgm:prSet/>
      <dgm:spPr/>
      <dgm:t>
        <a:bodyPr/>
        <a:lstStyle/>
        <a:p>
          <a:endParaRPr lang="pt-BR"/>
        </a:p>
      </dgm:t>
    </dgm:pt>
    <dgm:pt modelId="{4D7E33E3-39C7-4877-B0D2-AF6A7E736B91}" type="pres">
      <dgm:prSet presAssocID="{10680C34-6120-46D8-A382-0D689CCA3B67}" presName="Name0" presStyleCnt="0">
        <dgm:presLayoutVars>
          <dgm:dir/>
          <dgm:resizeHandles val="exact"/>
        </dgm:presLayoutVars>
      </dgm:prSet>
      <dgm:spPr/>
    </dgm:pt>
    <dgm:pt modelId="{A1B5609C-A1FC-4CBF-A778-7856DD04855B}" type="pres">
      <dgm:prSet presAssocID="{EE8C4944-3907-4876-B64E-2A4B7971611A}" presName="node" presStyleLbl="node1" presStyleIdx="0" presStyleCnt="1" custLinFactNeighborX="1261" custLinFactNeighborY="-10810">
        <dgm:presLayoutVars>
          <dgm:bulletEnabled val="1"/>
        </dgm:presLayoutVars>
      </dgm:prSet>
      <dgm:spPr/>
    </dgm:pt>
  </dgm:ptLst>
  <dgm:cxnLst>
    <dgm:cxn modelId="{2C8BF10F-40D3-47A3-AAAF-919EC04E8A4D}" type="presOf" srcId="{17F34183-750A-4F11-84F0-74CE4D3171E3}" destId="{A1B5609C-A1FC-4CBF-A778-7856DD04855B}" srcOrd="0" destOrd="1" presId="urn:microsoft.com/office/officeart/2005/8/layout/hList6"/>
    <dgm:cxn modelId="{FA3C9625-A914-4A51-9ADE-E31101C50B0D}" type="presOf" srcId="{EFAA9029-3839-45BD-ABB0-DE4BFA70CC83}" destId="{A1B5609C-A1FC-4CBF-A778-7856DD04855B}" srcOrd="0" destOrd="2" presId="urn:microsoft.com/office/officeart/2005/8/layout/hList6"/>
    <dgm:cxn modelId="{E8C54026-44AB-46F4-BFAB-480359988E72}" type="presOf" srcId="{10680C34-6120-46D8-A382-0D689CCA3B67}" destId="{4D7E33E3-39C7-4877-B0D2-AF6A7E736B91}" srcOrd="0" destOrd="0" presId="urn:microsoft.com/office/officeart/2005/8/layout/hList6"/>
    <dgm:cxn modelId="{2740ED4E-0A77-4A3B-8BB9-2B03F47C6525}" type="presOf" srcId="{EE8C4944-3907-4876-B64E-2A4B7971611A}" destId="{A1B5609C-A1FC-4CBF-A778-7856DD04855B}" srcOrd="0" destOrd="0" presId="urn:microsoft.com/office/officeart/2005/8/layout/hList6"/>
    <dgm:cxn modelId="{6606E69D-4574-44DC-B7B4-A39A155EBE75}" srcId="{EE8C4944-3907-4876-B64E-2A4B7971611A}" destId="{EFAA9029-3839-45BD-ABB0-DE4BFA70CC83}" srcOrd="1" destOrd="0" parTransId="{7989072F-4D8D-4712-A843-E2F2FECBFCC3}" sibTransId="{54C78FA2-E3E6-46E8-AF5E-BA94F4A8023A}"/>
    <dgm:cxn modelId="{E0952AA5-34CD-4193-B334-6A0AAA091CFA}" srcId="{10680C34-6120-46D8-A382-0D689CCA3B67}" destId="{EE8C4944-3907-4876-B64E-2A4B7971611A}" srcOrd="0" destOrd="0" parTransId="{0FBD97C4-9203-4D57-954D-8B7C6A56D608}" sibTransId="{EC7799FE-B9DE-41A7-99D3-96FF41881994}"/>
    <dgm:cxn modelId="{4753FFCC-265D-42C0-9D62-D9DCF99432C7}" srcId="{EE8C4944-3907-4876-B64E-2A4B7971611A}" destId="{17F34183-750A-4F11-84F0-74CE4D3171E3}" srcOrd="0" destOrd="0" parTransId="{9997E3D5-34B7-4810-ACAE-C48BCF12FB2E}" sibTransId="{53463487-B1A1-48F7-BCCB-DF3A3FB7FB7E}"/>
    <dgm:cxn modelId="{C37A397A-FFE2-4A21-A2C1-A58373094267}" type="presParOf" srcId="{4D7E33E3-39C7-4877-B0D2-AF6A7E736B91}" destId="{A1B5609C-A1FC-4CBF-A778-7856DD04855B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0680C34-6120-46D8-A382-0D689CCA3B67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EE8C4944-3907-4876-B64E-2A4B7971611A}">
      <dgm:prSet phldrT="[Texto]" custT="1"/>
      <dgm:spPr/>
      <dgm:t>
        <a:bodyPr/>
        <a:lstStyle/>
        <a:p>
          <a:r>
            <a:rPr lang="pt-BR" sz="1900" b="1" dirty="0">
              <a:latin typeface="Roboto" pitchFamily="2" charset="0"/>
              <a:ea typeface="Roboto" pitchFamily="2" charset="0"/>
            </a:rPr>
            <a:t>Reformas importantes</a:t>
          </a:r>
        </a:p>
      </dgm:t>
    </dgm:pt>
    <dgm:pt modelId="{0FBD97C4-9203-4D57-954D-8B7C6A56D608}" type="parTrans" cxnId="{E0952AA5-34CD-4193-B334-6A0AAA091CF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C7799FE-B9DE-41A7-99D3-96FF41881994}" type="sibTrans" cxnId="{E0952AA5-34CD-4193-B334-6A0AAA091CF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EB8FD30-A352-4D20-9CB1-DDA6AC6D67E2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Regularização da jornada de oito horas e garantia do direito de liberdade de imprensa e de organização política.</a:t>
          </a:r>
        </a:p>
      </dgm:t>
    </dgm:pt>
    <dgm:pt modelId="{FDD1EE48-EA82-4D8E-A456-0994666DEC23}" type="sibTrans" cxnId="{ABEF1153-0484-471F-A81F-5D41AEDA20D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FDA6484-9815-43CD-BED9-3393D6E211C4}" type="parTrans" cxnId="{ABEF1153-0484-471F-A81F-5D41AEDA20D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F74A7A2-1B32-476B-952A-4A8A656B6E15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933AD7C7-1D3D-47BB-AB0B-ED661DE8A28C}" type="parTrans" cxnId="{12F2E399-4675-4349-926B-DFC29C71FD2D}">
      <dgm:prSet/>
      <dgm:spPr/>
      <dgm:t>
        <a:bodyPr/>
        <a:lstStyle/>
        <a:p>
          <a:endParaRPr lang="pt-BR"/>
        </a:p>
      </dgm:t>
    </dgm:pt>
    <dgm:pt modelId="{FB30D0C3-BE22-4D23-90F4-9B4060BFFE14}" type="sibTrans" cxnId="{12F2E399-4675-4349-926B-DFC29C71FD2D}">
      <dgm:prSet/>
      <dgm:spPr/>
      <dgm:t>
        <a:bodyPr/>
        <a:lstStyle/>
        <a:p>
          <a:endParaRPr lang="pt-BR"/>
        </a:p>
      </dgm:t>
    </dgm:pt>
    <dgm:pt modelId="{4D7E33E3-39C7-4877-B0D2-AF6A7E736B91}" type="pres">
      <dgm:prSet presAssocID="{10680C34-6120-46D8-A382-0D689CCA3B67}" presName="Name0" presStyleCnt="0">
        <dgm:presLayoutVars>
          <dgm:dir/>
          <dgm:resizeHandles val="exact"/>
        </dgm:presLayoutVars>
      </dgm:prSet>
      <dgm:spPr/>
    </dgm:pt>
    <dgm:pt modelId="{A1B5609C-A1FC-4CBF-A778-7856DD04855B}" type="pres">
      <dgm:prSet presAssocID="{EE8C4944-3907-4876-B64E-2A4B7971611A}" presName="node" presStyleLbl="node1" presStyleIdx="0" presStyleCnt="1" custLinFactNeighborX="26962" custLinFactNeighborY="-4888">
        <dgm:presLayoutVars>
          <dgm:bulletEnabled val="1"/>
        </dgm:presLayoutVars>
      </dgm:prSet>
      <dgm:spPr/>
    </dgm:pt>
  </dgm:ptLst>
  <dgm:cxnLst>
    <dgm:cxn modelId="{519C7B23-04B5-4BFD-8478-635A26F42668}" type="presOf" srcId="{10680C34-6120-46D8-A382-0D689CCA3B67}" destId="{4D7E33E3-39C7-4877-B0D2-AF6A7E736B91}" srcOrd="0" destOrd="0" presId="urn:microsoft.com/office/officeart/2005/8/layout/hList6"/>
    <dgm:cxn modelId="{F1595C38-2928-46E3-9B3D-A52D5E05C042}" type="presOf" srcId="{4F74A7A2-1B32-476B-952A-4A8A656B6E15}" destId="{A1B5609C-A1FC-4CBF-A778-7856DD04855B}" srcOrd="0" destOrd="2" presId="urn:microsoft.com/office/officeart/2005/8/layout/hList6"/>
    <dgm:cxn modelId="{E7F4335D-D8FA-45FC-970F-E6274AA061DE}" type="presOf" srcId="{EE8C4944-3907-4876-B64E-2A4B7971611A}" destId="{A1B5609C-A1FC-4CBF-A778-7856DD04855B}" srcOrd="0" destOrd="0" presId="urn:microsoft.com/office/officeart/2005/8/layout/hList6"/>
    <dgm:cxn modelId="{582B246E-0817-46EF-AC59-A8C8F43A6B1C}" type="presOf" srcId="{DEB8FD30-A352-4D20-9CB1-DDA6AC6D67E2}" destId="{A1B5609C-A1FC-4CBF-A778-7856DD04855B}" srcOrd="0" destOrd="1" presId="urn:microsoft.com/office/officeart/2005/8/layout/hList6"/>
    <dgm:cxn modelId="{ABEF1153-0484-471F-A81F-5D41AEDA20DC}" srcId="{EE8C4944-3907-4876-B64E-2A4B7971611A}" destId="{DEB8FD30-A352-4D20-9CB1-DDA6AC6D67E2}" srcOrd="0" destOrd="0" parTransId="{CFDA6484-9815-43CD-BED9-3393D6E211C4}" sibTransId="{FDD1EE48-EA82-4D8E-A456-0994666DEC23}"/>
    <dgm:cxn modelId="{12F2E399-4675-4349-926B-DFC29C71FD2D}" srcId="{EE8C4944-3907-4876-B64E-2A4B7971611A}" destId="{4F74A7A2-1B32-476B-952A-4A8A656B6E15}" srcOrd="1" destOrd="0" parTransId="{933AD7C7-1D3D-47BB-AB0B-ED661DE8A28C}" sibTransId="{FB30D0C3-BE22-4D23-90F4-9B4060BFFE14}"/>
    <dgm:cxn modelId="{E0952AA5-34CD-4193-B334-6A0AAA091CFA}" srcId="{10680C34-6120-46D8-A382-0D689CCA3B67}" destId="{EE8C4944-3907-4876-B64E-2A4B7971611A}" srcOrd="0" destOrd="0" parTransId="{0FBD97C4-9203-4D57-954D-8B7C6A56D608}" sibTransId="{EC7799FE-B9DE-41A7-99D3-96FF41881994}"/>
    <dgm:cxn modelId="{CB4EEB95-8A01-4E5D-A64F-E522E4F0155C}" type="presParOf" srcId="{4D7E33E3-39C7-4877-B0D2-AF6A7E736B91}" destId="{A1B5609C-A1FC-4CBF-A778-7856DD04855B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E38E4A-EBD6-4AE8-8E96-FB0503493939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9476C08E-F2DB-40C0-BB06-2F81250F40C1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Período entre os séculos XIX e XX.</a:t>
          </a:r>
        </a:p>
      </dgm:t>
    </dgm:pt>
    <dgm:pt modelId="{9D054459-55C1-4AB0-A7AF-A1CB6F5C9661}" type="parTrans" cxnId="{75877AB0-4E9A-4D06-99CE-A900A2C9090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A8BDDF3-073D-486E-9443-62C8B8F113B5}" type="sibTrans" cxnId="{75877AB0-4E9A-4D06-99CE-A900A2C90908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4554B33D-8AE8-4D08-AF35-D35E6E11EFAC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Marcado por grande avanço vivenciado pelos Estados Unidos e alguns países europeus.</a:t>
          </a:r>
        </a:p>
      </dgm:t>
    </dgm:pt>
    <dgm:pt modelId="{3745AC9E-697F-475F-B6AA-FC7D1868715F}" type="parTrans" cxnId="{FBBA715D-0B45-473D-BFEF-A1A0FD385BF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48BFD08-0543-4FE2-B8D5-3B273EDC05AA}" type="sibTrans" cxnId="{FBBA715D-0B45-473D-BFEF-A1A0FD385BF8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1645D1AC-7E71-4B6C-96CC-078CC444060E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Democratização do lazer e do acesso à informação.</a:t>
          </a:r>
        </a:p>
      </dgm:t>
    </dgm:pt>
    <dgm:pt modelId="{0F262703-2D6F-4F54-8822-63C7C675D970}" type="parTrans" cxnId="{9B5E7725-FF1F-4337-A471-434E4875CF0B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D28147E-2B61-43C2-BAE4-510EB8DB3E35}" type="sibTrans" cxnId="{9B5E7725-FF1F-4337-A471-434E4875CF0B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B533DEEB-10C0-4443-8959-796ACB2353D2}">
      <dgm:prSet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Avanço no campo das ciências e da cultura. </a:t>
          </a:r>
        </a:p>
      </dgm:t>
    </dgm:pt>
    <dgm:pt modelId="{E141709D-8E55-4DF1-86EC-AA27AA85E696}" type="parTrans" cxnId="{0F418644-C280-4414-9634-986136A26FF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D14EF9A-3CD7-49B1-A183-1182D298B013}" type="sibTrans" cxnId="{0F418644-C280-4414-9634-986136A26FFF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FD5F137D-38D8-4031-946A-053D194B5D0F}">
      <dgm:prSet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Invenção do cinema e a difusão da imprensa.</a:t>
          </a:r>
        </a:p>
      </dgm:t>
    </dgm:pt>
    <dgm:pt modelId="{187E2658-6688-4F8C-989F-2E78EB542110}" type="parTrans" cxnId="{DC1337CE-9D91-4D63-AAD0-063F9293BAB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7170C92-525F-4705-992A-F91D45CA6188}" type="sibTrans" cxnId="{DC1337CE-9D91-4D63-AAD0-063F9293BAB8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6A48490A-9B7B-4C2D-8104-D6DEC4D9181B}">
      <dgm:prSet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Criação de vacinas que colaboraram com o aumento da expectativa de vida. </a:t>
          </a:r>
        </a:p>
      </dgm:t>
    </dgm:pt>
    <dgm:pt modelId="{7DED772D-AAD4-4020-95EB-7D97DE4450B3}" type="parTrans" cxnId="{A6041AED-1417-4E97-8424-8D520B91C87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B7F8A11-C156-4488-ABDA-2292A0A2F85D}" type="sibTrans" cxnId="{A6041AED-1417-4E97-8424-8D520B91C878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C6DC19DE-668B-4609-BB74-27DCBA908DCD}" type="pres">
      <dgm:prSet presAssocID="{6FE38E4A-EBD6-4AE8-8E96-FB0503493939}" presName="diagram" presStyleCnt="0">
        <dgm:presLayoutVars>
          <dgm:dir/>
          <dgm:resizeHandles val="exact"/>
        </dgm:presLayoutVars>
      </dgm:prSet>
      <dgm:spPr/>
    </dgm:pt>
    <dgm:pt modelId="{2CF78706-96FA-4718-AC21-0B1348528D9A}" type="pres">
      <dgm:prSet presAssocID="{9476C08E-F2DB-40C0-BB06-2F81250F40C1}" presName="node" presStyleLbl="node1" presStyleIdx="0" presStyleCnt="6">
        <dgm:presLayoutVars>
          <dgm:bulletEnabled val="1"/>
        </dgm:presLayoutVars>
      </dgm:prSet>
      <dgm:spPr/>
    </dgm:pt>
    <dgm:pt modelId="{4EE20E85-CAD1-454B-B953-E9297AEA0ADA}" type="pres">
      <dgm:prSet presAssocID="{FA8BDDF3-073D-486E-9443-62C8B8F113B5}" presName="sibTrans" presStyleCnt="0"/>
      <dgm:spPr/>
    </dgm:pt>
    <dgm:pt modelId="{1A92A3FE-CCC5-458A-8004-E89B00231A5D}" type="pres">
      <dgm:prSet presAssocID="{4554B33D-8AE8-4D08-AF35-D35E6E11EFAC}" presName="node" presStyleLbl="node1" presStyleIdx="1" presStyleCnt="6">
        <dgm:presLayoutVars>
          <dgm:bulletEnabled val="1"/>
        </dgm:presLayoutVars>
      </dgm:prSet>
      <dgm:spPr/>
    </dgm:pt>
    <dgm:pt modelId="{D3864F26-0D1C-4FB4-9DFD-55CF86F75893}" type="pres">
      <dgm:prSet presAssocID="{948BFD08-0543-4FE2-B8D5-3B273EDC05AA}" presName="sibTrans" presStyleCnt="0"/>
      <dgm:spPr/>
    </dgm:pt>
    <dgm:pt modelId="{4A8E5F43-53E4-4605-99FC-44F26DB21266}" type="pres">
      <dgm:prSet presAssocID="{B533DEEB-10C0-4443-8959-796ACB2353D2}" presName="node" presStyleLbl="node1" presStyleIdx="2" presStyleCnt="6">
        <dgm:presLayoutVars>
          <dgm:bulletEnabled val="1"/>
        </dgm:presLayoutVars>
      </dgm:prSet>
      <dgm:spPr/>
    </dgm:pt>
    <dgm:pt modelId="{D4E44149-0878-47AE-A960-6A0F36F86D40}" type="pres">
      <dgm:prSet presAssocID="{7D14EF9A-3CD7-49B1-A183-1182D298B013}" presName="sibTrans" presStyleCnt="0"/>
      <dgm:spPr/>
    </dgm:pt>
    <dgm:pt modelId="{A4380E28-B975-4C30-B28E-4AF26AD7BE0F}" type="pres">
      <dgm:prSet presAssocID="{1645D1AC-7E71-4B6C-96CC-078CC444060E}" presName="node" presStyleLbl="node1" presStyleIdx="3" presStyleCnt="6">
        <dgm:presLayoutVars>
          <dgm:bulletEnabled val="1"/>
        </dgm:presLayoutVars>
      </dgm:prSet>
      <dgm:spPr/>
    </dgm:pt>
    <dgm:pt modelId="{133775E2-3769-44AB-82B4-C276EA83F01B}" type="pres">
      <dgm:prSet presAssocID="{7D28147E-2B61-43C2-BAE4-510EB8DB3E35}" presName="sibTrans" presStyleCnt="0"/>
      <dgm:spPr/>
    </dgm:pt>
    <dgm:pt modelId="{5889D84E-5FE5-46CE-9A13-3B273DB5AD8D}" type="pres">
      <dgm:prSet presAssocID="{FD5F137D-38D8-4031-946A-053D194B5D0F}" presName="node" presStyleLbl="node1" presStyleIdx="4" presStyleCnt="6">
        <dgm:presLayoutVars>
          <dgm:bulletEnabled val="1"/>
        </dgm:presLayoutVars>
      </dgm:prSet>
      <dgm:spPr/>
    </dgm:pt>
    <dgm:pt modelId="{A0C5381E-F0EC-4348-8AD2-3DCD2FB6C6E2}" type="pres">
      <dgm:prSet presAssocID="{B7170C92-525F-4705-992A-F91D45CA6188}" presName="sibTrans" presStyleCnt="0"/>
      <dgm:spPr/>
    </dgm:pt>
    <dgm:pt modelId="{F118AD30-FCD0-40C9-B6E6-659E8C267753}" type="pres">
      <dgm:prSet presAssocID="{6A48490A-9B7B-4C2D-8104-D6DEC4D9181B}" presName="node" presStyleLbl="node1" presStyleIdx="5" presStyleCnt="6">
        <dgm:presLayoutVars>
          <dgm:bulletEnabled val="1"/>
        </dgm:presLayoutVars>
      </dgm:prSet>
      <dgm:spPr/>
    </dgm:pt>
  </dgm:ptLst>
  <dgm:cxnLst>
    <dgm:cxn modelId="{9B5E7725-FF1F-4337-A471-434E4875CF0B}" srcId="{6FE38E4A-EBD6-4AE8-8E96-FB0503493939}" destId="{1645D1AC-7E71-4B6C-96CC-078CC444060E}" srcOrd="3" destOrd="0" parTransId="{0F262703-2D6F-4F54-8822-63C7C675D970}" sibTransId="{7D28147E-2B61-43C2-BAE4-510EB8DB3E35}"/>
    <dgm:cxn modelId="{3CAAD328-9630-4A09-8274-FE37C9702A7F}" type="presOf" srcId="{6FE38E4A-EBD6-4AE8-8E96-FB0503493939}" destId="{C6DC19DE-668B-4609-BB74-27DCBA908DCD}" srcOrd="0" destOrd="0" presId="urn:microsoft.com/office/officeart/2005/8/layout/default"/>
    <dgm:cxn modelId="{FBBA715D-0B45-473D-BFEF-A1A0FD385BF8}" srcId="{6FE38E4A-EBD6-4AE8-8E96-FB0503493939}" destId="{4554B33D-8AE8-4D08-AF35-D35E6E11EFAC}" srcOrd="1" destOrd="0" parTransId="{3745AC9E-697F-475F-B6AA-FC7D1868715F}" sibTransId="{948BFD08-0543-4FE2-B8D5-3B273EDC05AA}"/>
    <dgm:cxn modelId="{0F418644-C280-4414-9634-986136A26FFF}" srcId="{6FE38E4A-EBD6-4AE8-8E96-FB0503493939}" destId="{B533DEEB-10C0-4443-8959-796ACB2353D2}" srcOrd="2" destOrd="0" parTransId="{E141709D-8E55-4DF1-86EC-AA27AA85E696}" sibTransId="{7D14EF9A-3CD7-49B1-A183-1182D298B013}"/>
    <dgm:cxn modelId="{C296EF47-68AA-45DD-B411-A0F9C7C5E1F8}" type="presOf" srcId="{9476C08E-F2DB-40C0-BB06-2F81250F40C1}" destId="{2CF78706-96FA-4718-AC21-0B1348528D9A}" srcOrd="0" destOrd="0" presId="urn:microsoft.com/office/officeart/2005/8/layout/default"/>
    <dgm:cxn modelId="{44DC5452-2F8D-4521-9058-0759071A9362}" type="presOf" srcId="{6A48490A-9B7B-4C2D-8104-D6DEC4D9181B}" destId="{F118AD30-FCD0-40C9-B6E6-659E8C267753}" srcOrd="0" destOrd="0" presId="urn:microsoft.com/office/officeart/2005/8/layout/default"/>
    <dgm:cxn modelId="{3DD22F9A-B5EB-4861-A761-8A186BE100A7}" type="presOf" srcId="{4554B33D-8AE8-4D08-AF35-D35E6E11EFAC}" destId="{1A92A3FE-CCC5-458A-8004-E89B00231A5D}" srcOrd="0" destOrd="0" presId="urn:microsoft.com/office/officeart/2005/8/layout/default"/>
    <dgm:cxn modelId="{75877AB0-4E9A-4D06-99CE-A900A2C90908}" srcId="{6FE38E4A-EBD6-4AE8-8E96-FB0503493939}" destId="{9476C08E-F2DB-40C0-BB06-2F81250F40C1}" srcOrd="0" destOrd="0" parTransId="{9D054459-55C1-4AB0-A7AF-A1CB6F5C9661}" sibTransId="{FA8BDDF3-073D-486E-9443-62C8B8F113B5}"/>
    <dgm:cxn modelId="{E59F53C0-ECA2-4845-ADA6-516E3EEE5545}" type="presOf" srcId="{1645D1AC-7E71-4B6C-96CC-078CC444060E}" destId="{A4380E28-B975-4C30-B28E-4AF26AD7BE0F}" srcOrd="0" destOrd="0" presId="urn:microsoft.com/office/officeart/2005/8/layout/default"/>
    <dgm:cxn modelId="{A1549FC6-C501-432E-888E-F8120077ED71}" type="presOf" srcId="{B533DEEB-10C0-4443-8959-796ACB2353D2}" destId="{4A8E5F43-53E4-4605-99FC-44F26DB21266}" srcOrd="0" destOrd="0" presId="urn:microsoft.com/office/officeart/2005/8/layout/default"/>
    <dgm:cxn modelId="{DC1337CE-9D91-4D63-AAD0-063F9293BAB8}" srcId="{6FE38E4A-EBD6-4AE8-8E96-FB0503493939}" destId="{FD5F137D-38D8-4031-946A-053D194B5D0F}" srcOrd="4" destOrd="0" parTransId="{187E2658-6688-4F8C-989F-2E78EB542110}" sibTransId="{B7170C92-525F-4705-992A-F91D45CA6188}"/>
    <dgm:cxn modelId="{A6041AED-1417-4E97-8424-8D520B91C878}" srcId="{6FE38E4A-EBD6-4AE8-8E96-FB0503493939}" destId="{6A48490A-9B7B-4C2D-8104-D6DEC4D9181B}" srcOrd="5" destOrd="0" parTransId="{7DED772D-AAD4-4020-95EB-7D97DE4450B3}" sibTransId="{7B7F8A11-C156-4488-ABDA-2292A0A2F85D}"/>
    <dgm:cxn modelId="{B050CFF7-7E08-497C-8EA0-9BDA31D61630}" type="presOf" srcId="{FD5F137D-38D8-4031-946A-053D194B5D0F}" destId="{5889D84E-5FE5-46CE-9A13-3B273DB5AD8D}" srcOrd="0" destOrd="0" presId="urn:microsoft.com/office/officeart/2005/8/layout/default"/>
    <dgm:cxn modelId="{CC009725-615B-4943-B2B8-AC6AE1C77951}" type="presParOf" srcId="{C6DC19DE-668B-4609-BB74-27DCBA908DCD}" destId="{2CF78706-96FA-4718-AC21-0B1348528D9A}" srcOrd="0" destOrd="0" presId="urn:microsoft.com/office/officeart/2005/8/layout/default"/>
    <dgm:cxn modelId="{64C3D1C5-F309-412F-89E8-6FAF80683EF4}" type="presParOf" srcId="{C6DC19DE-668B-4609-BB74-27DCBA908DCD}" destId="{4EE20E85-CAD1-454B-B953-E9297AEA0ADA}" srcOrd="1" destOrd="0" presId="urn:microsoft.com/office/officeart/2005/8/layout/default"/>
    <dgm:cxn modelId="{18F4E479-9FDF-4116-AE99-0D5A7B3C1D9C}" type="presParOf" srcId="{C6DC19DE-668B-4609-BB74-27DCBA908DCD}" destId="{1A92A3FE-CCC5-458A-8004-E89B00231A5D}" srcOrd="2" destOrd="0" presId="urn:microsoft.com/office/officeart/2005/8/layout/default"/>
    <dgm:cxn modelId="{5A83220F-89CA-4549-87B9-31F3A43D6DCF}" type="presParOf" srcId="{C6DC19DE-668B-4609-BB74-27DCBA908DCD}" destId="{D3864F26-0D1C-4FB4-9DFD-55CF86F75893}" srcOrd="3" destOrd="0" presId="urn:microsoft.com/office/officeart/2005/8/layout/default"/>
    <dgm:cxn modelId="{C4DA8E8D-D658-415C-9FE1-95D4EE13EBB1}" type="presParOf" srcId="{C6DC19DE-668B-4609-BB74-27DCBA908DCD}" destId="{4A8E5F43-53E4-4605-99FC-44F26DB21266}" srcOrd="4" destOrd="0" presId="urn:microsoft.com/office/officeart/2005/8/layout/default"/>
    <dgm:cxn modelId="{13500385-73DE-4448-9B70-EF9E0C7CA349}" type="presParOf" srcId="{C6DC19DE-668B-4609-BB74-27DCBA908DCD}" destId="{D4E44149-0878-47AE-A960-6A0F36F86D40}" srcOrd="5" destOrd="0" presId="urn:microsoft.com/office/officeart/2005/8/layout/default"/>
    <dgm:cxn modelId="{6DA5CF79-AB08-4AD7-9B35-133BADEC0557}" type="presParOf" srcId="{C6DC19DE-668B-4609-BB74-27DCBA908DCD}" destId="{A4380E28-B975-4C30-B28E-4AF26AD7BE0F}" srcOrd="6" destOrd="0" presId="urn:microsoft.com/office/officeart/2005/8/layout/default"/>
    <dgm:cxn modelId="{7E432AA8-23A1-4709-962C-F8D0B48F939C}" type="presParOf" srcId="{C6DC19DE-668B-4609-BB74-27DCBA908DCD}" destId="{133775E2-3769-44AB-82B4-C276EA83F01B}" srcOrd="7" destOrd="0" presId="urn:microsoft.com/office/officeart/2005/8/layout/default"/>
    <dgm:cxn modelId="{26CEFAD9-0E8C-4EC9-B11C-61B9215D0204}" type="presParOf" srcId="{C6DC19DE-668B-4609-BB74-27DCBA908DCD}" destId="{5889D84E-5FE5-46CE-9A13-3B273DB5AD8D}" srcOrd="8" destOrd="0" presId="urn:microsoft.com/office/officeart/2005/8/layout/default"/>
    <dgm:cxn modelId="{67B03C17-A2C8-4BFA-A7B1-211821E0159D}" type="presParOf" srcId="{C6DC19DE-668B-4609-BB74-27DCBA908DCD}" destId="{A0C5381E-F0EC-4348-8AD2-3DCD2FB6C6E2}" srcOrd="9" destOrd="0" presId="urn:microsoft.com/office/officeart/2005/8/layout/default"/>
    <dgm:cxn modelId="{263A5197-F94E-450B-9768-915283E9ACF1}" type="presParOf" srcId="{C6DC19DE-668B-4609-BB74-27DCBA908DCD}" destId="{F118AD30-FCD0-40C9-B6E6-659E8C26775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6B5A8E-7FBF-4FEF-B609-8E84A1F770AC}" type="doc">
      <dgm:prSet loTypeId="urn:microsoft.com/office/officeart/2005/8/layout/vList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DDF6FB23-0D01-4B2C-9699-FBDD4FCFEAC6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Apesar dessa atmosfera de prosperidade da </a:t>
          </a:r>
          <a:r>
            <a:rPr lang="pt-BR" sz="1900" i="1" dirty="0">
              <a:latin typeface="Roboto" pitchFamily="2" charset="0"/>
              <a:ea typeface="Roboto" pitchFamily="2" charset="0"/>
            </a:rPr>
            <a:t>Belle Époque</a:t>
          </a:r>
          <a:r>
            <a:rPr lang="pt-BR" sz="1900" dirty="0">
              <a:latin typeface="Roboto" pitchFamily="2" charset="0"/>
              <a:ea typeface="Roboto" pitchFamily="2" charset="0"/>
            </a:rPr>
            <a:t>, a Europa enfrentava diversos problemas sociais e econômicos.</a:t>
          </a:r>
        </a:p>
      </dgm:t>
    </dgm:pt>
    <dgm:pt modelId="{07FAEF8C-C738-41C6-BF79-C511FD6C4F3B}" type="parTrans" cxnId="{B71FF83A-1D93-4B44-A44A-A9F26BD4D60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A49233E-BD55-4479-95F3-6A3A1133C17E}" type="sibTrans" cxnId="{B71FF83A-1D93-4B44-A44A-A9F26BD4D60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99EA582-886E-4AA2-A597-9142303E28FF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Nações como Itália, Espanha, Portugal e Alemanha enfrentavam dificuldades no campo.</a:t>
          </a:r>
        </a:p>
      </dgm:t>
    </dgm:pt>
    <dgm:pt modelId="{F056D60B-67B5-4BBA-A3C2-8B4DDE3027F6}" type="parTrans" cxnId="{F6292021-A9D0-430C-B33A-C16F9A90BD4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5F7EDA1-E80D-4C1A-90C4-60C4BD9E4BF5}" type="sibTrans" cxnId="{F6292021-A9D0-430C-B33A-C16F9A90BD4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DE1126D-D483-4A87-B1FD-8FF0B59859AE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Pessoas abandonavam sua terra natal em busca de uma vida melhor em países da América, como Estados Unidos, Canadá, Brasil e Argentina.</a:t>
          </a:r>
        </a:p>
      </dgm:t>
    </dgm:pt>
    <dgm:pt modelId="{57B9C20F-3237-46D1-B592-0117B9743C5F}" type="parTrans" cxnId="{08E5AD61-0A86-4A07-9980-E9DB127EB97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97289E8-F964-48B9-B532-08568F714862}" type="sibTrans" cxnId="{08E5AD61-0A86-4A07-9980-E9DB127EB97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32697B2-45CB-415B-B2D1-9E6670BEE64C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Na Europa Oriental, como a Rússia, a economia era basicamente rural.</a:t>
          </a:r>
        </a:p>
      </dgm:t>
    </dgm:pt>
    <dgm:pt modelId="{A583C870-2CE2-48DB-A1D1-8CD19EF89B8D}" type="parTrans" cxnId="{5C93BA77-A8E8-40CE-8D53-0512726DDDFB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1620BC8-86A8-4BFB-A562-D7DF41710E8A}" type="sibTrans" cxnId="{5C93BA77-A8E8-40CE-8D53-0512726DDDFB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C6B45DE-9C8D-41E5-A8B1-BF0F3EED780B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Nas fábricas europeias, os operários não possuíam direitos trabalhistas. No entanto, a classe trabalhadora procurava se organizar em busca de melhores condições de trabalho. </a:t>
          </a:r>
        </a:p>
      </dgm:t>
    </dgm:pt>
    <dgm:pt modelId="{983E75D0-306D-4E83-9DC9-3750971E93FC}" type="parTrans" cxnId="{60F2CF6A-153C-4F02-8732-1477881B202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7F17724-3C06-4F68-889C-C150AD39C04F}" type="sibTrans" cxnId="{60F2CF6A-153C-4F02-8732-1477881B202F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806E6F8-237A-47D7-8883-19454B5C365F}" type="pres">
      <dgm:prSet presAssocID="{106B5A8E-7FBF-4FEF-B609-8E84A1F770AC}" presName="linear" presStyleCnt="0">
        <dgm:presLayoutVars>
          <dgm:animLvl val="lvl"/>
          <dgm:resizeHandles val="exact"/>
        </dgm:presLayoutVars>
      </dgm:prSet>
      <dgm:spPr/>
    </dgm:pt>
    <dgm:pt modelId="{6C954413-5578-443F-B327-F19D9FC91DD3}" type="pres">
      <dgm:prSet presAssocID="{DDF6FB23-0D01-4B2C-9699-FBDD4FCFEAC6}" presName="parentText" presStyleLbl="node1" presStyleIdx="0" presStyleCnt="3" custLinFactNeighborX="-259" custLinFactNeighborY="-30019">
        <dgm:presLayoutVars>
          <dgm:chMax val="0"/>
          <dgm:bulletEnabled val="1"/>
        </dgm:presLayoutVars>
      </dgm:prSet>
      <dgm:spPr/>
    </dgm:pt>
    <dgm:pt modelId="{03FD4608-C22A-4AFC-A08B-3E75F2480180}" type="pres">
      <dgm:prSet presAssocID="{DDF6FB23-0D01-4B2C-9699-FBDD4FCFEAC6}" presName="childText" presStyleLbl="revTx" presStyleIdx="0" presStyleCnt="2">
        <dgm:presLayoutVars>
          <dgm:bulletEnabled val="1"/>
        </dgm:presLayoutVars>
      </dgm:prSet>
      <dgm:spPr/>
    </dgm:pt>
    <dgm:pt modelId="{77FDF30C-11A5-4B5B-97D9-CB91E192E6E7}" type="pres">
      <dgm:prSet presAssocID="{CDE1126D-D483-4A87-B1FD-8FF0B59859A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770D208-F85E-4E14-B36E-21E3DFEF500D}" type="pres">
      <dgm:prSet presAssocID="{CDE1126D-D483-4A87-B1FD-8FF0B59859AE}" presName="childText" presStyleLbl="revTx" presStyleIdx="1" presStyleCnt="2">
        <dgm:presLayoutVars>
          <dgm:bulletEnabled val="1"/>
        </dgm:presLayoutVars>
      </dgm:prSet>
      <dgm:spPr/>
    </dgm:pt>
    <dgm:pt modelId="{DA0E331E-BEC1-4907-8FF5-7B27C985CE1D}" type="pres">
      <dgm:prSet presAssocID="{AC6B45DE-9C8D-41E5-A8B1-BF0F3EED780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7F3B914-7E86-405D-B194-36873E7ED891}" type="presOf" srcId="{332697B2-45CB-415B-B2D1-9E6670BEE64C}" destId="{9770D208-F85E-4E14-B36E-21E3DFEF500D}" srcOrd="0" destOrd="0" presId="urn:microsoft.com/office/officeart/2005/8/layout/vList2"/>
    <dgm:cxn modelId="{F6292021-A9D0-430C-B33A-C16F9A90BD46}" srcId="{DDF6FB23-0D01-4B2C-9699-FBDD4FCFEAC6}" destId="{699EA582-886E-4AA2-A597-9142303E28FF}" srcOrd="0" destOrd="0" parTransId="{F056D60B-67B5-4BBA-A3C2-8B4DDE3027F6}" sibTransId="{C5F7EDA1-E80D-4C1A-90C4-60C4BD9E4BF5}"/>
    <dgm:cxn modelId="{B71FF83A-1D93-4B44-A44A-A9F26BD4D60F}" srcId="{106B5A8E-7FBF-4FEF-B609-8E84A1F770AC}" destId="{DDF6FB23-0D01-4B2C-9699-FBDD4FCFEAC6}" srcOrd="0" destOrd="0" parTransId="{07FAEF8C-C738-41C6-BF79-C511FD6C4F3B}" sibTransId="{DA49233E-BD55-4479-95F3-6A3A1133C17E}"/>
    <dgm:cxn modelId="{08E5AD61-0A86-4A07-9980-E9DB127EB97A}" srcId="{106B5A8E-7FBF-4FEF-B609-8E84A1F770AC}" destId="{CDE1126D-D483-4A87-B1FD-8FF0B59859AE}" srcOrd="1" destOrd="0" parTransId="{57B9C20F-3237-46D1-B592-0117B9743C5F}" sibTransId="{A97289E8-F964-48B9-B532-08568F714862}"/>
    <dgm:cxn modelId="{60F2CF6A-153C-4F02-8732-1477881B202F}" srcId="{106B5A8E-7FBF-4FEF-B609-8E84A1F770AC}" destId="{AC6B45DE-9C8D-41E5-A8B1-BF0F3EED780B}" srcOrd="2" destOrd="0" parTransId="{983E75D0-306D-4E83-9DC9-3750971E93FC}" sibTransId="{E7F17724-3C06-4F68-889C-C150AD39C04F}"/>
    <dgm:cxn modelId="{84974A6B-FE30-474B-AC12-5B2A8E6A5E0B}" type="presOf" srcId="{DDF6FB23-0D01-4B2C-9699-FBDD4FCFEAC6}" destId="{6C954413-5578-443F-B327-F19D9FC91DD3}" srcOrd="0" destOrd="0" presId="urn:microsoft.com/office/officeart/2005/8/layout/vList2"/>
    <dgm:cxn modelId="{5C93BA77-A8E8-40CE-8D53-0512726DDDFB}" srcId="{CDE1126D-D483-4A87-B1FD-8FF0B59859AE}" destId="{332697B2-45CB-415B-B2D1-9E6670BEE64C}" srcOrd="0" destOrd="0" parTransId="{A583C870-2CE2-48DB-A1D1-8CD19EF89B8D}" sibTransId="{41620BC8-86A8-4BFB-A562-D7DF41710E8A}"/>
    <dgm:cxn modelId="{EEF8A493-16AA-431E-A827-1E2D7064241E}" type="presOf" srcId="{AC6B45DE-9C8D-41E5-A8B1-BF0F3EED780B}" destId="{DA0E331E-BEC1-4907-8FF5-7B27C985CE1D}" srcOrd="0" destOrd="0" presId="urn:microsoft.com/office/officeart/2005/8/layout/vList2"/>
    <dgm:cxn modelId="{E85A839C-4C6B-40C7-A837-AB92824E5A1C}" type="presOf" srcId="{699EA582-886E-4AA2-A597-9142303E28FF}" destId="{03FD4608-C22A-4AFC-A08B-3E75F2480180}" srcOrd="0" destOrd="0" presId="urn:microsoft.com/office/officeart/2005/8/layout/vList2"/>
    <dgm:cxn modelId="{784F3EA8-A07B-4AB3-ABEE-01E93380CB0A}" type="presOf" srcId="{106B5A8E-7FBF-4FEF-B609-8E84A1F770AC}" destId="{5806E6F8-237A-47D7-8883-19454B5C365F}" srcOrd="0" destOrd="0" presId="urn:microsoft.com/office/officeart/2005/8/layout/vList2"/>
    <dgm:cxn modelId="{8259EFB7-5263-4AF4-9EB6-6A7C7376A22F}" type="presOf" srcId="{CDE1126D-D483-4A87-B1FD-8FF0B59859AE}" destId="{77FDF30C-11A5-4B5B-97D9-CB91E192E6E7}" srcOrd="0" destOrd="0" presId="urn:microsoft.com/office/officeart/2005/8/layout/vList2"/>
    <dgm:cxn modelId="{F760A3FC-004A-43BA-8F85-A5F11B590988}" type="presParOf" srcId="{5806E6F8-237A-47D7-8883-19454B5C365F}" destId="{6C954413-5578-443F-B327-F19D9FC91DD3}" srcOrd="0" destOrd="0" presId="urn:microsoft.com/office/officeart/2005/8/layout/vList2"/>
    <dgm:cxn modelId="{47388D86-9D6C-4F3A-BB60-FFCA6166219E}" type="presParOf" srcId="{5806E6F8-237A-47D7-8883-19454B5C365F}" destId="{03FD4608-C22A-4AFC-A08B-3E75F2480180}" srcOrd="1" destOrd="0" presId="urn:microsoft.com/office/officeart/2005/8/layout/vList2"/>
    <dgm:cxn modelId="{1D24B944-9A6B-44F6-B341-398FBDF0FBE1}" type="presParOf" srcId="{5806E6F8-237A-47D7-8883-19454B5C365F}" destId="{77FDF30C-11A5-4B5B-97D9-CB91E192E6E7}" srcOrd="2" destOrd="0" presId="urn:microsoft.com/office/officeart/2005/8/layout/vList2"/>
    <dgm:cxn modelId="{A3C158BA-2E13-439E-BEAE-89F8F605E824}" type="presParOf" srcId="{5806E6F8-237A-47D7-8883-19454B5C365F}" destId="{9770D208-F85E-4E14-B36E-21E3DFEF500D}" srcOrd="3" destOrd="0" presId="urn:microsoft.com/office/officeart/2005/8/layout/vList2"/>
    <dgm:cxn modelId="{D1AED3EE-BA9F-4889-BB60-593F585CB8DA}" type="presParOf" srcId="{5806E6F8-237A-47D7-8883-19454B5C365F}" destId="{DA0E331E-BEC1-4907-8FF5-7B27C985CE1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98598F-9E7C-4371-AF44-D46CE8EB0C96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pt-BR"/>
        </a:p>
      </dgm:t>
    </dgm:pt>
    <dgm:pt modelId="{220CE737-2E12-4773-A605-0B83FA1AE3E9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Nacionalismo e ódio</a:t>
          </a:r>
        </a:p>
      </dgm:t>
    </dgm:pt>
    <dgm:pt modelId="{809FB3FF-0F82-4EDB-9B95-2F74CBA8478D}" type="parTrans" cxnId="{69068221-52C6-48F5-96FF-0BF1C70194F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6D02BE1-D929-4611-9365-35D160E37B32}" type="sibTrans" cxnId="{69068221-52C6-48F5-96FF-0BF1C70194F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6DC3E50-44B1-4FCB-88A8-4F862C6AC987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- Estimulado tanto por governos quanto pela imprensa. </a:t>
          </a:r>
        </a:p>
        <a:p>
          <a:r>
            <a:rPr lang="pt-BR" sz="1900" dirty="0">
              <a:latin typeface="Roboto" pitchFamily="2" charset="0"/>
              <a:ea typeface="Roboto" pitchFamily="2" charset="0"/>
            </a:rPr>
            <a:t>- Cartazes e panfletos ridicularizavam outros povos.</a:t>
          </a:r>
        </a:p>
      </dgm:t>
    </dgm:pt>
    <dgm:pt modelId="{9F11C274-BA10-4F54-9749-2A90F5164CF7}" type="parTrans" cxnId="{7B15C767-C74E-47C4-9D46-9C93137BC22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E769A72-C25B-4DB4-B669-9C5ED2871800}" type="sibTrans" cxnId="{7B15C767-C74E-47C4-9D46-9C93137BC22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DF785C8-94C2-43C7-BBB8-685F0ED7EDCD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 “paz armada”</a:t>
          </a:r>
        </a:p>
      </dgm:t>
    </dgm:pt>
    <dgm:pt modelId="{5F7C76DF-0980-4376-A097-B39B76A59F97}" type="parTrans" cxnId="{01F51832-C8DC-45CD-AF0B-06F82765D30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5C3DEB8-243B-42CC-9BCC-3F4FE572568C}" type="sibTrans" cxnId="{01F51832-C8DC-45CD-AF0B-06F82765D30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2C32220-27A4-449B-B690-C6466B34457A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- Busca por equilíbrio entre as grandes nações europeias.</a:t>
          </a:r>
        </a:p>
        <a:p>
          <a:r>
            <a:rPr lang="pt-BR" sz="1900" dirty="0">
              <a:latin typeface="Roboto" pitchFamily="2" charset="0"/>
              <a:ea typeface="Roboto" pitchFamily="2" charset="0"/>
            </a:rPr>
            <a:t>- Investimento massivo na indústria bélica. </a:t>
          </a:r>
        </a:p>
        <a:p>
          <a:r>
            <a:rPr lang="pt-BR" sz="1900" dirty="0">
              <a:latin typeface="Roboto" pitchFamily="2" charset="0"/>
              <a:ea typeface="Roboto" pitchFamily="2" charset="0"/>
            </a:rPr>
            <a:t>- Instituição do serviço militar obrigatório.</a:t>
          </a:r>
        </a:p>
      </dgm:t>
    </dgm:pt>
    <dgm:pt modelId="{5025A42D-5D2D-443C-86A1-41C399E35911}" type="parTrans" cxnId="{9AE59BFE-F9ED-4951-B00C-DFAFA400989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02BF8FB-AA32-4240-8598-491AA834712D}" type="sibTrans" cxnId="{9AE59BFE-F9ED-4951-B00C-DFAFA400989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914ABA8-979A-410F-AE24-78BF2FDE74AD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 política de alianças</a:t>
          </a:r>
        </a:p>
      </dgm:t>
    </dgm:pt>
    <dgm:pt modelId="{9311ADB1-50EE-4B74-90F8-7EC1977D1815}" type="parTrans" cxnId="{A097917D-DCFB-41B0-BEB5-4678731F10C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BA6E14F-7274-47BE-827A-D736FA568366}" type="sibTrans" cxnId="{A097917D-DCFB-41B0-BEB5-4678731F10CE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B15ECB1-4B9E-4F1C-B359-881760841F8B}">
      <dgm:prSet phldrT="[Texto]"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- As potências se agruparam em alianças. </a:t>
          </a:r>
        </a:p>
        <a:p>
          <a:r>
            <a:rPr lang="pt-BR" sz="1600" dirty="0">
              <a:latin typeface="Roboto" pitchFamily="2" charset="0"/>
              <a:ea typeface="Roboto" pitchFamily="2" charset="0"/>
            </a:rPr>
            <a:t>- Bloco das Potências Centrais (Tríplice Aliança). </a:t>
          </a:r>
        </a:p>
        <a:p>
          <a:r>
            <a:rPr lang="pt-BR" sz="1600" dirty="0">
              <a:latin typeface="Roboto" pitchFamily="2" charset="0"/>
              <a:ea typeface="Roboto" pitchFamily="2" charset="0"/>
            </a:rPr>
            <a:t>- Bloco dos Aliados da Entente (Tríplice Entente). </a:t>
          </a:r>
        </a:p>
      </dgm:t>
    </dgm:pt>
    <dgm:pt modelId="{E56F308E-5868-44D8-9444-703476613534}" type="parTrans" cxnId="{B54293F3-B8AB-4654-A43B-A513608F0B4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7A8A118-399A-4B8B-BFDC-D38B2A1D06F3}" type="sibTrans" cxnId="{B54293F3-B8AB-4654-A43B-A513608F0B45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698248A-AB1B-44CA-B54A-70411E7DD370}">
      <dgm:prSet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- Ascensão do pangermanismo e do pan-eslavismo. 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B7EBD0BA-BA93-4A9C-B824-D1CCB5D09115}" type="parTrans" cxnId="{4A985A49-DC6D-401E-890B-AC23F5DEEEAF}">
      <dgm:prSet/>
      <dgm:spPr/>
      <dgm:t>
        <a:bodyPr/>
        <a:lstStyle/>
        <a:p>
          <a:endParaRPr lang="pt-BR"/>
        </a:p>
      </dgm:t>
    </dgm:pt>
    <dgm:pt modelId="{03EDF704-9FEA-4F1B-A7D9-12A2CCBE6D01}" type="sibTrans" cxnId="{4A985A49-DC6D-401E-890B-AC23F5DEEEAF}">
      <dgm:prSet/>
      <dgm:spPr/>
      <dgm:t>
        <a:bodyPr/>
        <a:lstStyle/>
        <a:p>
          <a:endParaRPr lang="pt-BR"/>
        </a:p>
      </dgm:t>
    </dgm:pt>
    <dgm:pt modelId="{658D5ADB-69CD-4DBD-87CC-6C4317BCFAAA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486111DD-185B-4969-8993-211A4B5B150B}" type="parTrans" cxnId="{92C49975-B565-4E6E-9C6C-6ACDFBD75BEE}">
      <dgm:prSet/>
      <dgm:spPr/>
      <dgm:t>
        <a:bodyPr/>
        <a:lstStyle/>
        <a:p>
          <a:endParaRPr lang="pt-BR"/>
        </a:p>
      </dgm:t>
    </dgm:pt>
    <dgm:pt modelId="{886CDECF-C2CA-4530-B014-5542CD10323E}" type="sibTrans" cxnId="{92C49975-B565-4E6E-9C6C-6ACDFBD75BEE}">
      <dgm:prSet/>
      <dgm:spPr/>
      <dgm:t>
        <a:bodyPr/>
        <a:lstStyle/>
        <a:p>
          <a:endParaRPr lang="pt-BR"/>
        </a:p>
      </dgm:t>
    </dgm:pt>
    <dgm:pt modelId="{9A564BE0-BEE7-4C90-8EF4-B46B1D9DE243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52CC394B-594E-4B8C-99E4-3A1E9826C296}" type="parTrans" cxnId="{2B86D7A6-5806-4A71-86E9-E81918110BFF}">
      <dgm:prSet/>
      <dgm:spPr/>
      <dgm:t>
        <a:bodyPr/>
        <a:lstStyle/>
        <a:p>
          <a:endParaRPr lang="pt-BR"/>
        </a:p>
      </dgm:t>
    </dgm:pt>
    <dgm:pt modelId="{20B5FE9A-8F3A-4C9D-8E60-230A844799BE}" type="sibTrans" cxnId="{2B86D7A6-5806-4A71-86E9-E81918110BFF}">
      <dgm:prSet/>
      <dgm:spPr/>
      <dgm:t>
        <a:bodyPr/>
        <a:lstStyle/>
        <a:p>
          <a:endParaRPr lang="pt-BR"/>
        </a:p>
      </dgm:t>
    </dgm:pt>
    <dgm:pt modelId="{A1BB3D62-8E5B-4B13-8CA5-260D9F3C3C35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B30BAEFC-11FB-453F-9988-8298506DE1EB}" type="parTrans" cxnId="{17817825-B9F9-4BA9-817B-EE05DB6CD8D9}">
      <dgm:prSet/>
      <dgm:spPr/>
      <dgm:t>
        <a:bodyPr/>
        <a:lstStyle/>
        <a:p>
          <a:endParaRPr lang="pt-BR"/>
        </a:p>
      </dgm:t>
    </dgm:pt>
    <dgm:pt modelId="{B3C59C7E-5103-4B1F-8563-76F71A63B5DE}" type="sibTrans" cxnId="{17817825-B9F9-4BA9-817B-EE05DB6CD8D9}">
      <dgm:prSet/>
      <dgm:spPr/>
      <dgm:t>
        <a:bodyPr/>
        <a:lstStyle/>
        <a:p>
          <a:endParaRPr lang="pt-BR"/>
        </a:p>
      </dgm:t>
    </dgm:pt>
    <dgm:pt modelId="{4228A36F-89BE-48A9-A94A-06BD1FF26078}" type="pres">
      <dgm:prSet presAssocID="{0F98598F-9E7C-4371-AF44-D46CE8EB0C96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03562180-965C-4F1D-84AB-B1CC4F9A3AD5}" type="pres">
      <dgm:prSet presAssocID="{220CE737-2E12-4773-A605-0B83FA1AE3E9}" presName="parentText1" presStyleLbl="node1" presStyleIdx="0" presStyleCnt="3" custScaleX="102957">
        <dgm:presLayoutVars>
          <dgm:chMax/>
          <dgm:chPref val="3"/>
          <dgm:bulletEnabled val="1"/>
        </dgm:presLayoutVars>
      </dgm:prSet>
      <dgm:spPr/>
    </dgm:pt>
    <dgm:pt modelId="{B99CD430-EA51-476C-8EAB-C6E4571BFD1E}" type="pres">
      <dgm:prSet presAssocID="{220CE737-2E12-4773-A605-0B83FA1AE3E9}" presName="childText1" presStyleLbl="solidAlignAcc1" presStyleIdx="0" presStyleCnt="3" custScaleX="136235" custScaleY="119022" custLinFactNeighborX="-11498" custLinFactNeighborY="8848">
        <dgm:presLayoutVars>
          <dgm:chMax val="0"/>
          <dgm:chPref val="0"/>
          <dgm:bulletEnabled val="1"/>
        </dgm:presLayoutVars>
      </dgm:prSet>
      <dgm:spPr/>
    </dgm:pt>
    <dgm:pt modelId="{F86BC1B1-3C25-42EF-828E-AC4922F12B6D}" type="pres">
      <dgm:prSet presAssocID="{BDF785C8-94C2-43C7-BBB8-685F0ED7EDCD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2F63A692-506E-422A-B2CA-CA8BC87B9F95}" type="pres">
      <dgm:prSet presAssocID="{BDF785C8-94C2-43C7-BBB8-685F0ED7EDCD}" presName="childText2" presStyleLbl="solidAlignAcc1" presStyleIdx="1" presStyleCnt="3" custScaleX="114025" custScaleY="92903" custLinFactNeighborX="9744" custLinFactNeighborY="-5532">
        <dgm:presLayoutVars>
          <dgm:chMax val="0"/>
          <dgm:chPref val="0"/>
          <dgm:bulletEnabled val="1"/>
        </dgm:presLayoutVars>
      </dgm:prSet>
      <dgm:spPr/>
    </dgm:pt>
    <dgm:pt modelId="{CA1D9394-3899-4ACB-899D-7224307D1277}" type="pres">
      <dgm:prSet presAssocID="{0914ABA8-979A-410F-AE24-78BF2FDE74AD}" presName="parentText3" presStyleLbl="node1" presStyleIdx="2" presStyleCnt="3" custLinFactNeighborX="8529" custLinFactNeighborY="2186">
        <dgm:presLayoutVars>
          <dgm:chMax/>
          <dgm:chPref val="3"/>
          <dgm:bulletEnabled val="1"/>
        </dgm:presLayoutVars>
      </dgm:prSet>
      <dgm:spPr/>
    </dgm:pt>
    <dgm:pt modelId="{D6EEBFD4-CE90-4E6B-B5BA-FA3F03165EA7}" type="pres">
      <dgm:prSet presAssocID="{0914ABA8-979A-410F-AE24-78BF2FDE74AD}" presName="childText3" presStyleLbl="solidAlignAcc1" presStyleIdx="2" presStyleCnt="3" custScaleX="97079" custScaleY="87010" custLinFactNeighborX="11559" custLinFactNeighborY="-5561">
        <dgm:presLayoutVars>
          <dgm:chMax val="0"/>
          <dgm:chPref val="0"/>
          <dgm:bulletEnabled val="1"/>
        </dgm:presLayoutVars>
      </dgm:prSet>
      <dgm:spPr/>
    </dgm:pt>
  </dgm:ptLst>
  <dgm:cxnLst>
    <dgm:cxn modelId="{2E389611-E70F-49D3-8E52-A24ED67F5E30}" type="presOf" srcId="{A1BB3D62-8E5B-4B13-8CA5-260D9F3C3C35}" destId="{2F63A692-506E-422A-B2CA-CA8BC87B9F95}" srcOrd="0" destOrd="1" presId="urn:microsoft.com/office/officeart/2009/3/layout/IncreasingArrowsProcess"/>
    <dgm:cxn modelId="{806EF91D-CE09-4842-A616-7C6A11F5B865}" type="presOf" srcId="{220CE737-2E12-4773-A605-0B83FA1AE3E9}" destId="{03562180-965C-4F1D-84AB-B1CC4F9A3AD5}" srcOrd="0" destOrd="0" presId="urn:microsoft.com/office/officeart/2009/3/layout/IncreasingArrowsProcess"/>
    <dgm:cxn modelId="{69068221-52C6-48F5-96FF-0BF1C70194F6}" srcId="{0F98598F-9E7C-4371-AF44-D46CE8EB0C96}" destId="{220CE737-2E12-4773-A605-0B83FA1AE3E9}" srcOrd="0" destOrd="0" parTransId="{809FB3FF-0F82-4EDB-9B95-2F74CBA8478D}" sibTransId="{36D02BE1-D929-4611-9365-35D160E37B32}"/>
    <dgm:cxn modelId="{E1F02125-EB46-48BD-A8D9-9F0D27AE1CB1}" type="presOf" srcId="{62C32220-27A4-449B-B690-C6466B34457A}" destId="{2F63A692-506E-422A-B2CA-CA8BC87B9F95}" srcOrd="0" destOrd="0" presId="urn:microsoft.com/office/officeart/2009/3/layout/IncreasingArrowsProcess"/>
    <dgm:cxn modelId="{17817825-B9F9-4BA9-817B-EE05DB6CD8D9}" srcId="{BDF785C8-94C2-43C7-BBB8-685F0ED7EDCD}" destId="{A1BB3D62-8E5B-4B13-8CA5-260D9F3C3C35}" srcOrd="1" destOrd="0" parTransId="{B30BAEFC-11FB-453F-9988-8298506DE1EB}" sibTransId="{B3C59C7E-5103-4B1F-8563-76F71A63B5DE}"/>
    <dgm:cxn modelId="{397BC22E-7D8F-4987-B2E4-93C4400A5270}" type="presOf" srcId="{658D5ADB-69CD-4DBD-87CC-6C4317BCFAAA}" destId="{2F63A692-506E-422A-B2CA-CA8BC87B9F95}" srcOrd="0" destOrd="2" presId="urn:microsoft.com/office/officeart/2009/3/layout/IncreasingArrowsProcess"/>
    <dgm:cxn modelId="{01F51832-C8DC-45CD-AF0B-06F82765D301}" srcId="{0F98598F-9E7C-4371-AF44-D46CE8EB0C96}" destId="{BDF785C8-94C2-43C7-BBB8-685F0ED7EDCD}" srcOrd="1" destOrd="0" parTransId="{5F7C76DF-0980-4376-A097-B39B76A59F97}" sibTransId="{35C3DEB8-243B-42CC-9BCC-3F4FE572568C}"/>
    <dgm:cxn modelId="{7B15C767-C74E-47C4-9D46-9C93137BC223}" srcId="{220CE737-2E12-4773-A605-0B83FA1AE3E9}" destId="{76DC3E50-44B1-4FCB-88A8-4F862C6AC987}" srcOrd="0" destOrd="0" parTransId="{9F11C274-BA10-4F54-9749-2A90F5164CF7}" sibTransId="{BE769A72-C25B-4DB4-B669-9C5ED2871800}"/>
    <dgm:cxn modelId="{4A985A49-DC6D-401E-890B-AC23F5DEEEAF}" srcId="{220CE737-2E12-4773-A605-0B83FA1AE3E9}" destId="{D698248A-AB1B-44CA-B54A-70411E7DD370}" srcOrd="1" destOrd="0" parTransId="{B7EBD0BA-BA93-4A9C-B824-D1CCB5D09115}" sibTransId="{03EDF704-9FEA-4F1B-A7D9-12A2CCBE6D01}"/>
    <dgm:cxn modelId="{92C49975-B565-4E6E-9C6C-6ACDFBD75BEE}" srcId="{BDF785C8-94C2-43C7-BBB8-685F0ED7EDCD}" destId="{658D5ADB-69CD-4DBD-87CC-6C4317BCFAAA}" srcOrd="2" destOrd="0" parTransId="{486111DD-185B-4969-8993-211A4B5B150B}" sibTransId="{886CDECF-C2CA-4530-B014-5542CD10323E}"/>
    <dgm:cxn modelId="{56A5A57C-AC0B-4856-92F7-B4D16E98BC5E}" type="presOf" srcId="{0914ABA8-979A-410F-AE24-78BF2FDE74AD}" destId="{CA1D9394-3899-4ACB-899D-7224307D1277}" srcOrd="0" destOrd="0" presId="urn:microsoft.com/office/officeart/2009/3/layout/IncreasingArrowsProcess"/>
    <dgm:cxn modelId="{A097917D-DCFB-41B0-BEB5-4678731F10CE}" srcId="{0F98598F-9E7C-4371-AF44-D46CE8EB0C96}" destId="{0914ABA8-979A-410F-AE24-78BF2FDE74AD}" srcOrd="2" destOrd="0" parTransId="{9311ADB1-50EE-4B74-90F8-7EC1977D1815}" sibTransId="{BBA6E14F-7274-47BE-827A-D736FA568366}"/>
    <dgm:cxn modelId="{39514A80-75A4-4101-ACAA-58405AAEF898}" type="presOf" srcId="{BDF785C8-94C2-43C7-BBB8-685F0ED7EDCD}" destId="{F86BC1B1-3C25-42EF-828E-AC4922F12B6D}" srcOrd="0" destOrd="0" presId="urn:microsoft.com/office/officeart/2009/3/layout/IncreasingArrowsProcess"/>
    <dgm:cxn modelId="{1D24EF8F-88AA-4AC9-8050-A86B2F55FB14}" type="presOf" srcId="{9A564BE0-BEE7-4C90-8EF4-B46B1D9DE243}" destId="{2F63A692-506E-422A-B2CA-CA8BC87B9F95}" srcOrd="0" destOrd="3" presId="urn:microsoft.com/office/officeart/2009/3/layout/IncreasingArrowsProcess"/>
    <dgm:cxn modelId="{E2026092-5A08-48C8-9262-E572E87EB710}" type="presOf" srcId="{76DC3E50-44B1-4FCB-88A8-4F862C6AC987}" destId="{B99CD430-EA51-476C-8EAB-C6E4571BFD1E}" srcOrd="0" destOrd="0" presId="urn:microsoft.com/office/officeart/2009/3/layout/IncreasingArrowsProcess"/>
    <dgm:cxn modelId="{2B86D7A6-5806-4A71-86E9-E81918110BFF}" srcId="{BDF785C8-94C2-43C7-BBB8-685F0ED7EDCD}" destId="{9A564BE0-BEE7-4C90-8EF4-B46B1D9DE243}" srcOrd="3" destOrd="0" parTransId="{52CC394B-594E-4B8C-99E4-3A1E9826C296}" sibTransId="{20B5FE9A-8F3A-4C9D-8E60-230A844799BE}"/>
    <dgm:cxn modelId="{26212FA9-FC80-4070-BF5D-8A626245FE5C}" type="presOf" srcId="{6B15ECB1-4B9E-4F1C-B359-881760841F8B}" destId="{D6EEBFD4-CE90-4E6B-B5BA-FA3F03165EA7}" srcOrd="0" destOrd="0" presId="urn:microsoft.com/office/officeart/2009/3/layout/IncreasingArrowsProcess"/>
    <dgm:cxn modelId="{DCD45BB3-581A-40FF-8CF6-3130EFA742F9}" type="presOf" srcId="{0F98598F-9E7C-4371-AF44-D46CE8EB0C96}" destId="{4228A36F-89BE-48A9-A94A-06BD1FF26078}" srcOrd="0" destOrd="0" presId="urn:microsoft.com/office/officeart/2009/3/layout/IncreasingArrowsProcess"/>
    <dgm:cxn modelId="{FBB42FC6-CBB7-422B-8AD4-8970FF0C3DDA}" type="presOf" srcId="{D698248A-AB1B-44CA-B54A-70411E7DD370}" destId="{B99CD430-EA51-476C-8EAB-C6E4571BFD1E}" srcOrd="0" destOrd="1" presId="urn:microsoft.com/office/officeart/2009/3/layout/IncreasingArrowsProcess"/>
    <dgm:cxn modelId="{B54293F3-B8AB-4654-A43B-A513608F0B45}" srcId="{0914ABA8-979A-410F-AE24-78BF2FDE74AD}" destId="{6B15ECB1-4B9E-4F1C-B359-881760841F8B}" srcOrd="0" destOrd="0" parTransId="{E56F308E-5868-44D8-9444-703476613534}" sibTransId="{A7A8A118-399A-4B8B-BFDC-D38B2A1D06F3}"/>
    <dgm:cxn modelId="{9AE59BFE-F9ED-4951-B00C-DFAFA4009894}" srcId="{BDF785C8-94C2-43C7-BBB8-685F0ED7EDCD}" destId="{62C32220-27A4-449B-B690-C6466B34457A}" srcOrd="0" destOrd="0" parTransId="{5025A42D-5D2D-443C-86A1-41C399E35911}" sibTransId="{C02BF8FB-AA32-4240-8598-491AA834712D}"/>
    <dgm:cxn modelId="{DB81567C-74F1-4419-9203-925FEA8B80DB}" type="presParOf" srcId="{4228A36F-89BE-48A9-A94A-06BD1FF26078}" destId="{03562180-965C-4F1D-84AB-B1CC4F9A3AD5}" srcOrd="0" destOrd="0" presId="urn:microsoft.com/office/officeart/2009/3/layout/IncreasingArrowsProcess"/>
    <dgm:cxn modelId="{FFF3679F-C89E-4106-90CE-110D8859B2C6}" type="presParOf" srcId="{4228A36F-89BE-48A9-A94A-06BD1FF26078}" destId="{B99CD430-EA51-476C-8EAB-C6E4571BFD1E}" srcOrd="1" destOrd="0" presId="urn:microsoft.com/office/officeart/2009/3/layout/IncreasingArrowsProcess"/>
    <dgm:cxn modelId="{D2782D88-D8A5-43A6-B5AA-2DA3FF3BFD82}" type="presParOf" srcId="{4228A36F-89BE-48A9-A94A-06BD1FF26078}" destId="{F86BC1B1-3C25-42EF-828E-AC4922F12B6D}" srcOrd="2" destOrd="0" presId="urn:microsoft.com/office/officeart/2009/3/layout/IncreasingArrowsProcess"/>
    <dgm:cxn modelId="{4B8DC729-A308-4D01-AE6F-110CDF528950}" type="presParOf" srcId="{4228A36F-89BE-48A9-A94A-06BD1FF26078}" destId="{2F63A692-506E-422A-B2CA-CA8BC87B9F95}" srcOrd="3" destOrd="0" presId="urn:microsoft.com/office/officeart/2009/3/layout/IncreasingArrowsProcess"/>
    <dgm:cxn modelId="{BE143EA7-EDED-4115-93BE-157120C18414}" type="presParOf" srcId="{4228A36F-89BE-48A9-A94A-06BD1FF26078}" destId="{CA1D9394-3899-4ACB-899D-7224307D1277}" srcOrd="4" destOrd="0" presId="urn:microsoft.com/office/officeart/2009/3/layout/IncreasingArrowsProcess"/>
    <dgm:cxn modelId="{07FF5158-063C-4B3E-8718-FEA60A36F661}" type="presParOf" srcId="{4228A36F-89BE-48A9-A94A-06BD1FF26078}" destId="{D6EEBFD4-CE90-4E6B-B5BA-FA3F03165EA7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A716FC-62DA-4033-B1E9-90AC878D948E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42EE4AF5-13A0-42A3-B835-832E8B8F76E0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900" dirty="0">
              <a:latin typeface="Roboto" pitchFamily="2" charset="0"/>
              <a:ea typeface="Roboto" pitchFamily="2" charset="0"/>
            </a:rPr>
            <a:t>Embora tenha começado como um conflito europeu, a Grande Guerra assumiu contornos mundiais.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83C09DAB-7D3F-41AB-916E-0837C6F90800}" type="parTrans" cxnId="{30AB42EB-75C5-493D-852D-4F8087112ED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B8AC508-D395-4013-A8B3-75DC092D5DA2}" type="sibTrans" cxnId="{30AB42EB-75C5-493D-852D-4F8087112ED6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4AEAF768-B1D3-4AA4-8345-F06AAB05C642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Império Austro-Húngaro declara guerra à Sérvia em 1914, um mês após o assassinato do príncipe. </a:t>
          </a:r>
        </a:p>
      </dgm:t>
    </dgm:pt>
    <dgm:pt modelId="{B35B7042-1C9B-4C81-ACE3-82E0F1561129}" type="parTrans" cxnId="{0CA4FAF1-FB75-4747-99AF-583DCE1A4CA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2549141-650E-41E2-BAF1-052554396E0D}" type="sibTrans" cxnId="{0CA4FAF1-FB75-4747-99AF-583DCE1A4CA4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4ED1F3A4-704E-4384-805C-2CAD7A9D267D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900" dirty="0">
              <a:latin typeface="Roboto" pitchFamily="2" charset="0"/>
              <a:ea typeface="Roboto" pitchFamily="2" charset="0"/>
            </a:rPr>
            <a:t>Estopim foi o assassinato do príncipe herdeiro do Império Austro-Húngaro Francisco Ferdinando.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31755B62-3D64-40F9-9402-72CB7FC92C8C}" type="parTrans" cxnId="{6AFF15FE-FD84-4B62-BBB2-9D428BABFAC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3B91127-E97C-4C3C-997D-DD9E818567D3}" type="sibTrans" cxnId="{6AFF15FE-FD84-4B62-BBB2-9D428BABFAC8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A1E4990A-CBB1-4871-A15A-64711EF6FDF5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 sistema de alianças acaba funcionando como um sistema em cadeia. </a:t>
          </a:r>
        </a:p>
      </dgm:t>
    </dgm:pt>
    <dgm:pt modelId="{7C577A47-CC30-4D8A-9594-F48F2C8A35C7}" type="sibTrans" cxnId="{94AAA653-2CEA-420E-9C11-769544C5E82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DB67606-6FBF-4F2C-8CC5-05B3DA98D6CA}" type="parTrans" cxnId="{94AAA653-2CEA-420E-9C11-769544C5E82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0CAA8D3-F013-47CC-ADA4-9661BAEC7E27}" type="pres">
      <dgm:prSet presAssocID="{97A716FC-62DA-4033-B1E9-90AC878D948E}" presName="outerComposite" presStyleCnt="0">
        <dgm:presLayoutVars>
          <dgm:chMax val="5"/>
          <dgm:dir/>
          <dgm:resizeHandles val="exact"/>
        </dgm:presLayoutVars>
      </dgm:prSet>
      <dgm:spPr/>
    </dgm:pt>
    <dgm:pt modelId="{51FFCB4A-99B6-49C7-A6E1-7ADC4A8220A5}" type="pres">
      <dgm:prSet presAssocID="{97A716FC-62DA-4033-B1E9-90AC878D948E}" presName="dummyMaxCanvas" presStyleCnt="0">
        <dgm:presLayoutVars/>
      </dgm:prSet>
      <dgm:spPr/>
    </dgm:pt>
    <dgm:pt modelId="{01FAF1CF-31E1-4917-9478-C8DA1E949EAC}" type="pres">
      <dgm:prSet presAssocID="{97A716FC-62DA-4033-B1E9-90AC878D948E}" presName="FourNodes_1" presStyleLbl="node1" presStyleIdx="0" presStyleCnt="4">
        <dgm:presLayoutVars>
          <dgm:bulletEnabled val="1"/>
        </dgm:presLayoutVars>
      </dgm:prSet>
      <dgm:spPr/>
    </dgm:pt>
    <dgm:pt modelId="{3EB3A2F2-54FB-40B5-9443-1C717E165022}" type="pres">
      <dgm:prSet presAssocID="{97A716FC-62DA-4033-B1E9-90AC878D948E}" presName="FourNodes_2" presStyleLbl="node1" presStyleIdx="1" presStyleCnt="4">
        <dgm:presLayoutVars>
          <dgm:bulletEnabled val="1"/>
        </dgm:presLayoutVars>
      </dgm:prSet>
      <dgm:spPr/>
    </dgm:pt>
    <dgm:pt modelId="{D5171D95-DDEF-41BC-8584-A7B9AEB98065}" type="pres">
      <dgm:prSet presAssocID="{97A716FC-62DA-4033-B1E9-90AC878D948E}" presName="FourNodes_3" presStyleLbl="node1" presStyleIdx="2" presStyleCnt="4">
        <dgm:presLayoutVars>
          <dgm:bulletEnabled val="1"/>
        </dgm:presLayoutVars>
      </dgm:prSet>
      <dgm:spPr/>
    </dgm:pt>
    <dgm:pt modelId="{CE1FEAB0-DFA6-4288-892D-9E490C91ABBA}" type="pres">
      <dgm:prSet presAssocID="{97A716FC-62DA-4033-B1E9-90AC878D948E}" presName="FourNodes_4" presStyleLbl="node1" presStyleIdx="3" presStyleCnt="4">
        <dgm:presLayoutVars>
          <dgm:bulletEnabled val="1"/>
        </dgm:presLayoutVars>
      </dgm:prSet>
      <dgm:spPr/>
    </dgm:pt>
    <dgm:pt modelId="{BB811472-A238-4DF0-941A-1076F25398DF}" type="pres">
      <dgm:prSet presAssocID="{97A716FC-62DA-4033-B1E9-90AC878D948E}" presName="FourConn_1-2" presStyleLbl="fgAccFollowNode1" presStyleIdx="0" presStyleCnt="3">
        <dgm:presLayoutVars>
          <dgm:bulletEnabled val="1"/>
        </dgm:presLayoutVars>
      </dgm:prSet>
      <dgm:spPr/>
    </dgm:pt>
    <dgm:pt modelId="{B8FA482F-1491-423A-AC91-243A94789751}" type="pres">
      <dgm:prSet presAssocID="{97A716FC-62DA-4033-B1E9-90AC878D948E}" presName="FourConn_2-3" presStyleLbl="fgAccFollowNode1" presStyleIdx="1" presStyleCnt="3">
        <dgm:presLayoutVars>
          <dgm:bulletEnabled val="1"/>
        </dgm:presLayoutVars>
      </dgm:prSet>
      <dgm:spPr/>
    </dgm:pt>
    <dgm:pt modelId="{4056AA54-EAF2-4ECD-B946-646495B94184}" type="pres">
      <dgm:prSet presAssocID="{97A716FC-62DA-4033-B1E9-90AC878D948E}" presName="FourConn_3-4" presStyleLbl="fgAccFollowNode1" presStyleIdx="2" presStyleCnt="3">
        <dgm:presLayoutVars>
          <dgm:bulletEnabled val="1"/>
        </dgm:presLayoutVars>
      </dgm:prSet>
      <dgm:spPr/>
    </dgm:pt>
    <dgm:pt modelId="{7595C195-FA16-4290-AB61-2E6CD1849512}" type="pres">
      <dgm:prSet presAssocID="{97A716FC-62DA-4033-B1E9-90AC878D948E}" presName="FourNodes_1_text" presStyleLbl="node1" presStyleIdx="3" presStyleCnt="4">
        <dgm:presLayoutVars>
          <dgm:bulletEnabled val="1"/>
        </dgm:presLayoutVars>
      </dgm:prSet>
      <dgm:spPr/>
    </dgm:pt>
    <dgm:pt modelId="{771F48D8-EE60-432B-A1C2-1A6BD3761A8A}" type="pres">
      <dgm:prSet presAssocID="{97A716FC-62DA-4033-B1E9-90AC878D948E}" presName="FourNodes_2_text" presStyleLbl="node1" presStyleIdx="3" presStyleCnt="4">
        <dgm:presLayoutVars>
          <dgm:bulletEnabled val="1"/>
        </dgm:presLayoutVars>
      </dgm:prSet>
      <dgm:spPr/>
    </dgm:pt>
    <dgm:pt modelId="{20267A82-78E8-43E2-9D1D-46E0F2A06A74}" type="pres">
      <dgm:prSet presAssocID="{97A716FC-62DA-4033-B1E9-90AC878D948E}" presName="FourNodes_3_text" presStyleLbl="node1" presStyleIdx="3" presStyleCnt="4">
        <dgm:presLayoutVars>
          <dgm:bulletEnabled val="1"/>
        </dgm:presLayoutVars>
      </dgm:prSet>
      <dgm:spPr/>
    </dgm:pt>
    <dgm:pt modelId="{12643233-5DC5-48CD-BE1D-DCFA5CD3314A}" type="pres">
      <dgm:prSet presAssocID="{97A716FC-62DA-4033-B1E9-90AC878D948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EA0CEE0F-A1F8-4FDB-A903-DD5760312DC8}" type="presOf" srcId="{6B8AC508-D395-4013-A8B3-75DC092D5DA2}" destId="{BB811472-A238-4DF0-941A-1076F25398DF}" srcOrd="0" destOrd="0" presId="urn:microsoft.com/office/officeart/2005/8/layout/vProcess5"/>
    <dgm:cxn modelId="{657F5011-0481-404B-921B-357A43E6FB17}" type="presOf" srcId="{A2549141-650E-41E2-BAF1-052554396E0D}" destId="{4056AA54-EAF2-4ECD-B946-646495B94184}" srcOrd="0" destOrd="0" presId="urn:microsoft.com/office/officeart/2005/8/layout/vProcess5"/>
    <dgm:cxn modelId="{11FE832C-4DC0-422A-9D1A-EC8EEFEB618D}" type="presOf" srcId="{4ED1F3A4-704E-4384-805C-2CAD7A9D267D}" destId="{771F48D8-EE60-432B-A1C2-1A6BD3761A8A}" srcOrd="1" destOrd="0" presId="urn:microsoft.com/office/officeart/2005/8/layout/vProcess5"/>
    <dgm:cxn modelId="{E810682F-7782-433A-B718-6550C2E66A04}" type="presOf" srcId="{42EE4AF5-13A0-42A3-B835-832E8B8F76E0}" destId="{7595C195-FA16-4290-AB61-2E6CD1849512}" srcOrd="1" destOrd="0" presId="urn:microsoft.com/office/officeart/2005/8/layout/vProcess5"/>
    <dgm:cxn modelId="{3369F83E-CB88-4661-B079-C41BE8309026}" type="presOf" srcId="{A1E4990A-CBB1-4871-A15A-64711EF6FDF5}" destId="{12643233-5DC5-48CD-BE1D-DCFA5CD3314A}" srcOrd="1" destOrd="0" presId="urn:microsoft.com/office/officeart/2005/8/layout/vProcess5"/>
    <dgm:cxn modelId="{0F04A563-B6F3-4292-88F5-0FF576845A4E}" type="presOf" srcId="{4ED1F3A4-704E-4384-805C-2CAD7A9D267D}" destId="{3EB3A2F2-54FB-40B5-9443-1C717E165022}" srcOrd="0" destOrd="0" presId="urn:microsoft.com/office/officeart/2005/8/layout/vProcess5"/>
    <dgm:cxn modelId="{3454676D-CFC0-466D-AD85-76B03170F9BC}" type="presOf" srcId="{4AEAF768-B1D3-4AA4-8345-F06AAB05C642}" destId="{20267A82-78E8-43E2-9D1D-46E0F2A06A74}" srcOrd="1" destOrd="0" presId="urn:microsoft.com/office/officeart/2005/8/layout/vProcess5"/>
    <dgm:cxn modelId="{BDD6E471-2995-4B4D-9444-02C697599182}" type="presOf" srcId="{A1E4990A-CBB1-4871-A15A-64711EF6FDF5}" destId="{CE1FEAB0-DFA6-4288-892D-9E490C91ABBA}" srcOrd="0" destOrd="0" presId="urn:microsoft.com/office/officeart/2005/8/layout/vProcess5"/>
    <dgm:cxn modelId="{94AAA653-2CEA-420E-9C11-769544C5E821}" srcId="{97A716FC-62DA-4033-B1E9-90AC878D948E}" destId="{A1E4990A-CBB1-4871-A15A-64711EF6FDF5}" srcOrd="3" destOrd="0" parTransId="{1DB67606-6FBF-4F2C-8CC5-05B3DA98D6CA}" sibTransId="{7C577A47-CC30-4D8A-9594-F48F2C8A35C7}"/>
    <dgm:cxn modelId="{2E41279C-AC1D-4B30-BC32-9611C59CE082}" type="presOf" srcId="{4AEAF768-B1D3-4AA4-8345-F06AAB05C642}" destId="{D5171D95-DDEF-41BC-8584-A7B9AEB98065}" srcOrd="0" destOrd="0" presId="urn:microsoft.com/office/officeart/2005/8/layout/vProcess5"/>
    <dgm:cxn modelId="{B705929E-E556-47A2-A9DF-7EF2F8488CE1}" type="presOf" srcId="{42EE4AF5-13A0-42A3-B835-832E8B8F76E0}" destId="{01FAF1CF-31E1-4917-9478-C8DA1E949EAC}" srcOrd="0" destOrd="0" presId="urn:microsoft.com/office/officeart/2005/8/layout/vProcess5"/>
    <dgm:cxn modelId="{63A1B7DC-6EA5-4288-BA29-E7A081C31D65}" type="presOf" srcId="{97A716FC-62DA-4033-B1E9-90AC878D948E}" destId="{40CAA8D3-F013-47CC-ADA4-9661BAEC7E27}" srcOrd="0" destOrd="0" presId="urn:microsoft.com/office/officeart/2005/8/layout/vProcess5"/>
    <dgm:cxn modelId="{4010A1EA-AE4D-4198-A100-35C100FEDDEA}" type="presOf" srcId="{03B91127-E97C-4C3C-997D-DD9E818567D3}" destId="{B8FA482F-1491-423A-AC91-243A94789751}" srcOrd="0" destOrd="0" presId="urn:microsoft.com/office/officeart/2005/8/layout/vProcess5"/>
    <dgm:cxn modelId="{30AB42EB-75C5-493D-852D-4F8087112ED6}" srcId="{97A716FC-62DA-4033-B1E9-90AC878D948E}" destId="{42EE4AF5-13A0-42A3-B835-832E8B8F76E0}" srcOrd="0" destOrd="0" parTransId="{83C09DAB-7D3F-41AB-916E-0837C6F90800}" sibTransId="{6B8AC508-D395-4013-A8B3-75DC092D5DA2}"/>
    <dgm:cxn modelId="{0CA4FAF1-FB75-4747-99AF-583DCE1A4CA4}" srcId="{97A716FC-62DA-4033-B1E9-90AC878D948E}" destId="{4AEAF768-B1D3-4AA4-8345-F06AAB05C642}" srcOrd="2" destOrd="0" parTransId="{B35B7042-1C9B-4C81-ACE3-82E0F1561129}" sibTransId="{A2549141-650E-41E2-BAF1-052554396E0D}"/>
    <dgm:cxn modelId="{6AFF15FE-FD84-4B62-BBB2-9D428BABFAC8}" srcId="{97A716FC-62DA-4033-B1E9-90AC878D948E}" destId="{4ED1F3A4-704E-4384-805C-2CAD7A9D267D}" srcOrd="1" destOrd="0" parTransId="{31755B62-3D64-40F9-9402-72CB7FC92C8C}" sibTransId="{03B91127-E97C-4C3C-997D-DD9E818567D3}"/>
    <dgm:cxn modelId="{647224A2-E496-4898-BF03-9697A7562EBB}" type="presParOf" srcId="{40CAA8D3-F013-47CC-ADA4-9661BAEC7E27}" destId="{51FFCB4A-99B6-49C7-A6E1-7ADC4A8220A5}" srcOrd="0" destOrd="0" presId="urn:microsoft.com/office/officeart/2005/8/layout/vProcess5"/>
    <dgm:cxn modelId="{520E0954-AEF9-4A8C-B492-483DB615F9A0}" type="presParOf" srcId="{40CAA8D3-F013-47CC-ADA4-9661BAEC7E27}" destId="{01FAF1CF-31E1-4917-9478-C8DA1E949EAC}" srcOrd="1" destOrd="0" presId="urn:microsoft.com/office/officeart/2005/8/layout/vProcess5"/>
    <dgm:cxn modelId="{A2BEFA77-06A5-4216-954A-438E848B4417}" type="presParOf" srcId="{40CAA8D3-F013-47CC-ADA4-9661BAEC7E27}" destId="{3EB3A2F2-54FB-40B5-9443-1C717E165022}" srcOrd="2" destOrd="0" presId="urn:microsoft.com/office/officeart/2005/8/layout/vProcess5"/>
    <dgm:cxn modelId="{8FD0006A-1B66-4F8E-9016-1C428C852804}" type="presParOf" srcId="{40CAA8D3-F013-47CC-ADA4-9661BAEC7E27}" destId="{D5171D95-DDEF-41BC-8584-A7B9AEB98065}" srcOrd="3" destOrd="0" presId="urn:microsoft.com/office/officeart/2005/8/layout/vProcess5"/>
    <dgm:cxn modelId="{72E2366B-70CC-4E76-95FA-6443F1DF72AF}" type="presParOf" srcId="{40CAA8D3-F013-47CC-ADA4-9661BAEC7E27}" destId="{CE1FEAB0-DFA6-4288-892D-9E490C91ABBA}" srcOrd="4" destOrd="0" presId="urn:microsoft.com/office/officeart/2005/8/layout/vProcess5"/>
    <dgm:cxn modelId="{FBE641FC-5DF2-4AC3-8556-1856F2359BDD}" type="presParOf" srcId="{40CAA8D3-F013-47CC-ADA4-9661BAEC7E27}" destId="{BB811472-A238-4DF0-941A-1076F25398DF}" srcOrd="5" destOrd="0" presId="urn:microsoft.com/office/officeart/2005/8/layout/vProcess5"/>
    <dgm:cxn modelId="{70339E19-17F9-45E2-99B7-9C2A8FB89398}" type="presParOf" srcId="{40CAA8D3-F013-47CC-ADA4-9661BAEC7E27}" destId="{B8FA482F-1491-423A-AC91-243A94789751}" srcOrd="6" destOrd="0" presId="urn:microsoft.com/office/officeart/2005/8/layout/vProcess5"/>
    <dgm:cxn modelId="{4E604396-E9DB-4F34-AAC0-F97B5CE5E6FE}" type="presParOf" srcId="{40CAA8D3-F013-47CC-ADA4-9661BAEC7E27}" destId="{4056AA54-EAF2-4ECD-B946-646495B94184}" srcOrd="7" destOrd="0" presId="urn:microsoft.com/office/officeart/2005/8/layout/vProcess5"/>
    <dgm:cxn modelId="{C972394C-3C64-4503-99D5-73033E85298F}" type="presParOf" srcId="{40CAA8D3-F013-47CC-ADA4-9661BAEC7E27}" destId="{7595C195-FA16-4290-AB61-2E6CD1849512}" srcOrd="8" destOrd="0" presId="urn:microsoft.com/office/officeart/2005/8/layout/vProcess5"/>
    <dgm:cxn modelId="{69A6FD5F-B65C-408A-8088-F1AC84C494ED}" type="presParOf" srcId="{40CAA8D3-F013-47CC-ADA4-9661BAEC7E27}" destId="{771F48D8-EE60-432B-A1C2-1A6BD3761A8A}" srcOrd="9" destOrd="0" presId="urn:microsoft.com/office/officeart/2005/8/layout/vProcess5"/>
    <dgm:cxn modelId="{54CB0ED7-780B-4C6D-9957-F9D928CB0611}" type="presParOf" srcId="{40CAA8D3-F013-47CC-ADA4-9661BAEC7E27}" destId="{20267A82-78E8-43E2-9D1D-46E0F2A06A74}" srcOrd="10" destOrd="0" presId="urn:microsoft.com/office/officeart/2005/8/layout/vProcess5"/>
    <dgm:cxn modelId="{FDAE358D-0A34-4C0C-8099-C5D5F957EA3F}" type="presParOf" srcId="{40CAA8D3-F013-47CC-ADA4-9661BAEC7E27}" destId="{12643233-5DC5-48CD-BE1D-DCFA5CD3314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2239BFF-D85A-4827-A5C0-048D7A9A89F6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7A19BD3-5AED-48A5-B2B2-F439A2A08E1D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1917</a:t>
          </a:r>
        </a:p>
      </dgm:t>
    </dgm:pt>
    <dgm:pt modelId="{3494AEAD-E240-41F7-99CE-5B8B5C040C3D}" type="parTrans" cxnId="{79A450C8-15CD-4595-878F-09490FEC893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797EE73-53AE-4C89-8F64-ED15533D8C6B}" type="sibTrans" cxnId="{79A450C8-15CD-4595-878F-09490FEC893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A0BC962-3527-4755-93A0-7FFA0CB3E2A1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Revoltas populares e deserções em várias regiões da Europa. </a:t>
          </a:r>
        </a:p>
      </dgm:t>
    </dgm:pt>
    <dgm:pt modelId="{52A9B088-2160-4811-8B6E-6ACC3C432DC6}" type="parTrans" cxnId="{9D268616-7D92-465F-9D23-ACE7EC64016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980A934-8DBC-479E-AD06-3E380989B098}" type="sibTrans" cxnId="{9D268616-7D92-465F-9D23-ACE7EC64016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B99D75D-FA81-4CE6-BDD7-4187A7E49452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1918</a:t>
          </a:r>
        </a:p>
      </dgm:t>
    </dgm:pt>
    <dgm:pt modelId="{BBA347D0-64DE-49CF-B29E-EBFBCC98CD23}" type="parTrans" cxnId="{AB86AD9E-CC34-43D9-85EF-71B21704A76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BDE6EB9-1341-4D58-BD5C-BF009DCA2CFA}" type="sibTrans" cxnId="{AB86AD9E-CC34-43D9-85EF-71B21704A76C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13D848E-957A-4B91-8BB3-162B153B55C0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As Potências Centrais assinam um armistício em 11 de novembro de 1918. </a:t>
          </a:r>
        </a:p>
      </dgm:t>
    </dgm:pt>
    <dgm:pt modelId="{855CA1C7-D53D-4EB6-BD76-78CE3775B716}" type="parTrans" cxnId="{6BA6CCB6-9C85-4BC5-8A16-37534E9F220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DAD81F3C-3143-43BB-ABC3-A1909A9D6DF0}" type="sibTrans" cxnId="{6BA6CCB6-9C85-4BC5-8A16-37534E9F220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9C54B602-9358-404C-95E5-2D4C9EA1277A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1919</a:t>
          </a:r>
        </a:p>
      </dgm:t>
    </dgm:pt>
    <dgm:pt modelId="{04374241-8441-4EA2-AFB4-AEA32DE9BB2E}" type="parTrans" cxnId="{9893A1AD-9AB8-42A7-ABC0-1DE7C2F1C57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200EFC3-F18D-4DEC-BF61-7C2B15350383}" type="sibTrans" cxnId="{9893A1AD-9AB8-42A7-ABC0-1DE7C2F1C57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3C8A4A2-CE06-4225-81EC-6C22373B81F9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Países aliados e a Alemanha assinam o Tratado de Versalhes. </a:t>
          </a:r>
        </a:p>
      </dgm:t>
    </dgm:pt>
    <dgm:pt modelId="{212816E2-5F43-4105-AE66-1920040BD470}" type="parTrans" cxnId="{35885DA0-A880-4392-8DAC-C24E0991EA7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00847FD-782B-42EA-AA31-96B766FA45DD}" type="sibTrans" cxnId="{35885DA0-A880-4392-8DAC-C24E0991EA77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33B3279-47D8-4CF7-B656-473F96152791}" type="pres">
      <dgm:prSet presAssocID="{82239BFF-D85A-4827-A5C0-048D7A9A89F6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F1CDA58C-8489-471A-9A55-35104AD1E695}" type="pres">
      <dgm:prSet presAssocID="{C7A19BD3-5AED-48A5-B2B2-F439A2A08E1D}" presName="composite" presStyleCnt="0"/>
      <dgm:spPr/>
    </dgm:pt>
    <dgm:pt modelId="{C0A52E3B-B4A1-4EBC-9A24-39D7BDB5B45E}" type="pres">
      <dgm:prSet presAssocID="{C7A19BD3-5AED-48A5-B2B2-F439A2A08E1D}" presName="BackAccent" presStyleLbl="bgShp" presStyleIdx="0" presStyleCnt="3" custLinFactX="-100000" custLinFactNeighborX="-167680"/>
      <dgm:spPr/>
    </dgm:pt>
    <dgm:pt modelId="{2B59E241-72B0-4047-89E4-5E40E202CA6E}" type="pres">
      <dgm:prSet presAssocID="{C7A19BD3-5AED-48A5-B2B2-F439A2A08E1D}" presName="Accent" presStyleLbl="alignNode1" presStyleIdx="0" presStyleCnt="3" custLinFactX="-147099" custLinFactNeighborX="-200000" custLinFactNeighborY="-12500"/>
      <dgm:spPr/>
    </dgm:pt>
    <dgm:pt modelId="{B4F61A74-4DE0-4892-872E-6AE2EC477D18}" type="pres">
      <dgm:prSet presAssocID="{C7A19BD3-5AED-48A5-B2B2-F439A2A08E1D}" presName="Child" presStyleLbl="revTx" presStyleIdx="0" presStyleCnt="6" custScaleX="200749" custLinFactNeighborX="-90677" custLinFactNeighborY="-843">
        <dgm:presLayoutVars>
          <dgm:chMax val="0"/>
          <dgm:chPref val="0"/>
          <dgm:bulletEnabled val="1"/>
        </dgm:presLayoutVars>
      </dgm:prSet>
      <dgm:spPr/>
    </dgm:pt>
    <dgm:pt modelId="{57711B4B-C660-4D4D-8815-6D67F3EC8C4D}" type="pres">
      <dgm:prSet presAssocID="{C7A19BD3-5AED-48A5-B2B2-F439A2A08E1D}" presName="Parent" presStyleLbl="revTx" presStyleIdx="1" presStyleCnt="6" custLinFactX="-1301" custLinFactNeighborX="-100000">
        <dgm:presLayoutVars>
          <dgm:chMax val="1"/>
          <dgm:chPref val="1"/>
          <dgm:bulletEnabled val="1"/>
        </dgm:presLayoutVars>
      </dgm:prSet>
      <dgm:spPr/>
    </dgm:pt>
    <dgm:pt modelId="{E7CB8F81-25D0-41C8-BF6B-50F2670F19FE}" type="pres">
      <dgm:prSet presAssocID="{F797EE73-53AE-4C89-8F64-ED15533D8C6B}" presName="sibTrans" presStyleCnt="0"/>
      <dgm:spPr/>
    </dgm:pt>
    <dgm:pt modelId="{D57AF13D-E2D7-478C-A595-75E4B646227B}" type="pres">
      <dgm:prSet presAssocID="{AB99D75D-FA81-4CE6-BDD7-4187A7E49452}" presName="composite" presStyleCnt="0"/>
      <dgm:spPr/>
    </dgm:pt>
    <dgm:pt modelId="{C2584AF4-0577-45E0-A032-6DE8D7E5D19C}" type="pres">
      <dgm:prSet presAssocID="{AB99D75D-FA81-4CE6-BDD7-4187A7E49452}" presName="BackAccent" presStyleLbl="bgShp" presStyleIdx="1" presStyleCnt="3" custLinFactNeighborX="-56549"/>
      <dgm:spPr/>
    </dgm:pt>
    <dgm:pt modelId="{85BCF5FF-3313-4AB0-9213-133AD8ACF613}" type="pres">
      <dgm:prSet presAssocID="{AB99D75D-FA81-4CE6-BDD7-4187A7E49452}" presName="Accent" presStyleLbl="alignNode1" presStyleIdx="1" presStyleCnt="3" custLinFactNeighborX="-73976"/>
      <dgm:spPr/>
    </dgm:pt>
    <dgm:pt modelId="{65EE6DBB-FC69-4AEA-A1FF-BEA15F07A07D}" type="pres">
      <dgm:prSet presAssocID="{AB99D75D-FA81-4CE6-BDD7-4187A7E49452}" presName="Child" presStyleLbl="revTx" presStyleIdx="2" presStyleCnt="6" custScaleX="211252" custLinFactNeighborX="-20005">
        <dgm:presLayoutVars>
          <dgm:chMax val="0"/>
          <dgm:chPref val="0"/>
          <dgm:bulletEnabled val="1"/>
        </dgm:presLayoutVars>
      </dgm:prSet>
      <dgm:spPr/>
    </dgm:pt>
    <dgm:pt modelId="{50478ECC-37FB-4153-8782-D86F6D9BA036}" type="pres">
      <dgm:prSet presAssocID="{AB99D75D-FA81-4CE6-BDD7-4187A7E49452}" presName="Parent" presStyleLbl="revTx" presStyleIdx="3" presStyleCnt="6" custLinFactNeighborX="-20005">
        <dgm:presLayoutVars>
          <dgm:chMax val="1"/>
          <dgm:chPref val="1"/>
          <dgm:bulletEnabled val="1"/>
        </dgm:presLayoutVars>
      </dgm:prSet>
      <dgm:spPr/>
    </dgm:pt>
    <dgm:pt modelId="{70879D92-35D8-4F22-A608-A9ECA9DAB973}" type="pres">
      <dgm:prSet presAssocID="{8BDE6EB9-1341-4D58-BD5C-BF009DCA2CFA}" presName="sibTrans" presStyleCnt="0"/>
      <dgm:spPr/>
    </dgm:pt>
    <dgm:pt modelId="{BD309684-2CB5-429D-8630-53AB164D5820}" type="pres">
      <dgm:prSet presAssocID="{9C54B602-9358-404C-95E5-2D4C9EA1277A}" presName="composite" presStyleCnt="0"/>
      <dgm:spPr/>
    </dgm:pt>
    <dgm:pt modelId="{10491664-0020-4B7F-9691-70E42256126A}" type="pres">
      <dgm:prSet presAssocID="{9C54B602-9358-404C-95E5-2D4C9EA1277A}" presName="BackAccent" presStyleLbl="bgShp" presStyleIdx="2" presStyleCnt="3" custLinFactX="34813" custLinFactNeighborX="100000"/>
      <dgm:spPr/>
    </dgm:pt>
    <dgm:pt modelId="{2249C88C-4B7D-41CB-83D9-6A55B2DCC003}" type="pres">
      <dgm:prSet presAssocID="{9C54B602-9358-404C-95E5-2D4C9EA1277A}" presName="Accent" presStyleLbl="alignNode1" presStyleIdx="2" presStyleCnt="3" custLinFactX="63499" custLinFactNeighborX="100000" custLinFactNeighborY="11636"/>
      <dgm:spPr/>
    </dgm:pt>
    <dgm:pt modelId="{E46388ED-DB14-4B64-BF0D-0DE8875A3464}" type="pres">
      <dgm:prSet presAssocID="{9C54B602-9358-404C-95E5-2D4C9EA1277A}" presName="Child" presStyleLbl="revTx" presStyleIdx="4" presStyleCnt="6" custScaleX="181410" custLinFactNeighborX="30377" custLinFactNeighborY="-821">
        <dgm:presLayoutVars>
          <dgm:chMax val="0"/>
          <dgm:chPref val="0"/>
          <dgm:bulletEnabled val="1"/>
        </dgm:presLayoutVars>
      </dgm:prSet>
      <dgm:spPr/>
    </dgm:pt>
    <dgm:pt modelId="{43DD60AE-3F26-4DD5-8D37-90B322D375BF}" type="pres">
      <dgm:prSet presAssocID="{9C54B602-9358-404C-95E5-2D4C9EA1277A}" presName="Parent" presStyleLbl="revTx" presStyleIdx="5" presStyleCnt="6" custLinFactNeighborX="45911">
        <dgm:presLayoutVars>
          <dgm:chMax val="1"/>
          <dgm:chPref val="1"/>
          <dgm:bulletEnabled val="1"/>
        </dgm:presLayoutVars>
      </dgm:prSet>
      <dgm:spPr/>
    </dgm:pt>
  </dgm:ptLst>
  <dgm:cxnLst>
    <dgm:cxn modelId="{9D268616-7D92-465F-9D23-ACE7EC640168}" srcId="{C7A19BD3-5AED-48A5-B2B2-F439A2A08E1D}" destId="{DA0BC962-3527-4755-93A0-7FFA0CB3E2A1}" srcOrd="0" destOrd="0" parTransId="{52A9B088-2160-4811-8B6E-6ACC3C432DC6}" sibTransId="{E980A934-8DBC-479E-AD06-3E380989B098}"/>
    <dgm:cxn modelId="{2C443A34-FEC1-438F-8172-0EC2E3CFA947}" type="presOf" srcId="{C7A19BD3-5AED-48A5-B2B2-F439A2A08E1D}" destId="{57711B4B-C660-4D4D-8815-6D67F3EC8C4D}" srcOrd="0" destOrd="0" presId="urn:microsoft.com/office/officeart/2008/layout/IncreasingCircleProcess"/>
    <dgm:cxn modelId="{E6DA5D3E-D6CF-4228-8044-4B07DEBC074A}" type="presOf" srcId="{A3C8A4A2-CE06-4225-81EC-6C22373B81F9}" destId="{E46388ED-DB14-4B64-BF0D-0DE8875A3464}" srcOrd="0" destOrd="0" presId="urn:microsoft.com/office/officeart/2008/layout/IncreasingCircleProcess"/>
    <dgm:cxn modelId="{94D6F06D-0276-413E-8731-E1851841E6BC}" type="presOf" srcId="{DA0BC962-3527-4755-93A0-7FFA0CB3E2A1}" destId="{B4F61A74-4DE0-4892-872E-6AE2EC477D18}" srcOrd="0" destOrd="0" presId="urn:microsoft.com/office/officeart/2008/layout/IncreasingCircleProcess"/>
    <dgm:cxn modelId="{B79D7F73-68BE-4C53-9F3F-2B63531BA002}" type="presOf" srcId="{9C54B602-9358-404C-95E5-2D4C9EA1277A}" destId="{43DD60AE-3F26-4DD5-8D37-90B322D375BF}" srcOrd="0" destOrd="0" presId="urn:microsoft.com/office/officeart/2008/layout/IncreasingCircleProcess"/>
    <dgm:cxn modelId="{AACDD47A-DEA2-4A3A-96DD-5F8F608039F2}" type="presOf" srcId="{82239BFF-D85A-4827-A5C0-048D7A9A89F6}" destId="{C33B3279-47D8-4CF7-B656-473F96152791}" srcOrd="0" destOrd="0" presId="urn:microsoft.com/office/officeart/2008/layout/IncreasingCircleProcess"/>
    <dgm:cxn modelId="{86B53587-E1D5-4102-8EFD-FC45E7880D36}" type="presOf" srcId="{AB99D75D-FA81-4CE6-BDD7-4187A7E49452}" destId="{50478ECC-37FB-4153-8782-D86F6D9BA036}" srcOrd="0" destOrd="0" presId="urn:microsoft.com/office/officeart/2008/layout/IncreasingCircleProcess"/>
    <dgm:cxn modelId="{AB86AD9E-CC34-43D9-85EF-71B21704A76C}" srcId="{82239BFF-D85A-4827-A5C0-048D7A9A89F6}" destId="{AB99D75D-FA81-4CE6-BDD7-4187A7E49452}" srcOrd="1" destOrd="0" parTransId="{BBA347D0-64DE-49CF-B29E-EBFBCC98CD23}" sibTransId="{8BDE6EB9-1341-4D58-BD5C-BF009DCA2CFA}"/>
    <dgm:cxn modelId="{35885DA0-A880-4392-8DAC-C24E0991EA77}" srcId="{9C54B602-9358-404C-95E5-2D4C9EA1277A}" destId="{A3C8A4A2-CE06-4225-81EC-6C22373B81F9}" srcOrd="0" destOrd="0" parTransId="{212816E2-5F43-4105-AE66-1920040BD470}" sibTransId="{B00847FD-782B-42EA-AA31-96B766FA45DD}"/>
    <dgm:cxn modelId="{9893A1AD-9AB8-42A7-ABC0-1DE7C2F1C57A}" srcId="{82239BFF-D85A-4827-A5C0-048D7A9A89F6}" destId="{9C54B602-9358-404C-95E5-2D4C9EA1277A}" srcOrd="2" destOrd="0" parTransId="{04374241-8441-4EA2-AFB4-AEA32DE9BB2E}" sibTransId="{E200EFC3-F18D-4DEC-BF61-7C2B15350383}"/>
    <dgm:cxn modelId="{6BA6CCB6-9C85-4BC5-8A16-37534E9F2200}" srcId="{AB99D75D-FA81-4CE6-BDD7-4187A7E49452}" destId="{E13D848E-957A-4B91-8BB3-162B153B55C0}" srcOrd="0" destOrd="0" parTransId="{855CA1C7-D53D-4EB6-BD76-78CE3775B716}" sibTransId="{DAD81F3C-3143-43BB-ABC3-A1909A9D6DF0}"/>
    <dgm:cxn modelId="{79A450C8-15CD-4595-878F-09490FEC8937}" srcId="{82239BFF-D85A-4827-A5C0-048D7A9A89F6}" destId="{C7A19BD3-5AED-48A5-B2B2-F439A2A08E1D}" srcOrd="0" destOrd="0" parTransId="{3494AEAD-E240-41F7-99CE-5B8B5C040C3D}" sibTransId="{F797EE73-53AE-4C89-8F64-ED15533D8C6B}"/>
    <dgm:cxn modelId="{0E56B8CD-5662-4D52-A354-39E769A81C2B}" type="presOf" srcId="{E13D848E-957A-4B91-8BB3-162B153B55C0}" destId="{65EE6DBB-FC69-4AEA-A1FF-BEA15F07A07D}" srcOrd="0" destOrd="0" presId="urn:microsoft.com/office/officeart/2008/layout/IncreasingCircleProcess"/>
    <dgm:cxn modelId="{99457213-4255-4A6B-9764-750A012413EB}" type="presParOf" srcId="{C33B3279-47D8-4CF7-B656-473F96152791}" destId="{F1CDA58C-8489-471A-9A55-35104AD1E695}" srcOrd="0" destOrd="0" presId="urn:microsoft.com/office/officeart/2008/layout/IncreasingCircleProcess"/>
    <dgm:cxn modelId="{5DB98723-3EF4-4C58-865C-FEF594C07905}" type="presParOf" srcId="{F1CDA58C-8489-471A-9A55-35104AD1E695}" destId="{C0A52E3B-B4A1-4EBC-9A24-39D7BDB5B45E}" srcOrd="0" destOrd="0" presId="urn:microsoft.com/office/officeart/2008/layout/IncreasingCircleProcess"/>
    <dgm:cxn modelId="{59914BA8-E26B-4219-91A3-4BA3265E7E50}" type="presParOf" srcId="{F1CDA58C-8489-471A-9A55-35104AD1E695}" destId="{2B59E241-72B0-4047-89E4-5E40E202CA6E}" srcOrd="1" destOrd="0" presId="urn:microsoft.com/office/officeart/2008/layout/IncreasingCircleProcess"/>
    <dgm:cxn modelId="{B0964D88-1DF1-4A6A-A3AA-EEDAB75A50B9}" type="presParOf" srcId="{F1CDA58C-8489-471A-9A55-35104AD1E695}" destId="{B4F61A74-4DE0-4892-872E-6AE2EC477D18}" srcOrd="2" destOrd="0" presId="urn:microsoft.com/office/officeart/2008/layout/IncreasingCircleProcess"/>
    <dgm:cxn modelId="{E12C952C-D522-4D7E-9AEC-2949EA245A87}" type="presParOf" srcId="{F1CDA58C-8489-471A-9A55-35104AD1E695}" destId="{57711B4B-C660-4D4D-8815-6D67F3EC8C4D}" srcOrd="3" destOrd="0" presId="urn:microsoft.com/office/officeart/2008/layout/IncreasingCircleProcess"/>
    <dgm:cxn modelId="{13130C92-1638-421E-A9CD-BACFEE085BEF}" type="presParOf" srcId="{C33B3279-47D8-4CF7-B656-473F96152791}" destId="{E7CB8F81-25D0-41C8-BF6B-50F2670F19FE}" srcOrd="1" destOrd="0" presId="urn:microsoft.com/office/officeart/2008/layout/IncreasingCircleProcess"/>
    <dgm:cxn modelId="{0BFD0241-AEAA-4004-B288-D44F4C3DAA6B}" type="presParOf" srcId="{C33B3279-47D8-4CF7-B656-473F96152791}" destId="{D57AF13D-E2D7-478C-A595-75E4B646227B}" srcOrd="2" destOrd="0" presId="urn:microsoft.com/office/officeart/2008/layout/IncreasingCircleProcess"/>
    <dgm:cxn modelId="{8A18E9EB-030E-4A14-B6B2-C7B277213B50}" type="presParOf" srcId="{D57AF13D-E2D7-478C-A595-75E4B646227B}" destId="{C2584AF4-0577-45E0-A032-6DE8D7E5D19C}" srcOrd="0" destOrd="0" presId="urn:microsoft.com/office/officeart/2008/layout/IncreasingCircleProcess"/>
    <dgm:cxn modelId="{36F32D70-F7C3-41F4-AB11-948F0A502EB2}" type="presParOf" srcId="{D57AF13D-E2D7-478C-A595-75E4B646227B}" destId="{85BCF5FF-3313-4AB0-9213-133AD8ACF613}" srcOrd="1" destOrd="0" presId="urn:microsoft.com/office/officeart/2008/layout/IncreasingCircleProcess"/>
    <dgm:cxn modelId="{9732287D-0918-4B9F-B814-E4EEFB84CCBA}" type="presParOf" srcId="{D57AF13D-E2D7-478C-A595-75E4B646227B}" destId="{65EE6DBB-FC69-4AEA-A1FF-BEA15F07A07D}" srcOrd="2" destOrd="0" presId="urn:microsoft.com/office/officeart/2008/layout/IncreasingCircleProcess"/>
    <dgm:cxn modelId="{526794B4-7BF7-4B46-B2E4-E66EE7618097}" type="presParOf" srcId="{D57AF13D-E2D7-478C-A595-75E4B646227B}" destId="{50478ECC-37FB-4153-8782-D86F6D9BA036}" srcOrd="3" destOrd="0" presId="urn:microsoft.com/office/officeart/2008/layout/IncreasingCircleProcess"/>
    <dgm:cxn modelId="{B1C571D7-E6A9-49F0-914B-0C9493C40BD4}" type="presParOf" srcId="{C33B3279-47D8-4CF7-B656-473F96152791}" destId="{70879D92-35D8-4F22-A608-A9ECA9DAB973}" srcOrd="3" destOrd="0" presId="urn:microsoft.com/office/officeart/2008/layout/IncreasingCircleProcess"/>
    <dgm:cxn modelId="{77FC15BC-0AEF-470A-893B-5AA3A4B53ED6}" type="presParOf" srcId="{C33B3279-47D8-4CF7-B656-473F96152791}" destId="{BD309684-2CB5-429D-8630-53AB164D5820}" srcOrd="4" destOrd="0" presId="urn:microsoft.com/office/officeart/2008/layout/IncreasingCircleProcess"/>
    <dgm:cxn modelId="{7453DF3F-007D-4037-AD0A-329D6328A4CF}" type="presParOf" srcId="{BD309684-2CB5-429D-8630-53AB164D5820}" destId="{10491664-0020-4B7F-9691-70E42256126A}" srcOrd="0" destOrd="0" presId="urn:microsoft.com/office/officeart/2008/layout/IncreasingCircleProcess"/>
    <dgm:cxn modelId="{4CEAAC44-3FF2-4F6E-B31C-AC51A76D3088}" type="presParOf" srcId="{BD309684-2CB5-429D-8630-53AB164D5820}" destId="{2249C88C-4B7D-41CB-83D9-6A55B2DCC003}" srcOrd="1" destOrd="0" presId="urn:microsoft.com/office/officeart/2008/layout/IncreasingCircleProcess"/>
    <dgm:cxn modelId="{40F283A5-DAA5-41ED-9B67-54F5B9DC5C1E}" type="presParOf" srcId="{BD309684-2CB5-429D-8630-53AB164D5820}" destId="{E46388ED-DB14-4B64-BF0D-0DE8875A3464}" srcOrd="2" destOrd="0" presId="urn:microsoft.com/office/officeart/2008/layout/IncreasingCircleProcess"/>
    <dgm:cxn modelId="{A9810B7E-E6A5-4402-8B2A-9BA5A1129B78}" type="presParOf" srcId="{BD309684-2CB5-429D-8630-53AB164D5820}" destId="{43DD60AE-3F26-4DD5-8D37-90B322D375BF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508D24-7CAC-4D3F-A4B2-E284D1DB2B49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844FFD34-DB19-4FD3-A939-5C7B29814E74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Primeira fase</a:t>
          </a:r>
        </a:p>
      </dgm:t>
    </dgm:pt>
    <dgm:pt modelId="{1DB20478-158E-4F31-8ED3-3F5B35F2A4AC}" type="parTrans" cxnId="{F6738CE0-FE8C-4F64-B1D5-42C4076146FB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A68D251-5332-40D4-938A-2E4D51D0314D}" type="sibTrans" cxnId="{F6738CE0-FE8C-4F64-B1D5-42C4076146FB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2D325283-7245-454E-9A6E-52F7EFF38805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Denominada Fase de movimento.</a:t>
          </a:r>
        </a:p>
      </dgm:t>
    </dgm:pt>
    <dgm:pt modelId="{5B8CEC47-456A-457F-B7BF-D41A8D54A0FC}" type="parTrans" cxnId="{0172F3CF-8C3F-4F5E-A2D1-6C9AC7F0319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F882D62-7403-4629-91C9-E68C287375F0}" type="sibTrans" cxnId="{0172F3CF-8C3F-4F5E-A2D1-6C9AC7F0319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35FAAF2E-24C6-4B62-B890-9D08BA280A96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Segunda fase</a:t>
          </a:r>
        </a:p>
      </dgm:t>
    </dgm:pt>
    <dgm:pt modelId="{8C204969-4DB1-4661-AE04-9F6F4D8B4872}" type="parTrans" cxnId="{095A7B37-AC92-49A1-889B-8447EDCF34B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C6C7B30-03CE-4E62-A442-A79F8420106D}" type="sibTrans" cxnId="{095A7B37-AC92-49A1-889B-8447EDCF34B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8516EBE-D810-4C08-88B7-70AC2D576EC0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Conhecida como Guerra de Posição (1915-1916). </a:t>
          </a:r>
        </a:p>
      </dgm:t>
    </dgm:pt>
    <dgm:pt modelId="{E9C6989A-EE9C-4771-ADB0-DBA2A45EBCEF}" type="parTrans" cxnId="{85A29FB3-DB08-47E8-A4AF-42A7AFFB549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8286943-FCE8-4CDE-B17B-F16D190F1B2D}" type="sibTrans" cxnId="{85A29FB3-DB08-47E8-A4AF-42A7AFFB549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71A09C9-8170-47C6-B2DB-D7EAE468658B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Terceira fase</a:t>
          </a:r>
        </a:p>
      </dgm:t>
    </dgm:pt>
    <dgm:pt modelId="{2C0BEBEB-D9AF-40DA-875F-5BDDB04E8AC1}" type="parTrans" cxnId="{DBD01E28-2592-460C-B419-2CE624D76BC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5CA1CCF7-A5B1-4FDA-A06A-38AF08B6E092}" type="sibTrans" cxnId="{DBD01E28-2592-460C-B419-2CE624D76BC2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3635C42-44B7-4251-8BF8-972C4A58BAF8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Entre 1917 e 1918. </a:t>
          </a:r>
        </a:p>
      </dgm:t>
    </dgm:pt>
    <dgm:pt modelId="{12A26799-602E-4270-ACDB-D93B01CDD029}" type="parTrans" cxnId="{086EC739-B0C2-4411-8CC2-20FB95AE426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A158798-83CE-4CC1-809E-FAF202AC196C}" type="sibTrans" cxnId="{086EC739-B0C2-4411-8CC2-20FB95AE426A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F0DDA0C-F6EE-41C9-8128-92BF892BB22E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Movimentação das tropas alemãs na Frente Ocidental.   </a:t>
          </a:r>
        </a:p>
      </dgm:t>
    </dgm:pt>
    <dgm:pt modelId="{20DB4F7B-1F7E-4414-803D-F47A13E400E0}" type="parTrans" cxnId="{B5260FAF-C806-4A91-90EA-AC373A7605CC}">
      <dgm:prSet/>
      <dgm:spPr/>
      <dgm:t>
        <a:bodyPr/>
        <a:lstStyle/>
        <a:p>
          <a:endParaRPr lang="pt-BR"/>
        </a:p>
      </dgm:t>
    </dgm:pt>
    <dgm:pt modelId="{DAB23736-A027-4CC6-90E8-6A3C3256B0A4}" type="sibTrans" cxnId="{B5260FAF-C806-4A91-90EA-AC373A7605CC}">
      <dgm:prSet/>
      <dgm:spPr/>
      <dgm:t>
        <a:bodyPr/>
        <a:lstStyle/>
        <a:p>
          <a:endParaRPr lang="pt-BR"/>
        </a:p>
      </dgm:t>
    </dgm:pt>
    <dgm:pt modelId="{3CAFB9DA-7005-4669-A44A-EE842F4A050C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O conflito foi marcado pelas trincheiras. </a:t>
          </a:r>
        </a:p>
      </dgm:t>
    </dgm:pt>
    <dgm:pt modelId="{8D95FD5A-CFEE-4BC9-BB50-6105AAF9AFBA}" type="parTrans" cxnId="{0CCB3549-430E-43FD-A275-703DEA9B9CA8}">
      <dgm:prSet/>
      <dgm:spPr/>
      <dgm:t>
        <a:bodyPr/>
        <a:lstStyle/>
        <a:p>
          <a:endParaRPr lang="pt-BR"/>
        </a:p>
      </dgm:t>
    </dgm:pt>
    <dgm:pt modelId="{12997F5C-41A0-4DC4-8CFA-662A26E53904}" type="sibTrans" cxnId="{0CCB3549-430E-43FD-A275-703DEA9B9CA8}">
      <dgm:prSet/>
      <dgm:spPr/>
      <dgm:t>
        <a:bodyPr/>
        <a:lstStyle/>
        <a:p>
          <a:endParaRPr lang="pt-BR"/>
        </a:p>
      </dgm:t>
    </dgm:pt>
    <dgm:pt modelId="{68250E8E-3284-4E0B-9830-9970FBAE71C2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Saída da Rússia e entrada dos EUA. </a:t>
          </a:r>
        </a:p>
      </dgm:t>
    </dgm:pt>
    <dgm:pt modelId="{D89F4A92-803B-42A0-8E14-F8D028386818}" type="parTrans" cxnId="{707A11E3-6650-43E5-A058-8B43ED9E1F1A}">
      <dgm:prSet/>
      <dgm:spPr/>
      <dgm:t>
        <a:bodyPr/>
        <a:lstStyle/>
        <a:p>
          <a:endParaRPr lang="pt-BR"/>
        </a:p>
      </dgm:t>
    </dgm:pt>
    <dgm:pt modelId="{72DD2BF2-BFEB-4C2B-9F31-51BAC6194A07}" type="sibTrans" cxnId="{707A11E3-6650-43E5-A058-8B43ED9E1F1A}">
      <dgm:prSet/>
      <dgm:spPr/>
      <dgm:t>
        <a:bodyPr/>
        <a:lstStyle/>
        <a:p>
          <a:endParaRPr lang="pt-BR"/>
        </a:p>
      </dgm:t>
    </dgm:pt>
    <dgm:pt modelId="{C7EC012A-C16C-432F-914A-27CC85F34BAD}" type="pres">
      <dgm:prSet presAssocID="{24508D24-7CAC-4D3F-A4B2-E284D1DB2B49}" presName="Name0" presStyleCnt="0">
        <dgm:presLayoutVars>
          <dgm:dir/>
          <dgm:animLvl val="lvl"/>
          <dgm:resizeHandles val="exact"/>
        </dgm:presLayoutVars>
      </dgm:prSet>
      <dgm:spPr/>
    </dgm:pt>
    <dgm:pt modelId="{7FF68036-771A-49C0-872D-B83D6A1D2FAA}" type="pres">
      <dgm:prSet presAssocID="{844FFD34-DB19-4FD3-A939-5C7B29814E74}" presName="composite" presStyleCnt="0"/>
      <dgm:spPr/>
    </dgm:pt>
    <dgm:pt modelId="{42B52328-01E6-4000-B692-11D111795E50}" type="pres">
      <dgm:prSet presAssocID="{844FFD34-DB19-4FD3-A939-5C7B29814E74}" presName="parTx" presStyleLbl="alignNode1" presStyleIdx="0" presStyleCnt="3" custScaleY="64227" custLinFactNeighborX="-1343" custLinFactNeighborY="-10734">
        <dgm:presLayoutVars>
          <dgm:chMax val="0"/>
          <dgm:chPref val="0"/>
          <dgm:bulletEnabled val="1"/>
        </dgm:presLayoutVars>
      </dgm:prSet>
      <dgm:spPr/>
    </dgm:pt>
    <dgm:pt modelId="{16CFA126-978A-43B8-AEBF-9D41AB72D3B0}" type="pres">
      <dgm:prSet presAssocID="{844FFD34-DB19-4FD3-A939-5C7B29814E74}" presName="desTx" presStyleLbl="alignAccFollowNode1" presStyleIdx="0" presStyleCnt="3" custScaleY="100000" custLinFactNeighborX="-103" custLinFactNeighborY="4643">
        <dgm:presLayoutVars>
          <dgm:bulletEnabled val="1"/>
        </dgm:presLayoutVars>
      </dgm:prSet>
      <dgm:spPr/>
    </dgm:pt>
    <dgm:pt modelId="{D0797228-4051-4AE9-8E97-498410D5220C}" type="pres">
      <dgm:prSet presAssocID="{6A68D251-5332-40D4-938A-2E4D51D0314D}" presName="space" presStyleCnt="0"/>
      <dgm:spPr/>
    </dgm:pt>
    <dgm:pt modelId="{669BEE70-DD18-46F5-AA8B-F7990B232275}" type="pres">
      <dgm:prSet presAssocID="{35FAAF2E-24C6-4B62-B890-9D08BA280A96}" presName="composite" presStyleCnt="0"/>
      <dgm:spPr/>
    </dgm:pt>
    <dgm:pt modelId="{CD6EE23F-9E0B-4437-B1D3-281A5AF7D51E}" type="pres">
      <dgm:prSet presAssocID="{35FAAF2E-24C6-4B62-B890-9D08BA280A96}" presName="parTx" presStyleLbl="alignNode1" presStyleIdx="1" presStyleCnt="3" custScaleY="64227" custLinFactNeighborX="-1343" custLinFactNeighborY="-10734">
        <dgm:presLayoutVars>
          <dgm:chMax val="0"/>
          <dgm:chPref val="0"/>
          <dgm:bulletEnabled val="1"/>
        </dgm:presLayoutVars>
      </dgm:prSet>
      <dgm:spPr/>
    </dgm:pt>
    <dgm:pt modelId="{D180E2D3-5C8B-4928-BA55-745B370E06CF}" type="pres">
      <dgm:prSet presAssocID="{35FAAF2E-24C6-4B62-B890-9D08BA280A96}" presName="desTx" presStyleLbl="alignAccFollowNode1" presStyleIdx="1" presStyleCnt="3" custScaleY="100000" custLinFactNeighborX="-723" custLinFactNeighborY="5498">
        <dgm:presLayoutVars>
          <dgm:bulletEnabled val="1"/>
        </dgm:presLayoutVars>
      </dgm:prSet>
      <dgm:spPr/>
    </dgm:pt>
    <dgm:pt modelId="{A398F094-3C47-427D-B003-FE64EF52E3ED}" type="pres">
      <dgm:prSet presAssocID="{6C6C7B30-03CE-4E62-A442-A79F8420106D}" presName="space" presStyleCnt="0"/>
      <dgm:spPr/>
    </dgm:pt>
    <dgm:pt modelId="{C85A5EF3-089D-46D5-A09B-7A1EAE1E234F}" type="pres">
      <dgm:prSet presAssocID="{471A09C9-8170-47C6-B2DB-D7EAE468658B}" presName="composite" presStyleCnt="0"/>
      <dgm:spPr/>
    </dgm:pt>
    <dgm:pt modelId="{B682BEB5-00A9-4D9F-B04C-2DD89FE2FD98}" type="pres">
      <dgm:prSet presAssocID="{471A09C9-8170-47C6-B2DB-D7EAE468658B}" presName="parTx" presStyleLbl="alignNode1" presStyleIdx="2" presStyleCnt="3" custScaleY="64227" custLinFactNeighborX="-1343" custLinFactNeighborY="-10734">
        <dgm:presLayoutVars>
          <dgm:chMax val="0"/>
          <dgm:chPref val="0"/>
          <dgm:bulletEnabled val="1"/>
        </dgm:presLayoutVars>
      </dgm:prSet>
      <dgm:spPr/>
    </dgm:pt>
    <dgm:pt modelId="{5C91B2E6-47CB-423F-945F-D429624BD003}" type="pres">
      <dgm:prSet presAssocID="{471A09C9-8170-47C6-B2DB-D7EAE468658B}" presName="desTx" presStyleLbl="alignAccFollowNode1" presStyleIdx="2" presStyleCnt="3" custScaleY="100000" custLinFactNeighborX="-1343" custLinFactNeighborY="5498">
        <dgm:presLayoutVars>
          <dgm:bulletEnabled val="1"/>
        </dgm:presLayoutVars>
      </dgm:prSet>
      <dgm:spPr/>
    </dgm:pt>
  </dgm:ptLst>
  <dgm:cxnLst>
    <dgm:cxn modelId="{73BAF01A-1785-4C3E-8194-364122ABF964}" type="presOf" srcId="{844FFD34-DB19-4FD3-A939-5C7B29814E74}" destId="{42B52328-01E6-4000-B692-11D111795E50}" srcOrd="0" destOrd="0" presId="urn:microsoft.com/office/officeart/2005/8/layout/hList1"/>
    <dgm:cxn modelId="{DBD01E28-2592-460C-B419-2CE624D76BC2}" srcId="{24508D24-7CAC-4D3F-A4B2-E284D1DB2B49}" destId="{471A09C9-8170-47C6-B2DB-D7EAE468658B}" srcOrd="2" destOrd="0" parTransId="{2C0BEBEB-D9AF-40DA-875F-5BDDB04E8AC1}" sibTransId="{5CA1CCF7-A5B1-4FDA-A06A-38AF08B6E092}"/>
    <dgm:cxn modelId="{E901302E-8CC3-4958-9F28-50BC6676A795}" type="presOf" srcId="{35FAAF2E-24C6-4B62-B890-9D08BA280A96}" destId="{CD6EE23F-9E0B-4437-B1D3-281A5AF7D51E}" srcOrd="0" destOrd="0" presId="urn:microsoft.com/office/officeart/2005/8/layout/hList1"/>
    <dgm:cxn modelId="{095A7B37-AC92-49A1-889B-8447EDCF34B6}" srcId="{24508D24-7CAC-4D3F-A4B2-E284D1DB2B49}" destId="{35FAAF2E-24C6-4B62-B890-9D08BA280A96}" srcOrd="1" destOrd="0" parTransId="{8C204969-4DB1-4661-AE04-9F6F4D8B4872}" sibTransId="{6C6C7B30-03CE-4E62-A442-A79F8420106D}"/>
    <dgm:cxn modelId="{086EC739-B0C2-4411-8CC2-20FB95AE426A}" srcId="{471A09C9-8170-47C6-B2DB-D7EAE468658B}" destId="{73635C42-44B7-4251-8BF8-972C4A58BAF8}" srcOrd="0" destOrd="0" parTransId="{12A26799-602E-4270-ACDB-D93B01CDD029}" sibTransId="{7A158798-83CE-4CC1-809E-FAF202AC196C}"/>
    <dgm:cxn modelId="{B8D89D41-DC15-4365-BB88-64E686C24E0B}" type="presOf" srcId="{78516EBE-D810-4C08-88B7-70AC2D576EC0}" destId="{D180E2D3-5C8B-4928-BA55-745B370E06CF}" srcOrd="0" destOrd="0" presId="urn:microsoft.com/office/officeart/2005/8/layout/hList1"/>
    <dgm:cxn modelId="{B1C9BC63-0F49-4D2D-864F-0C07D8EC5726}" type="presOf" srcId="{73635C42-44B7-4251-8BF8-972C4A58BAF8}" destId="{5C91B2E6-47CB-423F-945F-D429624BD003}" srcOrd="0" destOrd="0" presId="urn:microsoft.com/office/officeart/2005/8/layout/hList1"/>
    <dgm:cxn modelId="{0CCB3549-430E-43FD-A275-703DEA9B9CA8}" srcId="{35FAAF2E-24C6-4B62-B890-9D08BA280A96}" destId="{3CAFB9DA-7005-4669-A44A-EE842F4A050C}" srcOrd="1" destOrd="0" parTransId="{8D95FD5A-CFEE-4BC9-BB50-6105AAF9AFBA}" sibTransId="{12997F5C-41A0-4DC4-8CFA-662A26E53904}"/>
    <dgm:cxn modelId="{BE59126B-3C86-429F-8C3B-AFB79202E659}" type="presOf" srcId="{3CAFB9DA-7005-4669-A44A-EE842F4A050C}" destId="{D180E2D3-5C8B-4928-BA55-745B370E06CF}" srcOrd="0" destOrd="1" presId="urn:microsoft.com/office/officeart/2005/8/layout/hList1"/>
    <dgm:cxn modelId="{BF3D1651-3235-42B1-9804-D296118D0046}" type="presOf" srcId="{68250E8E-3284-4E0B-9830-9970FBAE71C2}" destId="{5C91B2E6-47CB-423F-945F-D429624BD003}" srcOrd="0" destOrd="1" presId="urn:microsoft.com/office/officeart/2005/8/layout/hList1"/>
    <dgm:cxn modelId="{03E43A95-189D-4206-9709-878B7441198E}" type="presOf" srcId="{24508D24-7CAC-4D3F-A4B2-E284D1DB2B49}" destId="{C7EC012A-C16C-432F-914A-27CC85F34BAD}" srcOrd="0" destOrd="0" presId="urn:microsoft.com/office/officeart/2005/8/layout/hList1"/>
    <dgm:cxn modelId="{B5260FAF-C806-4A91-90EA-AC373A7605CC}" srcId="{844FFD34-DB19-4FD3-A939-5C7B29814E74}" destId="{7F0DDA0C-F6EE-41C9-8128-92BF892BB22E}" srcOrd="1" destOrd="0" parTransId="{20DB4F7B-1F7E-4414-803D-F47A13E400E0}" sibTransId="{DAB23736-A027-4CC6-90E8-6A3C3256B0A4}"/>
    <dgm:cxn modelId="{85A29FB3-DB08-47E8-A4AF-42A7AFFB5492}" srcId="{35FAAF2E-24C6-4B62-B890-9D08BA280A96}" destId="{78516EBE-D810-4C08-88B7-70AC2D576EC0}" srcOrd="0" destOrd="0" parTransId="{E9C6989A-EE9C-4771-ADB0-DBA2A45EBCEF}" sibTransId="{18286943-FCE8-4CDE-B17B-F16D190F1B2D}"/>
    <dgm:cxn modelId="{3413A6B5-3AAF-4B99-9AE8-7BDAF695E590}" type="presOf" srcId="{7F0DDA0C-F6EE-41C9-8128-92BF892BB22E}" destId="{16CFA126-978A-43B8-AEBF-9D41AB72D3B0}" srcOrd="0" destOrd="1" presId="urn:microsoft.com/office/officeart/2005/8/layout/hList1"/>
    <dgm:cxn modelId="{0172F3CF-8C3F-4F5E-A2D1-6C9AC7F03196}" srcId="{844FFD34-DB19-4FD3-A939-5C7B29814E74}" destId="{2D325283-7245-454E-9A6E-52F7EFF38805}" srcOrd="0" destOrd="0" parTransId="{5B8CEC47-456A-457F-B7BF-D41A8D54A0FC}" sibTransId="{4F882D62-7403-4629-91C9-E68C287375F0}"/>
    <dgm:cxn modelId="{5741ACD1-5845-4F02-9A41-77DFA9ED93EA}" type="presOf" srcId="{471A09C9-8170-47C6-B2DB-D7EAE468658B}" destId="{B682BEB5-00A9-4D9F-B04C-2DD89FE2FD98}" srcOrd="0" destOrd="0" presId="urn:microsoft.com/office/officeart/2005/8/layout/hList1"/>
    <dgm:cxn modelId="{F6738CE0-FE8C-4F64-B1D5-42C4076146FB}" srcId="{24508D24-7CAC-4D3F-A4B2-E284D1DB2B49}" destId="{844FFD34-DB19-4FD3-A939-5C7B29814E74}" srcOrd="0" destOrd="0" parTransId="{1DB20478-158E-4F31-8ED3-3F5B35F2A4AC}" sibTransId="{6A68D251-5332-40D4-938A-2E4D51D0314D}"/>
    <dgm:cxn modelId="{707A11E3-6650-43E5-A058-8B43ED9E1F1A}" srcId="{471A09C9-8170-47C6-B2DB-D7EAE468658B}" destId="{68250E8E-3284-4E0B-9830-9970FBAE71C2}" srcOrd="1" destOrd="0" parTransId="{D89F4A92-803B-42A0-8E14-F8D028386818}" sibTransId="{72DD2BF2-BFEB-4C2B-9F31-51BAC6194A07}"/>
    <dgm:cxn modelId="{FC15C6EB-05C7-4993-962E-0C3E2618C488}" type="presOf" srcId="{2D325283-7245-454E-9A6E-52F7EFF38805}" destId="{16CFA126-978A-43B8-AEBF-9D41AB72D3B0}" srcOrd="0" destOrd="0" presId="urn:microsoft.com/office/officeart/2005/8/layout/hList1"/>
    <dgm:cxn modelId="{AEB609D1-BCDF-4357-9041-1D6294A1B781}" type="presParOf" srcId="{C7EC012A-C16C-432F-914A-27CC85F34BAD}" destId="{7FF68036-771A-49C0-872D-B83D6A1D2FAA}" srcOrd="0" destOrd="0" presId="urn:microsoft.com/office/officeart/2005/8/layout/hList1"/>
    <dgm:cxn modelId="{757119C6-6F14-4BCD-92B7-0F713C617CF9}" type="presParOf" srcId="{7FF68036-771A-49C0-872D-B83D6A1D2FAA}" destId="{42B52328-01E6-4000-B692-11D111795E50}" srcOrd="0" destOrd="0" presId="urn:microsoft.com/office/officeart/2005/8/layout/hList1"/>
    <dgm:cxn modelId="{287ED82A-A691-4FC5-9754-F017D6124F1C}" type="presParOf" srcId="{7FF68036-771A-49C0-872D-B83D6A1D2FAA}" destId="{16CFA126-978A-43B8-AEBF-9D41AB72D3B0}" srcOrd="1" destOrd="0" presId="urn:microsoft.com/office/officeart/2005/8/layout/hList1"/>
    <dgm:cxn modelId="{219A62F9-A76C-47C6-9DB6-EC83D55B4C3A}" type="presParOf" srcId="{C7EC012A-C16C-432F-914A-27CC85F34BAD}" destId="{D0797228-4051-4AE9-8E97-498410D5220C}" srcOrd="1" destOrd="0" presId="urn:microsoft.com/office/officeart/2005/8/layout/hList1"/>
    <dgm:cxn modelId="{75A2E326-A949-43D9-9BF2-36914C6F787E}" type="presParOf" srcId="{C7EC012A-C16C-432F-914A-27CC85F34BAD}" destId="{669BEE70-DD18-46F5-AA8B-F7990B232275}" srcOrd="2" destOrd="0" presId="urn:microsoft.com/office/officeart/2005/8/layout/hList1"/>
    <dgm:cxn modelId="{632A0ED5-9FD4-4F3D-B874-5971E8119D6B}" type="presParOf" srcId="{669BEE70-DD18-46F5-AA8B-F7990B232275}" destId="{CD6EE23F-9E0B-4437-B1D3-281A5AF7D51E}" srcOrd="0" destOrd="0" presId="urn:microsoft.com/office/officeart/2005/8/layout/hList1"/>
    <dgm:cxn modelId="{C1BA213F-0B6C-4E89-8459-CA787E7DB758}" type="presParOf" srcId="{669BEE70-DD18-46F5-AA8B-F7990B232275}" destId="{D180E2D3-5C8B-4928-BA55-745B370E06CF}" srcOrd="1" destOrd="0" presId="urn:microsoft.com/office/officeart/2005/8/layout/hList1"/>
    <dgm:cxn modelId="{321B56AA-03D6-4AB6-9886-DDDEB3586A5C}" type="presParOf" srcId="{C7EC012A-C16C-432F-914A-27CC85F34BAD}" destId="{A398F094-3C47-427D-B003-FE64EF52E3ED}" srcOrd="3" destOrd="0" presId="urn:microsoft.com/office/officeart/2005/8/layout/hList1"/>
    <dgm:cxn modelId="{D9BF5FA1-0D75-4124-AFD4-E91BE0023082}" type="presParOf" srcId="{C7EC012A-C16C-432F-914A-27CC85F34BAD}" destId="{C85A5EF3-089D-46D5-A09B-7A1EAE1E234F}" srcOrd="4" destOrd="0" presId="urn:microsoft.com/office/officeart/2005/8/layout/hList1"/>
    <dgm:cxn modelId="{6C1CC383-ABAB-4FD7-879F-0DD3978060A0}" type="presParOf" srcId="{C85A5EF3-089D-46D5-A09B-7A1EAE1E234F}" destId="{B682BEB5-00A9-4D9F-B04C-2DD89FE2FD98}" srcOrd="0" destOrd="0" presId="urn:microsoft.com/office/officeart/2005/8/layout/hList1"/>
    <dgm:cxn modelId="{32C507A1-3FCE-474F-9790-81FCCB9FD1B4}" type="presParOf" srcId="{C85A5EF3-089D-46D5-A09B-7A1EAE1E234F}" destId="{5C91B2E6-47CB-423F-945F-D429624BD00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7A716FC-62DA-4033-B1E9-90AC878D948E}" type="doc">
      <dgm:prSet loTypeId="urn:microsoft.com/office/officeart/2005/8/layout/vProcess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42EE4AF5-13A0-42A3-B835-832E8B8F76E0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800" dirty="0">
              <a:latin typeface="Roboto" pitchFamily="2" charset="0"/>
              <a:ea typeface="Roboto" pitchFamily="2" charset="0"/>
            </a:rPr>
            <a:t>A Primeira Guerra Mundial demonstrou o quanto a tecnologia e a ciência podem ser utilizadas para fins violentos.</a:t>
          </a:r>
        </a:p>
      </dgm:t>
    </dgm:pt>
    <dgm:pt modelId="{83C09DAB-7D3F-41AB-916E-0837C6F90800}" type="parTrans" cxnId="{30AB42EB-75C5-493D-852D-4F8087112ED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B8AC508-D395-4013-A8B3-75DC092D5DA2}" type="sibTrans" cxnId="{30AB42EB-75C5-493D-852D-4F8087112ED6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4AEAF768-B1D3-4AA4-8345-F06AAB05C642}">
      <dgm:prSet phldrT="[Texto]"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A Alemanha, particularmente, saiu arrasada do conflito. A situação foi considerada humilhante pelos alemães e levaria a outro conflito ainda mais devastador: a Segunda Guerra Mundial (1939-1945).</a:t>
          </a:r>
        </a:p>
      </dgm:t>
    </dgm:pt>
    <dgm:pt modelId="{B35B7042-1C9B-4C81-ACE3-82E0F1561129}" type="parTrans" cxnId="{0CA4FAF1-FB75-4747-99AF-583DCE1A4CA4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2549141-650E-41E2-BAF1-052554396E0D}" type="sibTrans" cxnId="{0CA4FAF1-FB75-4747-99AF-583DCE1A4CA4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4ED1F3A4-704E-4384-805C-2CAD7A9D267D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  <a:p>
          <a:r>
            <a:rPr lang="pt-BR" sz="1600" dirty="0">
              <a:latin typeface="Roboto" pitchFamily="2" charset="0"/>
              <a:ea typeface="Roboto" pitchFamily="2" charset="0"/>
            </a:rPr>
            <a:t>Morreram na guerra cerca de 15 milhões de pessoas, entre civis e militares, e 20 milhões de indivíduos foram mutilados ou ficaram incapacitados.</a:t>
          </a:r>
        </a:p>
      </dgm:t>
    </dgm:pt>
    <dgm:pt modelId="{31755B62-3D64-40F9-9402-72CB7FC92C8C}" type="parTrans" cxnId="{6AFF15FE-FD84-4B62-BBB2-9D428BABFAC8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03B91127-E97C-4C3C-997D-DD9E818567D3}" type="sibTrans" cxnId="{6AFF15FE-FD84-4B62-BBB2-9D428BABFAC8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A1E4990A-CBB1-4871-A15A-64711EF6FDF5}">
      <dgm:prSet phldrT="[Texto]"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Os maiores beneficiários da guerra foram os Estados Unidos. Enquanto se mantiveram neutros, no começo do conflito, obtiveram enormes lucros com a venda de produtos aos países em guerra.</a:t>
          </a:r>
        </a:p>
      </dgm:t>
    </dgm:pt>
    <dgm:pt modelId="{7C577A47-CC30-4D8A-9594-F48F2C8A35C7}" type="sibTrans" cxnId="{94AAA653-2CEA-420E-9C11-769544C5E82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DB67606-6FBF-4F2C-8CC5-05B3DA98D6CA}" type="parTrans" cxnId="{94AAA653-2CEA-420E-9C11-769544C5E82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40CAA8D3-F013-47CC-ADA4-9661BAEC7E27}" type="pres">
      <dgm:prSet presAssocID="{97A716FC-62DA-4033-B1E9-90AC878D948E}" presName="outerComposite" presStyleCnt="0">
        <dgm:presLayoutVars>
          <dgm:chMax val="5"/>
          <dgm:dir/>
          <dgm:resizeHandles val="exact"/>
        </dgm:presLayoutVars>
      </dgm:prSet>
      <dgm:spPr/>
    </dgm:pt>
    <dgm:pt modelId="{51FFCB4A-99B6-49C7-A6E1-7ADC4A8220A5}" type="pres">
      <dgm:prSet presAssocID="{97A716FC-62DA-4033-B1E9-90AC878D948E}" presName="dummyMaxCanvas" presStyleCnt="0">
        <dgm:presLayoutVars/>
      </dgm:prSet>
      <dgm:spPr/>
    </dgm:pt>
    <dgm:pt modelId="{01FAF1CF-31E1-4917-9478-C8DA1E949EAC}" type="pres">
      <dgm:prSet presAssocID="{97A716FC-62DA-4033-B1E9-90AC878D948E}" presName="FourNodes_1" presStyleLbl="node1" presStyleIdx="0" presStyleCnt="4" custScaleX="106098" custScaleY="102025" custLinFactNeighborX="2541" custLinFactNeighborY="9339">
        <dgm:presLayoutVars>
          <dgm:bulletEnabled val="1"/>
        </dgm:presLayoutVars>
      </dgm:prSet>
      <dgm:spPr/>
    </dgm:pt>
    <dgm:pt modelId="{3EB3A2F2-54FB-40B5-9443-1C717E165022}" type="pres">
      <dgm:prSet presAssocID="{97A716FC-62DA-4033-B1E9-90AC878D948E}" presName="FourNodes_2" presStyleLbl="node1" presStyleIdx="1" presStyleCnt="4" custScaleX="105799" custScaleY="90420">
        <dgm:presLayoutVars>
          <dgm:bulletEnabled val="1"/>
        </dgm:presLayoutVars>
      </dgm:prSet>
      <dgm:spPr/>
    </dgm:pt>
    <dgm:pt modelId="{D5171D95-DDEF-41BC-8584-A7B9AEB98065}" type="pres">
      <dgm:prSet presAssocID="{97A716FC-62DA-4033-B1E9-90AC878D948E}" presName="FourNodes_3" presStyleLbl="node1" presStyleIdx="2" presStyleCnt="4" custScaleX="108327">
        <dgm:presLayoutVars>
          <dgm:bulletEnabled val="1"/>
        </dgm:presLayoutVars>
      </dgm:prSet>
      <dgm:spPr/>
    </dgm:pt>
    <dgm:pt modelId="{CE1FEAB0-DFA6-4288-892D-9E490C91ABBA}" type="pres">
      <dgm:prSet presAssocID="{97A716FC-62DA-4033-B1E9-90AC878D948E}" presName="FourNodes_4" presStyleLbl="node1" presStyleIdx="3" presStyleCnt="4">
        <dgm:presLayoutVars>
          <dgm:bulletEnabled val="1"/>
        </dgm:presLayoutVars>
      </dgm:prSet>
      <dgm:spPr/>
    </dgm:pt>
    <dgm:pt modelId="{BB811472-A238-4DF0-941A-1076F25398DF}" type="pres">
      <dgm:prSet presAssocID="{97A716FC-62DA-4033-B1E9-90AC878D948E}" presName="FourConn_1-2" presStyleLbl="fgAccFollowNode1" presStyleIdx="0" presStyleCnt="3">
        <dgm:presLayoutVars>
          <dgm:bulletEnabled val="1"/>
        </dgm:presLayoutVars>
      </dgm:prSet>
      <dgm:spPr/>
    </dgm:pt>
    <dgm:pt modelId="{B8FA482F-1491-423A-AC91-243A94789751}" type="pres">
      <dgm:prSet presAssocID="{97A716FC-62DA-4033-B1E9-90AC878D948E}" presName="FourConn_2-3" presStyleLbl="fgAccFollowNode1" presStyleIdx="1" presStyleCnt="3">
        <dgm:presLayoutVars>
          <dgm:bulletEnabled val="1"/>
        </dgm:presLayoutVars>
      </dgm:prSet>
      <dgm:spPr/>
    </dgm:pt>
    <dgm:pt modelId="{4056AA54-EAF2-4ECD-B946-646495B94184}" type="pres">
      <dgm:prSet presAssocID="{97A716FC-62DA-4033-B1E9-90AC878D948E}" presName="FourConn_3-4" presStyleLbl="fgAccFollowNode1" presStyleIdx="2" presStyleCnt="3">
        <dgm:presLayoutVars>
          <dgm:bulletEnabled val="1"/>
        </dgm:presLayoutVars>
      </dgm:prSet>
      <dgm:spPr/>
    </dgm:pt>
    <dgm:pt modelId="{7595C195-FA16-4290-AB61-2E6CD1849512}" type="pres">
      <dgm:prSet presAssocID="{97A716FC-62DA-4033-B1E9-90AC878D948E}" presName="FourNodes_1_text" presStyleLbl="node1" presStyleIdx="3" presStyleCnt="4">
        <dgm:presLayoutVars>
          <dgm:bulletEnabled val="1"/>
        </dgm:presLayoutVars>
      </dgm:prSet>
      <dgm:spPr/>
    </dgm:pt>
    <dgm:pt modelId="{771F48D8-EE60-432B-A1C2-1A6BD3761A8A}" type="pres">
      <dgm:prSet presAssocID="{97A716FC-62DA-4033-B1E9-90AC878D948E}" presName="FourNodes_2_text" presStyleLbl="node1" presStyleIdx="3" presStyleCnt="4">
        <dgm:presLayoutVars>
          <dgm:bulletEnabled val="1"/>
        </dgm:presLayoutVars>
      </dgm:prSet>
      <dgm:spPr/>
    </dgm:pt>
    <dgm:pt modelId="{20267A82-78E8-43E2-9D1D-46E0F2A06A74}" type="pres">
      <dgm:prSet presAssocID="{97A716FC-62DA-4033-B1E9-90AC878D948E}" presName="FourNodes_3_text" presStyleLbl="node1" presStyleIdx="3" presStyleCnt="4">
        <dgm:presLayoutVars>
          <dgm:bulletEnabled val="1"/>
        </dgm:presLayoutVars>
      </dgm:prSet>
      <dgm:spPr/>
    </dgm:pt>
    <dgm:pt modelId="{12643233-5DC5-48CD-BE1D-DCFA5CD3314A}" type="pres">
      <dgm:prSet presAssocID="{97A716FC-62DA-4033-B1E9-90AC878D948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EA0CEE0F-A1F8-4FDB-A903-DD5760312DC8}" type="presOf" srcId="{6B8AC508-D395-4013-A8B3-75DC092D5DA2}" destId="{BB811472-A238-4DF0-941A-1076F25398DF}" srcOrd="0" destOrd="0" presId="urn:microsoft.com/office/officeart/2005/8/layout/vProcess5"/>
    <dgm:cxn modelId="{657F5011-0481-404B-921B-357A43E6FB17}" type="presOf" srcId="{A2549141-650E-41E2-BAF1-052554396E0D}" destId="{4056AA54-EAF2-4ECD-B946-646495B94184}" srcOrd="0" destOrd="0" presId="urn:microsoft.com/office/officeart/2005/8/layout/vProcess5"/>
    <dgm:cxn modelId="{11FE832C-4DC0-422A-9D1A-EC8EEFEB618D}" type="presOf" srcId="{4ED1F3A4-704E-4384-805C-2CAD7A9D267D}" destId="{771F48D8-EE60-432B-A1C2-1A6BD3761A8A}" srcOrd="1" destOrd="0" presId="urn:microsoft.com/office/officeart/2005/8/layout/vProcess5"/>
    <dgm:cxn modelId="{E810682F-7782-433A-B718-6550C2E66A04}" type="presOf" srcId="{42EE4AF5-13A0-42A3-B835-832E8B8F76E0}" destId="{7595C195-FA16-4290-AB61-2E6CD1849512}" srcOrd="1" destOrd="0" presId="urn:microsoft.com/office/officeart/2005/8/layout/vProcess5"/>
    <dgm:cxn modelId="{3369F83E-CB88-4661-B079-C41BE8309026}" type="presOf" srcId="{A1E4990A-CBB1-4871-A15A-64711EF6FDF5}" destId="{12643233-5DC5-48CD-BE1D-DCFA5CD3314A}" srcOrd="1" destOrd="0" presId="urn:microsoft.com/office/officeart/2005/8/layout/vProcess5"/>
    <dgm:cxn modelId="{0F04A563-B6F3-4292-88F5-0FF576845A4E}" type="presOf" srcId="{4ED1F3A4-704E-4384-805C-2CAD7A9D267D}" destId="{3EB3A2F2-54FB-40B5-9443-1C717E165022}" srcOrd="0" destOrd="0" presId="urn:microsoft.com/office/officeart/2005/8/layout/vProcess5"/>
    <dgm:cxn modelId="{3454676D-CFC0-466D-AD85-76B03170F9BC}" type="presOf" srcId="{4AEAF768-B1D3-4AA4-8345-F06AAB05C642}" destId="{20267A82-78E8-43E2-9D1D-46E0F2A06A74}" srcOrd="1" destOrd="0" presId="urn:microsoft.com/office/officeart/2005/8/layout/vProcess5"/>
    <dgm:cxn modelId="{BDD6E471-2995-4B4D-9444-02C697599182}" type="presOf" srcId="{A1E4990A-CBB1-4871-A15A-64711EF6FDF5}" destId="{CE1FEAB0-DFA6-4288-892D-9E490C91ABBA}" srcOrd="0" destOrd="0" presId="urn:microsoft.com/office/officeart/2005/8/layout/vProcess5"/>
    <dgm:cxn modelId="{94AAA653-2CEA-420E-9C11-769544C5E821}" srcId="{97A716FC-62DA-4033-B1E9-90AC878D948E}" destId="{A1E4990A-CBB1-4871-A15A-64711EF6FDF5}" srcOrd="3" destOrd="0" parTransId="{1DB67606-6FBF-4F2C-8CC5-05B3DA98D6CA}" sibTransId="{7C577A47-CC30-4D8A-9594-F48F2C8A35C7}"/>
    <dgm:cxn modelId="{2E41279C-AC1D-4B30-BC32-9611C59CE082}" type="presOf" srcId="{4AEAF768-B1D3-4AA4-8345-F06AAB05C642}" destId="{D5171D95-DDEF-41BC-8584-A7B9AEB98065}" srcOrd="0" destOrd="0" presId="urn:microsoft.com/office/officeart/2005/8/layout/vProcess5"/>
    <dgm:cxn modelId="{B705929E-E556-47A2-A9DF-7EF2F8488CE1}" type="presOf" srcId="{42EE4AF5-13A0-42A3-B835-832E8B8F76E0}" destId="{01FAF1CF-31E1-4917-9478-C8DA1E949EAC}" srcOrd="0" destOrd="0" presId="urn:microsoft.com/office/officeart/2005/8/layout/vProcess5"/>
    <dgm:cxn modelId="{63A1B7DC-6EA5-4288-BA29-E7A081C31D65}" type="presOf" srcId="{97A716FC-62DA-4033-B1E9-90AC878D948E}" destId="{40CAA8D3-F013-47CC-ADA4-9661BAEC7E27}" srcOrd="0" destOrd="0" presId="urn:microsoft.com/office/officeart/2005/8/layout/vProcess5"/>
    <dgm:cxn modelId="{4010A1EA-AE4D-4198-A100-35C100FEDDEA}" type="presOf" srcId="{03B91127-E97C-4C3C-997D-DD9E818567D3}" destId="{B8FA482F-1491-423A-AC91-243A94789751}" srcOrd="0" destOrd="0" presId="urn:microsoft.com/office/officeart/2005/8/layout/vProcess5"/>
    <dgm:cxn modelId="{30AB42EB-75C5-493D-852D-4F8087112ED6}" srcId="{97A716FC-62DA-4033-B1E9-90AC878D948E}" destId="{42EE4AF5-13A0-42A3-B835-832E8B8F76E0}" srcOrd="0" destOrd="0" parTransId="{83C09DAB-7D3F-41AB-916E-0837C6F90800}" sibTransId="{6B8AC508-D395-4013-A8B3-75DC092D5DA2}"/>
    <dgm:cxn modelId="{0CA4FAF1-FB75-4747-99AF-583DCE1A4CA4}" srcId="{97A716FC-62DA-4033-B1E9-90AC878D948E}" destId="{4AEAF768-B1D3-4AA4-8345-F06AAB05C642}" srcOrd="2" destOrd="0" parTransId="{B35B7042-1C9B-4C81-ACE3-82E0F1561129}" sibTransId="{A2549141-650E-41E2-BAF1-052554396E0D}"/>
    <dgm:cxn modelId="{6AFF15FE-FD84-4B62-BBB2-9D428BABFAC8}" srcId="{97A716FC-62DA-4033-B1E9-90AC878D948E}" destId="{4ED1F3A4-704E-4384-805C-2CAD7A9D267D}" srcOrd="1" destOrd="0" parTransId="{31755B62-3D64-40F9-9402-72CB7FC92C8C}" sibTransId="{03B91127-E97C-4C3C-997D-DD9E818567D3}"/>
    <dgm:cxn modelId="{647224A2-E496-4898-BF03-9697A7562EBB}" type="presParOf" srcId="{40CAA8D3-F013-47CC-ADA4-9661BAEC7E27}" destId="{51FFCB4A-99B6-49C7-A6E1-7ADC4A8220A5}" srcOrd="0" destOrd="0" presId="urn:microsoft.com/office/officeart/2005/8/layout/vProcess5"/>
    <dgm:cxn modelId="{520E0954-AEF9-4A8C-B492-483DB615F9A0}" type="presParOf" srcId="{40CAA8D3-F013-47CC-ADA4-9661BAEC7E27}" destId="{01FAF1CF-31E1-4917-9478-C8DA1E949EAC}" srcOrd="1" destOrd="0" presId="urn:microsoft.com/office/officeart/2005/8/layout/vProcess5"/>
    <dgm:cxn modelId="{A2BEFA77-06A5-4216-954A-438E848B4417}" type="presParOf" srcId="{40CAA8D3-F013-47CC-ADA4-9661BAEC7E27}" destId="{3EB3A2F2-54FB-40B5-9443-1C717E165022}" srcOrd="2" destOrd="0" presId="urn:microsoft.com/office/officeart/2005/8/layout/vProcess5"/>
    <dgm:cxn modelId="{8FD0006A-1B66-4F8E-9016-1C428C852804}" type="presParOf" srcId="{40CAA8D3-F013-47CC-ADA4-9661BAEC7E27}" destId="{D5171D95-DDEF-41BC-8584-A7B9AEB98065}" srcOrd="3" destOrd="0" presId="urn:microsoft.com/office/officeart/2005/8/layout/vProcess5"/>
    <dgm:cxn modelId="{72E2366B-70CC-4E76-95FA-6443F1DF72AF}" type="presParOf" srcId="{40CAA8D3-F013-47CC-ADA4-9661BAEC7E27}" destId="{CE1FEAB0-DFA6-4288-892D-9E490C91ABBA}" srcOrd="4" destOrd="0" presId="urn:microsoft.com/office/officeart/2005/8/layout/vProcess5"/>
    <dgm:cxn modelId="{FBE641FC-5DF2-4AC3-8556-1856F2359BDD}" type="presParOf" srcId="{40CAA8D3-F013-47CC-ADA4-9661BAEC7E27}" destId="{BB811472-A238-4DF0-941A-1076F25398DF}" srcOrd="5" destOrd="0" presId="urn:microsoft.com/office/officeart/2005/8/layout/vProcess5"/>
    <dgm:cxn modelId="{70339E19-17F9-45E2-99B7-9C2A8FB89398}" type="presParOf" srcId="{40CAA8D3-F013-47CC-ADA4-9661BAEC7E27}" destId="{B8FA482F-1491-423A-AC91-243A94789751}" srcOrd="6" destOrd="0" presId="urn:microsoft.com/office/officeart/2005/8/layout/vProcess5"/>
    <dgm:cxn modelId="{4E604396-E9DB-4F34-AAC0-F97B5CE5E6FE}" type="presParOf" srcId="{40CAA8D3-F013-47CC-ADA4-9661BAEC7E27}" destId="{4056AA54-EAF2-4ECD-B946-646495B94184}" srcOrd="7" destOrd="0" presId="urn:microsoft.com/office/officeart/2005/8/layout/vProcess5"/>
    <dgm:cxn modelId="{C972394C-3C64-4503-99D5-73033E85298F}" type="presParOf" srcId="{40CAA8D3-F013-47CC-ADA4-9661BAEC7E27}" destId="{7595C195-FA16-4290-AB61-2E6CD1849512}" srcOrd="8" destOrd="0" presId="urn:microsoft.com/office/officeart/2005/8/layout/vProcess5"/>
    <dgm:cxn modelId="{69A6FD5F-B65C-408A-8088-F1AC84C494ED}" type="presParOf" srcId="{40CAA8D3-F013-47CC-ADA4-9661BAEC7E27}" destId="{771F48D8-EE60-432B-A1C2-1A6BD3761A8A}" srcOrd="9" destOrd="0" presId="urn:microsoft.com/office/officeart/2005/8/layout/vProcess5"/>
    <dgm:cxn modelId="{54CB0ED7-780B-4C6D-9957-F9D928CB0611}" type="presParOf" srcId="{40CAA8D3-F013-47CC-ADA4-9661BAEC7E27}" destId="{20267A82-78E8-43E2-9D1D-46E0F2A06A74}" srcOrd="10" destOrd="0" presId="urn:microsoft.com/office/officeart/2005/8/layout/vProcess5"/>
    <dgm:cxn modelId="{FDAE358D-0A34-4C0C-8099-C5D5F957EA3F}" type="presParOf" srcId="{40CAA8D3-F013-47CC-ADA4-9661BAEC7E27}" destId="{12643233-5DC5-48CD-BE1D-DCFA5CD3314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3AB58A7-0922-4B1E-A87D-2B28E28E3EA4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pt-BR"/>
        </a:p>
      </dgm:t>
    </dgm:pt>
    <dgm:pt modelId="{92D219CA-6292-451E-8BDA-8D8493A4DC9B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Meados do século XIX</a:t>
          </a:r>
        </a:p>
      </dgm:t>
    </dgm:pt>
    <dgm:pt modelId="{32F0EDEA-411A-4BDD-9CF4-9BE9FC054D13}" type="parTrans" cxnId="{62814918-5E97-4FAE-B14E-28FB8BA5A14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BEB3D54-FC05-4182-ADD8-FA8F33F0D8DE}" type="sibTrans" cxnId="{62814918-5E97-4FAE-B14E-28FB8BA5A14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0E959F5-5EF8-49EE-A287-19C4059333FD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- A Rússia era agrária.</a:t>
          </a:r>
        </a:p>
        <a:p>
          <a:r>
            <a:rPr lang="pt-BR" sz="1900" dirty="0">
              <a:latin typeface="Roboto" pitchFamily="2" charset="0"/>
              <a:ea typeface="Roboto" pitchFamily="2" charset="0"/>
            </a:rPr>
            <a:t>- Mais de 80% da população vivia no campo. </a:t>
          </a:r>
        </a:p>
        <a:p>
          <a:r>
            <a:rPr lang="pt-BR" sz="1900" dirty="0">
              <a:latin typeface="Roboto" pitchFamily="2" charset="0"/>
              <a:ea typeface="Roboto" pitchFamily="2" charset="0"/>
            </a:rPr>
            <a:t>- Possuía sistema de governo autocrático, com o poder concentrado no czar (imperador). </a:t>
          </a:r>
        </a:p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EDF0C314-1148-45BA-B5E3-E7701815518A}" type="parTrans" cxnId="{535A2E3A-C7B4-4BF7-B032-3D594C13F56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735DA7BE-B767-47F9-A68A-36D8927B0411}" type="sibTrans" cxnId="{535A2E3A-C7B4-4BF7-B032-3D594C13F566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A5D87C9F-E127-45FB-93B6-5EF0E81CA065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Final do século XIX</a:t>
          </a:r>
        </a:p>
      </dgm:t>
    </dgm:pt>
    <dgm:pt modelId="{B0409F2B-2180-4FE2-8E3D-A93CBF201623}" type="parTrans" cxnId="{122B874F-9CCE-46AD-8F58-CA53544D2ED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6BD1A293-7A63-411A-9A53-C410EA6D3F3F}" type="sibTrans" cxnId="{122B874F-9CCE-46AD-8F58-CA53544D2ED0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360F75D-DB81-4ED4-BB58-C4026653A923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- Início da industrialização na Rússia.</a:t>
          </a:r>
        </a:p>
        <a:p>
          <a:r>
            <a:rPr lang="pt-BR" sz="1900" dirty="0">
              <a:latin typeface="Roboto" pitchFamily="2" charset="0"/>
              <a:ea typeface="Roboto" pitchFamily="2" charset="0"/>
            </a:rPr>
            <a:t>- Plano de modernização econômica acarretou no aumento de impostos.</a:t>
          </a:r>
        </a:p>
      </dgm:t>
    </dgm:pt>
    <dgm:pt modelId="{5D5961D0-EEE2-46AB-909F-925BD88600C2}" type="parTrans" cxnId="{D8F67D32-65D4-436E-8AD4-B6F13AB34E3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C0012CC9-3C1B-45A5-ADB1-5AFF1ED964A9}" type="sibTrans" cxnId="{D8F67D32-65D4-436E-8AD4-B6F13AB34E31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8B6F3B82-B266-441B-8843-58D776283AD1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Início do século XX</a:t>
          </a:r>
        </a:p>
      </dgm:t>
    </dgm:pt>
    <dgm:pt modelId="{081F4792-4137-4E1C-89D8-15230F9535EF}" type="parTrans" cxnId="{72CB75E4-1A60-4B41-BC27-79DB788AAF8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E725B7B1-5B8C-4AD6-87C9-D3DD1FB9B6F8}" type="sibTrans" cxnId="{72CB75E4-1A60-4B41-BC27-79DB788AAF83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1CE25E62-6131-4DB1-8732-40A481677E51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- Criação de partidos de oposição à autocracia do czar Nicolau II, como o Partido Operário Social-Democrata Russo (POSDR).</a:t>
          </a:r>
        </a:p>
        <a:p>
          <a:r>
            <a:rPr lang="pt-BR" sz="1900" dirty="0">
              <a:latin typeface="Roboto" pitchFamily="2" charset="0"/>
              <a:ea typeface="Roboto" pitchFamily="2" charset="0"/>
            </a:rPr>
            <a:t>- Em 1903, esse partido se divide entre bolcheviques (maioria) e mencheviques (minoria).</a:t>
          </a:r>
        </a:p>
      </dgm:t>
    </dgm:pt>
    <dgm:pt modelId="{B3A3D04A-8523-46A1-80C9-8A2C09522DDC}" type="parTrans" cxnId="{ECD77F88-426D-4D18-80CA-B03DE5E25D6D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F9C8CD99-119B-43C0-A56E-FB0C786EA8CF}" type="sibTrans" cxnId="{ECD77F88-426D-4D18-80CA-B03DE5E25D6D}">
      <dgm:prSet/>
      <dgm:spPr/>
      <dgm:t>
        <a:bodyPr/>
        <a:lstStyle/>
        <a:p>
          <a:endParaRPr lang="pt-BR" sz="1900">
            <a:latin typeface="Roboto" pitchFamily="2" charset="0"/>
            <a:ea typeface="Roboto" pitchFamily="2" charset="0"/>
          </a:endParaRPr>
        </a:p>
      </dgm:t>
    </dgm:pt>
    <dgm:pt modelId="{B1F94412-B329-409D-9EF1-4103C3FDD95A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F8CE1F97-9723-4B89-8D0E-0B9A6E409035}" type="parTrans" cxnId="{38E0FFB6-3417-4293-84E4-8F49FB642BF7}">
      <dgm:prSet/>
      <dgm:spPr/>
      <dgm:t>
        <a:bodyPr/>
        <a:lstStyle/>
        <a:p>
          <a:endParaRPr lang="pt-BR"/>
        </a:p>
      </dgm:t>
    </dgm:pt>
    <dgm:pt modelId="{6DE72F69-C8CB-4C56-89DD-1571491B69A4}" type="sibTrans" cxnId="{38E0FFB6-3417-4293-84E4-8F49FB642BF7}">
      <dgm:prSet/>
      <dgm:spPr/>
      <dgm:t>
        <a:bodyPr/>
        <a:lstStyle/>
        <a:p>
          <a:endParaRPr lang="pt-BR"/>
        </a:p>
      </dgm:t>
    </dgm:pt>
    <dgm:pt modelId="{7EFF709B-3026-474F-9736-1D93267FA874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- Camponeses deixavam o campo e se dirigiam às cidades.</a:t>
          </a:r>
        </a:p>
      </dgm:t>
    </dgm:pt>
    <dgm:pt modelId="{4F20BA70-3BD5-42ED-8B59-5AA2806C50DD}" type="parTrans" cxnId="{88AF9D16-42EF-4AAD-ABD2-18C801CACD86}">
      <dgm:prSet/>
      <dgm:spPr/>
      <dgm:t>
        <a:bodyPr/>
        <a:lstStyle/>
        <a:p>
          <a:endParaRPr lang="pt-BR"/>
        </a:p>
      </dgm:t>
    </dgm:pt>
    <dgm:pt modelId="{A4B1CCAD-63D2-4B62-B51B-FDC2E00A0427}" type="sibTrans" cxnId="{88AF9D16-42EF-4AAD-ABD2-18C801CACD86}">
      <dgm:prSet/>
      <dgm:spPr/>
      <dgm:t>
        <a:bodyPr/>
        <a:lstStyle/>
        <a:p>
          <a:endParaRPr lang="pt-BR"/>
        </a:p>
      </dgm:t>
    </dgm:pt>
    <dgm:pt modelId="{F436B805-2A9D-4DF3-B5D5-7CFD3BC3624D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22B80C44-3242-470C-B1EC-B4D78DDAAB70}" type="parTrans" cxnId="{3C938315-1B07-4580-BA1D-07D6FD4133DA}">
      <dgm:prSet/>
      <dgm:spPr/>
      <dgm:t>
        <a:bodyPr/>
        <a:lstStyle/>
        <a:p>
          <a:endParaRPr lang="pt-BR"/>
        </a:p>
      </dgm:t>
    </dgm:pt>
    <dgm:pt modelId="{CFA5A890-098D-497B-AE01-46C41CE59922}" type="sibTrans" cxnId="{3C938315-1B07-4580-BA1D-07D6FD4133DA}">
      <dgm:prSet/>
      <dgm:spPr/>
      <dgm:t>
        <a:bodyPr/>
        <a:lstStyle/>
        <a:p>
          <a:endParaRPr lang="pt-BR"/>
        </a:p>
      </dgm:t>
    </dgm:pt>
    <dgm:pt modelId="{9E42D2D2-C7EA-4B2B-86C6-FC546EE48D5E}">
      <dgm:prSet phldrT="[Texto]" custT="1"/>
      <dgm:spPr/>
      <dgm:t>
        <a:bodyPr/>
        <a:lstStyle/>
        <a:p>
          <a:r>
            <a:rPr lang="pt-BR" sz="1900" dirty="0">
              <a:latin typeface="Roboto" pitchFamily="2" charset="0"/>
              <a:ea typeface="Roboto" pitchFamily="2" charset="0"/>
            </a:rPr>
            <a:t> </a:t>
          </a:r>
          <a:endParaRPr lang="pt-BR" dirty="0"/>
        </a:p>
      </dgm:t>
    </dgm:pt>
    <dgm:pt modelId="{781DFF56-2E39-45CB-B334-B26037E32325}" type="parTrans" cxnId="{1CA86D75-36A8-4FDA-8F0B-EE9036ED6DAA}">
      <dgm:prSet/>
      <dgm:spPr/>
      <dgm:t>
        <a:bodyPr/>
        <a:lstStyle/>
        <a:p>
          <a:endParaRPr lang="pt-BR"/>
        </a:p>
      </dgm:t>
    </dgm:pt>
    <dgm:pt modelId="{DF83B512-6170-437D-A097-7DC7D3AD6CB6}" type="sibTrans" cxnId="{1CA86D75-36A8-4FDA-8F0B-EE9036ED6DAA}">
      <dgm:prSet/>
      <dgm:spPr/>
      <dgm:t>
        <a:bodyPr/>
        <a:lstStyle/>
        <a:p>
          <a:endParaRPr lang="pt-BR"/>
        </a:p>
      </dgm:t>
    </dgm:pt>
    <dgm:pt modelId="{7B145543-AA79-4A38-9C39-989EC0CDD023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F291D541-757A-456A-A328-7B59FBA745C2}" type="parTrans" cxnId="{32623FFD-8150-4C13-818E-549C72B4176C}">
      <dgm:prSet/>
      <dgm:spPr/>
      <dgm:t>
        <a:bodyPr/>
        <a:lstStyle/>
        <a:p>
          <a:endParaRPr lang="pt-BR"/>
        </a:p>
      </dgm:t>
    </dgm:pt>
    <dgm:pt modelId="{0F6CF4D6-2B4D-4F74-A847-D16B14AD0FA6}" type="sibTrans" cxnId="{32623FFD-8150-4C13-818E-549C72B4176C}">
      <dgm:prSet/>
      <dgm:spPr/>
      <dgm:t>
        <a:bodyPr/>
        <a:lstStyle/>
        <a:p>
          <a:endParaRPr lang="pt-BR"/>
        </a:p>
      </dgm:t>
    </dgm:pt>
    <dgm:pt modelId="{01F150FE-95F4-410B-B588-5BCCACEF3B2E}">
      <dgm:prSet phldrT="[Texto]"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830471EA-33C7-4A9B-B773-2047D523A2A4}" type="parTrans" cxnId="{C7D20847-C579-4629-8EEA-D1BA94C43482}">
      <dgm:prSet/>
      <dgm:spPr/>
      <dgm:t>
        <a:bodyPr/>
        <a:lstStyle/>
        <a:p>
          <a:endParaRPr lang="pt-BR"/>
        </a:p>
      </dgm:t>
    </dgm:pt>
    <dgm:pt modelId="{00E0BFE5-C5CA-4278-95FD-1EBFD0EAD9CE}" type="sibTrans" cxnId="{C7D20847-C579-4629-8EEA-D1BA94C43482}">
      <dgm:prSet/>
      <dgm:spPr/>
      <dgm:t>
        <a:bodyPr/>
        <a:lstStyle/>
        <a:p>
          <a:endParaRPr lang="pt-BR"/>
        </a:p>
      </dgm:t>
    </dgm:pt>
    <dgm:pt modelId="{08C68D27-6A7D-4347-975C-1E3742B02593}">
      <dgm:prSet custT="1"/>
      <dgm:spPr/>
      <dgm:t>
        <a:bodyPr/>
        <a:lstStyle/>
        <a:p>
          <a:endParaRPr lang="pt-BR" sz="1900" dirty="0">
            <a:latin typeface="Roboto" pitchFamily="2" charset="0"/>
            <a:ea typeface="Roboto" pitchFamily="2" charset="0"/>
          </a:endParaRPr>
        </a:p>
      </dgm:t>
    </dgm:pt>
    <dgm:pt modelId="{1E2A114C-3D74-42CC-8804-416F3D9077B0}" type="parTrans" cxnId="{BD7A2554-1A07-4FDA-AF56-B1473E6313A3}">
      <dgm:prSet/>
      <dgm:spPr/>
      <dgm:t>
        <a:bodyPr/>
        <a:lstStyle/>
        <a:p>
          <a:endParaRPr lang="pt-BR"/>
        </a:p>
      </dgm:t>
    </dgm:pt>
    <dgm:pt modelId="{EF7DE9B8-6809-4B77-8F20-3CFD5777B44E}" type="sibTrans" cxnId="{BD7A2554-1A07-4FDA-AF56-B1473E6313A3}">
      <dgm:prSet/>
      <dgm:spPr/>
      <dgm:t>
        <a:bodyPr/>
        <a:lstStyle/>
        <a:p>
          <a:endParaRPr lang="pt-BR"/>
        </a:p>
      </dgm:t>
    </dgm:pt>
    <dgm:pt modelId="{B29FFED0-9F89-437B-914A-B1DA955C2E71}" type="pres">
      <dgm:prSet presAssocID="{A3AB58A7-0922-4B1E-A87D-2B28E28E3EA4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BA3F6384-7024-4147-BFF3-EB76E9F3BA1F}" type="pres">
      <dgm:prSet presAssocID="{8B6F3B82-B266-441B-8843-58D776283AD1}" presName="ChildAccent3" presStyleCnt="0"/>
      <dgm:spPr/>
    </dgm:pt>
    <dgm:pt modelId="{3CD4C96E-B5AB-49D6-82D5-EAC78D24E092}" type="pres">
      <dgm:prSet presAssocID="{8B6F3B82-B266-441B-8843-58D776283AD1}" presName="ChildAccent" presStyleLbl="alignImgPlace1" presStyleIdx="0" presStyleCnt="3" custScaleX="151382" custLinFactNeighborX="27795"/>
      <dgm:spPr/>
    </dgm:pt>
    <dgm:pt modelId="{08AAFE1C-EACB-41B3-BB97-62642CA1DAFD}" type="pres">
      <dgm:prSet presAssocID="{8B6F3B82-B266-441B-8843-58D776283AD1}" presName="Child3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0122309-42A5-43FA-9914-50044A37DAC4}" type="pres">
      <dgm:prSet presAssocID="{8B6F3B82-B266-441B-8843-58D776283AD1}" presName="Parent3" presStyleLbl="node1" presStyleIdx="0" presStyleCnt="3" custScaleX="177317" custLinFactNeighborX="17479">
        <dgm:presLayoutVars>
          <dgm:chMax val="2"/>
          <dgm:chPref val="1"/>
          <dgm:bulletEnabled val="1"/>
        </dgm:presLayoutVars>
      </dgm:prSet>
      <dgm:spPr/>
    </dgm:pt>
    <dgm:pt modelId="{03047853-251A-4DAC-9F91-5169C2DDEB78}" type="pres">
      <dgm:prSet presAssocID="{A5D87C9F-E127-45FB-93B6-5EF0E81CA065}" presName="ChildAccent2" presStyleCnt="0"/>
      <dgm:spPr/>
    </dgm:pt>
    <dgm:pt modelId="{5A4760DB-7545-4122-8601-3CE306CB9E58}" type="pres">
      <dgm:prSet presAssocID="{A5D87C9F-E127-45FB-93B6-5EF0E81CA065}" presName="ChildAccent" presStyleLbl="alignImgPlace1" presStyleIdx="1" presStyleCnt="3" custScaleX="122722"/>
      <dgm:spPr/>
    </dgm:pt>
    <dgm:pt modelId="{921D82C9-9CEC-4CF0-900C-CA472094B319}" type="pres">
      <dgm:prSet presAssocID="{A5D87C9F-E127-45FB-93B6-5EF0E81CA065}" presName="Child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9D9FC92-4DF1-44F8-96AB-29B6CA4BE252}" type="pres">
      <dgm:prSet presAssocID="{A5D87C9F-E127-45FB-93B6-5EF0E81CA065}" presName="Parent2" presStyleLbl="node1" presStyleIdx="1" presStyleCnt="3" custScaleX="122722">
        <dgm:presLayoutVars>
          <dgm:chMax val="2"/>
          <dgm:chPref val="1"/>
          <dgm:bulletEnabled val="1"/>
        </dgm:presLayoutVars>
      </dgm:prSet>
      <dgm:spPr/>
    </dgm:pt>
    <dgm:pt modelId="{D6580C41-33D5-40FE-AADC-56365419FA25}" type="pres">
      <dgm:prSet presAssocID="{92D219CA-6292-451E-8BDA-8D8493A4DC9B}" presName="ChildAccent1" presStyleCnt="0"/>
      <dgm:spPr/>
    </dgm:pt>
    <dgm:pt modelId="{75CD5A25-8D53-41AF-A190-3697D5B161F7}" type="pres">
      <dgm:prSet presAssocID="{92D219CA-6292-451E-8BDA-8D8493A4DC9B}" presName="ChildAccent" presStyleLbl="alignImgPlace1" presStyleIdx="2" presStyleCnt="3" custScaleX="122722" custLinFactNeighborX="-22783"/>
      <dgm:spPr/>
    </dgm:pt>
    <dgm:pt modelId="{6BAA969D-3A93-4235-9BDD-634F7120BBFD}" type="pres">
      <dgm:prSet presAssocID="{92D219CA-6292-451E-8BDA-8D8493A4DC9B}" presName="Child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24AD568-0C17-42AF-982C-8C2E23E718C1}" type="pres">
      <dgm:prSet presAssocID="{92D219CA-6292-451E-8BDA-8D8493A4DC9B}" presName="Parent1" presStyleLbl="node1" presStyleIdx="2" presStyleCnt="3" custScaleX="122722" custLinFactNeighborX="-22783">
        <dgm:presLayoutVars>
          <dgm:chMax val="2"/>
          <dgm:chPref val="1"/>
          <dgm:bulletEnabled val="1"/>
        </dgm:presLayoutVars>
      </dgm:prSet>
      <dgm:spPr/>
    </dgm:pt>
  </dgm:ptLst>
  <dgm:cxnLst>
    <dgm:cxn modelId="{8C1B2B0E-ACCC-4C84-98A6-B52CC8A02350}" type="presOf" srcId="{92D219CA-6292-451E-8BDA-8D8493A4DC9B}" destId="{D24AD568-0C17-42AF-982C-8C2E23E718C1}" srcOrd="0" destOrd="0" presId="urn:microsoft.com/office/officeart/2011/layout/InterconnectedBlockProcess"/>
    <dgm:cxn modelId="{0EA52E11-6057-46D5-89F2-57DF9A2EC4DB}" type="presOf" srcId="{C0E959F5-5EF8-49EE-A287-19C4059333FD}" destId="{75CD5A25-8D53-41AF-A190-3697D5B161F7}" srcOrd="0" destOrd="0" presId="urn:microsoft.com/office/officeart/2011/layout/InterconnectedBlockProcess"/>
    <dgm:cxn modelId="{3C938315-1B07-4580-BA1D-07D6FD4133DA}" srcId="{A5D87C9F-E127-45FB-93B6-5EF0E81CA065}" destId="{F436B805-2A9D-4DF3-B5D5-7CFD3BC3624D}" srcOrd="2" destOrd="0" parTransId="{22B80C44-3242-470C-B1EC-B4D78DDAAB70}" sibTransId="{CFA5A890-098D-497B-AE01-46C41CE59922}"/>
    <dgm:cxn modelId="{88AF9D16-42EF-4AAD-ABD2-18C801CACD86}" srcId="{A5D87C9F-E127-45FB-93B6-5EF0E81CA065}" destId="{7EFF709B-3026-474F-9736-1D93267FA874}" srcOrd="1" destOrd="0" parTransId="{4F20BA70-3BD5-42ED-8B59-5AA2806C50DD}" sibTransId="{A4B1CCAD-63D2-4B62-B51B-FDC2E00A0427}"/>
    <dgm:cxn modelId="{62814918-5E97-4FAE-B14E-28FB8BA5A143}" srcId="{A3AB58A7-0922-4B1E-A87D-2B28E28E3EA4}" destId="{92D219CA-6292-451E-8BDA-8D8493A4DC9B}" srcOrd="0" destOrd="0" parTransId="{32F0EDEA-411A-4BDD-9CF4-9BE9FC054D13}" sibTransId="{8BEB3D54-FC05-4182-ADD8-FA8F33F0D8DE}"/>
    <dgm:cxn modelId="{D8D42F26-933E-4107-8EC0-BC41ED87E6FD}" type="presOf" srcId="{01F150FE-95F4-410B-B588-5BCCACEF3B2E}" destId="{08AAFE1C-EACB-41B3-BB97-62642CA1DAFD}" srcOrd="1" destOrd="2" presId="urn:microsoft.com/office/officeart/2011/layout/InterconnectedBlockProcess"/>
    <dgm:cxn modelId="{58D1A829-EC15-4754-A7B9-6F161569AB87}" type="presOf" srcId="{F436B805-2A9D-4DF3-B5D5-7CFD3BC3624D}" destId="{921D82C9-9CEC-4CF0-900C-CA472094B319}" srcOrd="1" destOrd="2" presId="urn:microsoft.com/office/officeart/2011/layout/InterconnectedBlockProcess"/>
    <dgm:cxn modelId="{7B2E212E-A2F9-473F-A1EC-718A7FDF43FE}" type="presOf" srcId="{B1F94412-B329-409D-9EF1-4103C3FDD95A}" destId="{5A4760DB-7545-4122-8601-3CE306CB9E58}" srcOrd="0" destOrd="4" presId="urn:microsoft.com/office/officeart/2011/layout/InterconnectedBlockProcess"/>
    <dgm:cxn modelId="{D8F67D32-65D4-436E-8AD4-B6F13AB34E31}" srcId="{A5D87C9F-E127-45FB-93B6-5EF0E81CA065}" destId="{8360F75D-DB81-4ED4-BB58-C4026653A923}" srcOrd="0" destOrd="0" parTransId="{5D5961D0-EEE2-46AB-909F-925BD88600C2}" sibTransId="{C0012CC9-3C1B-45A5-ADB1-5AFF1ED964A9}"/>
    <dgm:cxn modelId="{535A2E3A-C7B4-4BF7-B032-3D594C13F566}" srcId="{92D219CA-6292-451E-8BDA-8D8493A4DC9B}" destId="{C0E959F5-5EF8-49EE-A287-19C4059333FD}" srcOrd="0" destOrd="0" parTransId="{EDF0C314-1148-45BA-B5E3-E7701815518A}" sibTransId="{735DA7BE-B767-47F9-A68A-36D8927B0411}"/>
    <dgm:cxn modelId="{448AAE41-0960-48A5-99B8-E47093ED4143}" type="presOf" srcId="{9E42D2D2-C7EA-4B2B-86C6-FC546EE48D5E}" destId="{921D82C9-9CEC-4CF0-900C-CA472094B319}" srcOrd="1" destOrd="3" presId="urn:microsoft.com/office/officeart/2011/layout/InterconnectedBlockProcess"/>
    <dgm:cxn modelId="{2B6D7B43-F737-4297-A3BC-4BD658DE89FC}" type="presOf" srcId="{9E42D2D2-C7EA-4B2B-86C6-FC546EE48D5E}" destId="{5A4760DB-7545-4122-8601-3CE306CB9E58}" srcOrd="0" destOrd="3" presId="urn:microsoft.com/office/officeart/2011/layout/InterconnectedBlockProcess"/>
    <dgm:cxn modelId="{5F56DE64-D6BE-47D3-8A2C-ED9B86907A23}" type="presOf" srcId="{8360F75D-DB81-4ED4-BB58-C4026653A923}" destId="{5A4760DB-7545-4122-8601-3CE306CB9E58}" srcOrd="0" destOrd="0" presId="urn:microsoft.com/office/officeart/2011/layout/InterconnectedBlockProcess"/>
    <dgm:cxn modelId="{C7D20847-C579-4629-8EEA-D1BA94C43482}" srcId="{8B6F3B82-B266-441B-8843-58D776283AD1}" destId="{01F150FE-95F4-410B-B588-5BCCACEF3B2E}" srcOrd="2" destOrd="0" parTransId="{830471EA-33C7-4A9B-B773-2047D523A2A4}" sibTransId="{00E0BFE5-C5CA-4278-95FD-1EBFD0EAD9CE}"/>
    <dgm:cxn modelId="{E3DBD347-25EF-4F1A-92AB-1693780DE3EE}" type="presOf" srcId="{8360F75D-DB81-4ED4-BB58-C4026653A923}" destId="{921D82C9-9CEC-4CF0-900C-CA472094B319}" srcOrd="1" destOrd="0" presId="urn:microsoft.com/office/officeart/2011/layout/InterconnectedBlockProcess"/>
    <dgm:cxn modelId="{CE999448-AC1A-4550-AE5B-DCC967B49A0C}" type="presOf" srcId="{C0E959F5-5EF8-49EE-A287-19C4059333FD}" destId="{6BAA969D-3A93-4235-9BDD-634F7120BBFD}" srcOrd="1" destOrd="0" presId="urn:microsoft.com/office/officeart/2011/layout/InterconnectedBlockProcess"/>
    <dgm:cxn modelId="{A16BCD6B-5F22-4332-AE71-176CE041E787}" type="presOf" srcId="{1CE25E62-6131-4DB1-8732-40A481677E51}" destId="{3CD4C96E-B5AB-49D6-82D5-EAC78D24E092}" srcOrd="0" destOrd="0" presId="urn:microsoft.com/office/officeart/2011/layout/InterconnectedBlockProcess"/>
    <dgm:cxn modelId="{122B874F-9CCE-46AD-8F58-CA53544D2ED0}" srcId="{A3AB58A7-0922-4B1E-A87D-2B28E28E3EA4}" destId="{A5D87C9F-E127-45FB-93B6-5EF0E81CA065}" srcOrd="1" destOrd="0" parTransId="{B0409F2B-2180-4FE2-8E3D-A93CBF201623}" sibTransId="{6BD1A293-7A63-411A-9A53-C410EA6D3F3F}"/>
    <dgm:cxn modelId="{F8114E50-711C-4F41-AF5B-620728A90B3D}" type="presOf" srcId="{7B145543-AA79-4A38-9C39-989EC0CDD023}" destId="{08AAFE1C-EACB-41B3-BB97-62642CA1DAFD}" srcOrd="1" destOrd="3" presId="urn:microsoft.com/office/officeart/2011/layout/InterconnectedBlockProcess"/>
    <dgm:cxn modelId="{1872B473-915A-40E7-B046-CBB10328D2BF}" type="presOf" srcId="{7EFF709B-3026-474F-9736-1D93267FA874}" destId="{921D82C9-9CEC-4CF0-900C-CA472094B319}" srcOrd="1" destOrd="1" presId="urn:microsoft.com/office/officeart/2011/layout/InterconnectedBlockProcess"/>
    <dgm:cxn modelId="{BD7A2554-1A07-4FDA-AF56-B1473E6313A3}" srcId="{8B6F3B82-B266-441B-8843-58D776283AD1}" destId="{08C68D27-6A7D-4347-975C-1E3742B02593}" srcOrd="1" destOrd="0" parTransId="{1E2A114C-3D74-42CC-8804-416F3D9077B0}" sibTransId="{EF7DE9B8-6809-4B77-8F20-3CFD5777B44E}"/>
    <dgm:cxn modelId="{1CA86D75-36A8-4FDA-8F0B-EE9036ED6DAA}" srcId="{A5D87C9F-E127-45FB-93B6-5EF0E81CA065}" destId="{9E42D2D2-C7EA-4B2B-86C6-FC546EE48D5E}" srcOrd="3" destOrd="0" parTransId="{781DFF56-2E39-45CB-B334-B26037E32325}" sibTransId="{DF83B512-6170-437D-A097-7DC7D3AD6CB6}"/>
    <dgm:cxn modelId="{6C5B7177-29B7-44D6-A62C-3C1EC1B46F1A}" type="presOf" srcId="{A5D87C9F-E127-45FB-93B6-5EF0E81CA065}" destId="{89D9FC92-4DF1-44F8-96AB-29B6CA4BE252}" srcOrd="0" destOrd="0" presId="urn:microsoft.com/office/officeart/2011/layout/InterconnectedBlockProcess"/>
    <dgm:cxn modelId="{B6818B7A-85FC-4685-9E04-542C16AB0B90}" type="presOf" srcId="{1CE25E62-6131-4DB1-8732-40A481677E51}" destId="{08AAFE1C-EACB-41B3-BB97-62642CA1DAFD}" srcOrd="1" destOrd="0" presId="urn:microsoft.com/office/officeart/2011/layout/InterconnectedBlockProcess"/>
    <dgm:cxn modelId="{ECD77F88-426D-4D18-80CA-B03DE5E25D6D}" srcId="{8B6F3B82-B266-441B-8843-58D776283AD1}" destId="{1CE25E62-6131-4DB1-8732-40A481677E51}" srcOrd="0" destOrd="0" parTransId="{B3A3D04A-8523-46A1-80C9-8A2C09522DDC}" sibTransId="{F9C8CD99-119B-43C0-A56E-FB0C786EA8CF}"/>
    <dgm:cxn modelId="{0987E5A7-5B2B-49E4-88D1-39E81F8F9C12}" type="presOf" srcId="{F436B805-2A9D-4DF3-B5D5-7CFD3BC3624D}" destId="{5A4760DB-7545-4122-8601-3CE306CB9E58}" srcOrd="0" destOrd="2" presId="urn:microsoft.com/office/officeart/2011/layout/InterconnectedBlockProcess"/>
    <dgm:cxn modelId="{BB4109B5-B924-44F6-B5D3-DC5761D85883}" type="presOf" srcId="{01F150FE-95F4-410B-B588-5BCCACEF3B2E}" destId="{3CD4C96E-B5AB-49D6-82D5-EAC78D24E092}" srcOrd="0" destOrd="2" presId="urn:microsoft.com/office/officeart/2011/layout/InterconnectedBlockProcess"/>
    <dgm:cxn modelId="{38E0FFB6-3417-4293-84E4-8F49FB642BF7}" srcId="{A5D87C9F-E127-45FB-93B6-5EF0E81CA065}" destId="{B1F94412-B329-409D-9EF1-4103C3FDD95A}" srcOrd="4" destOrd="0" parTransId="{F8CE1F97-9723-4B89-8D0E-0B9A6E409035}" sibTransId="{6DE72F69-C8CB-4C56-89DD-1571491B69A4}"/>
    <dgm:cxn modelId="{DC05E0B7-1556-4C4F-88E5-2F0557452EB8}" type="presOf" srcId="{08C68D27-6A7D-4347-975C-1E3742B02593}" destId="{08AAFE1C-EACB-41B3-BB97-62642CA1DAFD}" srcOrd="1" destOrd="1" presId="urn:microsoft.com/office/officeart/2011/layout/InterconnectedBlockProcess"/>
    <dgm:cxn modelId="{41F9B0C3-4906-4094-ABE8-74FF7B0E1DB9}" type="presOf" srcId="{7EFF709B-3026-474F-9736-1D93267FA874}" destId="{5A4760DB-7545-4122-8601-3CE306CB9E58}" srcOrd="0" destOrd="1" presId="urn:microsoft.com/office/officeart/2011/layout/InterconnectedBlockProcess"/>
    <dgm:cxn modelId="{B2F3FAD4-9B70-4A03-9EDE-3B3C036DF9CD}" type="presOf" srcId="{8B6F3B82-B266-441B-8843-58D776283AD1}" destId="{70122309-42A5-43FA-9914-50044A37DAC4}" srcOrd="0" destOrd="0" presId="urn:microsoft.com/office/officeart/2011/layout/InterconnectedBlockProcess"/>
    <dgm:cxn modelId="{72CB75E4-1A60-4B41-BC27-79DB788AAF83}" srcId="{A3AB58A7-0922-4B1E-A87D-2B28E28E3EA4}" destId="{8B6F3B82-B266-441B-8843-58D776283AD1}" srcOrd="2" destOrd="0" parTransId="{081F4792-4137-4E1C-89D8-15230F9535EF}" sibTransId="{E725B7B1-5B8C-4AD6-87C9-D3DD1FB9B6F8}"/>
    <dgm:cxn modelId="{27CB0EEB-D7EA-419C-9A12-1870F074106E}" type="presOf" srcId="{A3AB58A7-0922-4B1E-A87D-2B28E28E3EA4}" destId="{B29FFED0-9F89-437B-914A-B1DA955C2E71}" srcOrd="0" destOrd="0" presId="urn:microsoft.com/office/officeart/2011/layout/InterconnectedBlockProcess"/>
    <dgm:cxn modelId="{17355AF1-CAC5-440C-985D-F976A3C8DBFA}" type="presOf" srcId="{B1F94412-B329-409D-9EF1-4103C3FDD95A}" destId="{921D82C9-9CEC-4CF0-900C-CA472094B319}" srcOrd="1" destOrd="4" presId="urn:microsoft.com/office/officeart/2011/layout/InterconnectedBlockProcess"/>
    <dgm:cxn modelId="{F05DB9F7-E05B-490F-95D0-16CCFA76CCD3}" type="presOf" srcId="{08C68D27-6A7D-4347-975C-1E3742B02593}" destId="{3CD4C96E-B5AB-49D6-82D5-EAC78D24E092}" srcOrd="0" destOrd="1" presId="urn:microsoft.com/office/officeart/2011/layout/InterconnectedBlockProcess"/>
    <dgm:cxn modelId="{CC3901FB-ADF7-4489-8364-3ABE02C43D68}" type="presOf" srcId="{7B145543-AA79-4A38-9C39-989EC0CDD023}" destId="{3CD4C96E-B5AB-49D6-82D5-EAC78D24E092}" srcOrd="0" destOrd="3" presId="urn:microsoft.com/office/officeart/2011/layout/InterconnectedBlockProcess"/>
    <dgm:cxn modelId="{32623FFD-8150-4C13-818E-549C72B4176C}" srcId="{8B6F3B82-B266-441B-8843-58D776283AD1}" destId="{7B145543-AA79-4A38-9C39-989EC0CDD023}" srcOrd="3" destOrd="0" parTransId="{F291D541-757A-456A-A328-7B59FBA745C2}" sibTransId="{0F6CF4D6-2B4D-4F74-A847-D16B14AD0FA6}"/>
    <dgm:cxn modelId="{ABB7AF5B-D1FD-428E-9937-31EFD7174771}" type="presParOf" srcId="{B29FFED0-9F89-437B-914A-B1DA955C2E71}" destId="{BA3F6384-7024-4147-BFF3-EB76E9F3BA1F}" srcOrd="0" destOrd="0" presId="urn:microsoft.com/office/officeart/2011/layout/InterconnectedBlockProcess"/>
    <dgm:cxn modelId="{1FF499F1-6B29-44C6-A584-0B9D05F51CC5}" type="presParOf" srcId="{BA3F6384-7024-4147-BFF3-EB76E9F3BA1F}" destId="{3CD4C96E-B5AB-49D6-82D5-EAC78D24E092}" srcOrd="0" destOrd="0" presId="urn:microsoft.com/office/officeart/2011/layout/InterconnectedBlockProcess"/>
    <dgm:cxn modelId="{397BB3B8-8642-43C1-A2D1-9419A2213B9E}" type="presParOf" srcId="{B29FFED0-9F89-437B-914A-B1DA955C2E71}" destId="{08AAFE1C-EACB-41B3-BB97-62642CA1DAFD}" srcOrd="1" destOrd="0" presId="urn:microsoft.com/office/officeart/2011/layout/InterconnectedBlockProcess"/>
    <dgm:cxn modelId="{3EE111EB-124A-4CF6-80DF-E45FA948F0EA}" type="presParOf" srcId="{B29FFED0-9F89-437B-914A-B1DA955C2E71}" destId="{70122309-42A5-43FA-9914-50044A37DAC4}" srcOrd="2" destOrd="0" presId="urn:microsoft.com/office/officeart/2011/layout/InterconnectedBlockProcess"/>
    <dgm:cxn modelId="{688B6F06-83FD-4F2C-9ADF-55F0C04F8DC8}" type="presParOf" srcId="{B29FFED0-9F89-437B-914A-B1DA955C2E71}" destId="{03047853-251A-4DAC-9F91-5169C2DDEB78}" srcOrd="3" destOrd="0" presId="urn:microsoft.com/office/officeart/2011/layout/InterconnectedBlockProcess"/>
    <dgm:cxn modelId="{58FA5F0C-E45A-46D3-81E1-389FF2941F75}" type="presParOf" srcId="{03047853-251A-4DAC-9F91-5169C2DDEB78}" destId="{5A4760DB-7545-4122-8601-3CE306CB9E58}" srcOrd="0" destOrd="0" presId="urn:microsoft.com/office/officeart/2011/layout/InterconnectedBlockProcess"/>
    <dgm:cxn modelId="{3D67BC50-E2D6-4CAC-A9F3-88A2474DF211}" type="presParOf" srcId="{B29FFED0-9F89-437B-914A-B1DA955C2E71}" destId="{921D82C9-9CEC-4CF0-900C-CA472094B319}" srcOrd="4" destOrd="0" presId="urn:microsoft.com/office/officeart/2011/layout/InterconnectedBlockProcess"/>
    <dgm:cxn modelId="{58E26416-B461-4F5E-B153-959908D05928}" type="presParOf" srcId="{B29FFED0-9F89-437B-914A-B1DA955C2E71}" destId="{89D9FC92-4DF1-44F8-96AB-29B6CA4BE252}" srcOrd="5" destOrd="0" presId="urn:microsoft.com/office/officeart/2011/layout/InterconnectedBlockProcess"/>
    <dgm:cxn modelId="{E483C204-1F9A-4AAB-8B2F-C6D329AC5A68}" type="presParOf" srcId="{B29FFED0-9F89-437B-914A-B1DA955C2E71}" destId="{D6580C41-33D5-40FE-AADC-56365419FA25}" srcOrd="6" destOrd="0" presId="urn:microsoft.com/office/officeart/2011/layout/InterconnectedBlockProcess"/>
    <dgm:cxn modelId="{FB672886-713F-45D6-B5AD-38B289BB4068}" type="presParOf" srcId="{D6580C41-33D5-40FE-AADC-56365419FA25}" destId="{75CD5A25-8D53-41AF-A190-3697D5B161F7}" srcOrd="0" destOrd="0" presId="urn:microsoft.com/office/officeart/2011/layout/InterconnectedBlockProcess"/>
    <dgm:cxn modelId="{0F2A87E2-1D8C-4A2B-85CF-57AE9A89A0E4}" type="presParOf" srcId="{B29FFED0-9F89-437B-914A-B1DA955C2E71}" destId="{6BAA969D-3A93-4235-9BDD-634F7120BBFD}" srcOrd="7" destOrd="0" presId="urn:microsoft.com/office/officeart/2011/layout/InterconnectedBlockProcess"/>
    <dgm:cxn modelId="{9CAE87DE-D715-49FF-84CE-BCDC1AA5032F}" type="presParOf" srcId="{B29FFED0-9F89-437B-914A-B1DA955C2E71}" destId="{D24AD568-0C17-42AF-982C-8C2E23E718C1}" srcOrd="8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D6DE58-FC0C-4BE2-93FA-AE40D391E97E}">
      <dsp:nvSpPr>
        <dsp:cNvPr id="0" name=""/>
        <dsp:cNvSpPr/>
      </dsp:nvSpPr>
      <dsp:spPr>
        <a:xfrm>
          <a:off x="0" y="248677"/>
          <a:ext cx="5184576" cy="198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No final do século XIX e início do século XX, os Estados Unidos e diversos países da Europa viveram um período de grandes avanços tecnológicos. Elas faziam parte da </a:t>
          </a:r>
          <a:r>
            <a:rPr lang="pt-BR" sz="1700" b="1" kern="1200" dirty="0"/>
            <a:t>Segunda Revolução Industrial</a:t>
          </a:r>
          <a:r>
            <a:rPr lang="pt-BR" sz="1700" kern="1200" dirty="0"/>
            <a:t>, etapa caracterizada pelo uso de novas fontes de energia, como o petróleo e a eletricidade, e por inovações no maquinário e automatização do trabalho.</a:t>
          </a:r>
          <a:endParaRPr lang="en-US" sz="1700" kern="1200" dirty="0"/>
        </a:p>
      </dsp:txBody>
      <dsp:txXfrm>
        <a:off x="97095" y="345772"/>
        <a:ext cx="4990386" cy="1794809"/>
      </dsp:txXfrm>
    </dsp:sp>
    <dsp:sp modelId="{C608981F-1E34-434A-98E4-781CC7BDE6D3}">
      <dsp:nvSpPr>
        <dsp:cNvPr id="0" name=""/>
        <dsp:cNvSpPr/>
      </dsp:nvSpPr>
      <dsp:spPr>
        <a:xfrm>
          <a:off x="0" y="2286637"/>
          <a:ext cx="5184576" cy="1988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Um dos exemplos desse processo, foi o desenvolvimento do sistema de produção baseado na linha de montagem iniciado na indústria automotiva, conhecido como fordismo. </a:t>
          </a:r>
          <a:endParaRPr lang="en-US" sz="1700" kern="1200" dirty="0"/>
        </a:p>
      </dsp:txBody>
      <dsp:txXfrm>
        <a:off x="97095" y="2383732"/>
        <a:ext cx="4990386" cy="179480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3F787-256B-4E50-BA51-8C114A0AB9C8}">
      <dsp:nvSpPr>
        <dsp:cNvPr id="0" name=""/>
        <dsp:cNvSpPr/>
      </dsp:nvSpPr>
      <dsp:spPr>
        <a:xfrm>
          <a:off x="-3680333" y="-565455"/>
          <a:ext cx="4387046" cy="4387046"/>
        </a:xfrm>
        <a:prstGeom prst="blockArc">
          <a:avLst>
            <a:gd name="adj1" fmla="val 18900000"/>
            <a:gd name="adj2" fmla="val 2700000"/>
            <a:gd name="adj3" fmla="val 492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9E8ED-48AE-450A-8C0E-E0B469DC798C}">
      <dsp:nvSpPr>
        <dsp:cNvPr id="0" name=""/>
        <dsp:cNvSpPr/>
      </dsp:nvSpPr>
      <dsp:spPr>
        <a:xfrm>
          <a:off x="454459" y="325613"/>
          <a:ext cx="10445478" cy="651227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6912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Entre 1904 e 1905, derrotas militares da Rússia em guerra com o Japão abalaram a já fragilizada base do governo czarista.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454459" y="325613"/>
        <a:ext cx="10445478" cy="651227"/>
      </dsp:txXfrm>
    </dsp:sp>
    <dsp:sp modelId="{2EFA6693-8328-46A8-A3D1-6CF5438695B1}">
      <dsp:nvSpPr>
        <dsp:cNvPr id="0" name=""/>
        <dsp:cNvSpPr/>
      </dsp:nvSpPr>
      <dsp:spPr>
        <a:xfrm>
          <a:off x="47442" y="244210"/>
          <a:ext cx="814034" cy="8140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3AA6ED-BC42-4300-B2E6-2BF35FC444C3}">
      <dsp:nvSpPr>
        <dsp:cNvPr id="0" name=""/>
        <dsp:cNvSpPr/>
      </dsp:nvSpPr>
      <dsp:spPr>
        <a:xfrm>
          <a:off x="691180" y="1302454"/>
          <a:ext cx="10208757" cy="65122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6912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Essas derrotas pioraram as condições de vida da maioria da população pobre e miserável.</a:t>
          </a:r>
        </a:p>
      </dsp:txBody>
      <dsp:txXfrm>
        <a:off x="691180" y="1302454"/>
        <a:ext cx="10208757" cy="651227"/>
      </dsp:txXfrm>
    </dsp:sp>
    <dsp:sp modelId="{A0F67537-C1E5-4D7C-AFE9-F19F0422EC61}">
      <dsp:nvSpPr>
        <dsp:cNvPr id="0" name=""/>
        <dsp:cNvSpPr/>
      </dsp:nvSpPr>
      <dsp:spPr>
        <a:xfrm>
          <a:off x="284163" y="1221051"/>
          <a:ext cx="814034" cy="8140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DF78D3-4688-4FF8-841D-A82CB7224ED9}">
      <dsp:nvSpPr>
        <dsp:cNvPr id="0" name=""/>
        <dsp:cNvSpPr/>
      </dsp:nvSpPr>
      <dsp:spPr>
        <a:xfrm>
          <a:off x="454459" y="2279295"/>
          <a:ext cx="10445478" cy="651227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6912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Revoltas populares e greves foram duramente reprimidas por tropas imperiais.</a:t>
          </a:r>
        </a:p>
      </dsp:txBody>
      <dsp:txXfrm>
        <a:off x="454459" y="2279295"/>
        <a:ext cx="10445478" cy="651227"/>
      </dsp:txXfrm>
    </dsp:sp>
    <dsp:sp modelId="{CDFBF1DA-EA01-43B4-8E6A-AE8D88756664}">
      <dsp:nvSpPr>
        <dsp:cNvPr id="0" name=""/>
        <dsp:cNvSpPr/>
      </dsp:nvSpPr>
      <dsp:spPr>
        <a:xfrm>
          <a:off x="47442" y="2197891"/>
          <a:ext cx="814034" cy="8140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27B5BA-590B-4343-9B1F-1E69A300E00E}">
      <dsp:nvSpPr>
        <dsp:cNvPr id="0" name=""/>
        <dsp:cNvSpPr/>
      </dsp:nvSpPr>
      <dsp:spPr>
        <a:xfrm>
          <a:off x="1635803" y="648071"/>
          <a:ext cx="2649251" cy="100811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22 de janeiro de 1905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(Domingo Sangrento)</a:t>
          </a:r>
        </a:p>
      </dsp:txBody>
      <dsp:txXfrm>
        <a:off x="1665330" y="677598"/>
        <a:ext cx="2590197" cy="949058"/>
      </dsp:txXfrm>
    </dsp:sp>
    <dsp:sp modelId="{DFF75B1F-E327-4A7E-837E-8EDD95D40CF1}">
      <dsp:nvSpPr>
        <dsp:cNvPr id="0" name=""/>
        <dsp:cNvSpPr/>
      </dsp:nvSpPr>
      <dsp:spPr>
        <a:xfrm rot="18011747">
          <a:off x="4055339" y="729976"/>
          <a:ext cx="924329" cy="45395"/>
        </a:xfrm>
        <a:custGeom>
          <a:avLst/>
          <a:gdLst/>
          <a:ahLst/>
          <a:cxnLst/>
          <a:rect l="0" t="0" r="0" b="0"/>
          <a:pathLst>
            <a:path>
              <a:moveTo>
                <a:pt x="0" y="22697"/>
              </a:moveTo>
              <a:lnTo>
                <a:pt x="924329" y="2269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4494395" y="729565"/>
        <a:ext cx="46216" cy="46216"/>
      </dsp:txXfrm>
    </dsp:sp>
    <dsp:sp modelId="{53F2094D-9B4D-413B-A746-510E32A329C9}">
      <dsp:nvSpPr>
        <dsp:cNvPr id="0" name=""/>
        <dsp:cNvSpPr/>
      </dsp:nvSpPr>
      <dsp:spPr>
        <a:xfrm>
          <a:off x="4749952" y="1620"/>
          <a:ext cx="4556609" cy="7031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Trabalhadores organizaram uma manifestação pacífica. </a:t>
          </a:r>
        </a:p>
      </dsp:txBody>
      <dsp:txXfrm>
        <a:off x="4770548" y="22216"/>
        <a:ext cx="4515417" cy="662005"/>
      </dsp:txXfrm>
    </dsp:sp>
    <dsp:sp modelId="{46863A1E-CEFD-4A91-A986-F9302DCC3299}">
      <dsp:nvSpPr>
        <dsp:cNvPr id="0" name=""/>
        <dsp:cNvSpPr/>
      </dsp:nvSpPr>
      <dsp:spPr>
        <a:xfrm rot="448788">
          <a:off x="4283060" y="1159949"/>
          <a:ext cx="468887" cy="45395"/>
        </a:xfrm>
        <a:custGeom>
          <a:avLst/>
          <a:gdLst/>
          <a:ahLst/>
          <a:cxnLst/>
          <a:rect l="0" t="0" r="0" b="0"/>
          <a:pathLst>
            <a:path>
              <a:moveTo>
                <a:pt x="0" y="22697"/>
              </a:moveTo>
              <a:lnTo>
                <a:pt x="468887" y="2269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4505781" y="1170924"/>
        <a:ext cx="23444" cy="23444"/>
      </dsp:txXfrm>
    </dsp:sp>
    <dsp:sp modelId="{EE14B93B-F124-4E4B-ACDF-319631547E59}">
      <dsp:nvSpPr>
        <dsp:cNvPr id="0" name=""/>
        <dsp:cNvSpPr/>
      </dsp:nvSpPr>
      <dsp:spPr>
        <a:xfrm>
          <a:off x="4749952" y="791986"/>
          <a:ext cx="4556609" cy="84235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Tropas do governo reprimiram o movimento, matando e ferindo diversas pessoas. </a:t>
          </a:r>
        </a:p>
      </dsp:txBody>
      <dsp:txXfrm>
        <a:off x="4774624" y="816658"/>
        <a:ext cx="4507265" cy="793014"/>
      </dsp:txXfrm>
    </dsp:sp>
    <dsp:sp modelId="{BF40F2EE-6B78-4EE8-91D1-BCA14A1D53E4}">
      <dsp:nvSpPr>
        <dsp:cNvPr id="0" name=""/>
        <dsp:cNvSpPr/>
      </dsp:nvSpPr>
      <dsp:spPr>
        <a:xfrm rot="3696229">
          <a:off x="4028720" y="1559403"/>
          <a:ext cx="977567" cy="45395"/>
        </a:xfrm>
        <a:custGeom>
          <a:avLst/>
          <a:gdLst/>
          <a:ahLst/>
          <a:cxnLst/>
          <a:rect l="0" t="0" r="0" b="0"/>
          <a:pathLst>
            <a:path>
              <a:moveTo>
                <a:pt x="0" y="22697"/>
              </a:moveTo>
              <a:lnTo>
                <a:pt x="977567" y="2269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>
            <a:latin typeface="Roboto" pitchFamily="2" charset="0"/>
            <a:ea typeface="Roboto" pitchFamily="2" charset="0"/>
          </a:endParaRPr>
        </a:p>
      </dsp:txBody>
      <dsp:txXfrm>
        <a:off x="4493064" y="1557662"/>
        <a:ext cx="48878" cy="48878"/>
      </dsp:txXfrm>
    </dsp:sp>
    <dsp:sp modelId="{F37EC335-773C-4828-AA62-4510BCB2F91E}">
      <dsp:nvSpPr>
        <dsp:cNvPr id="0" name=""/>
        <dsp:cNvSpPr/>
      </dsp:nvSpPr>
      <dsp:spPr>
        <a:xfrm>
          <a:off x="4749952" y="1721513"/>
          <a:ext cx="4536618" cy="5811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Após isso, os trabalhadores criaram os sovietes. </a:t>
          </a:r>
        </a:p>
      </dsp:txBody>
      <dsp:txXfrm>
        <a:off x="4766972" y="1738533"/>
        <a:ext cx="4502578" cy="54708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5609C-A1FC-4CBF-A778-7856DD04855B}">
      <dsp:nvSpPr>
        <dsp:cNvPr id="0" name=""/>
        <dsp:cNvSpPr/>
      </dsp:nvSpPr>
      <dsp:spPr>
        <a:xfrm rot="16200000">
          <a:off x="1927073" y="-1921167"/>
          <a:ext cx="2198856" cy="6041191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65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 pitchFamily="2" charset="0"/>
              <a:ea typeface="Roboto" pitchFamily="2" charset="0"/>
            </a:rPr>
            <a:t>1917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Czar mantém a Rússia na guerra.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Rigoroso inverno assola a Rússia.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Ocorrem revoltas populares.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 czar abdica. </a:t>
          </a:r>
        </a:p>
      </dsp:txBody>
      <dsp:txXfrm rot="5400000">
        <a:off x="5906" y="439771"/>
        <a:ext cx="6041191" cy="131931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5609C-A1FC-4CBF-A778-7856DD04855B}">
      <dsp:nvSpPr>
        <dsp:cNvPr id="0" name=""/>
        <dsp:cNvSpPr/>
      </dsp:nvSpPr>
      <dsp:spPr>
        <a:xfrm rot="16200000">
          <a:off x="1779950" y="-1774325"/>
          <a:ext cx="2204864" cy="5753515"/>
        </a:xfrm>
        <a:prstGeom prst="flowChartManualOperation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65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 pitchFamily="2" charset="0"/>
              <a:ea typeface="Roboto" pitchFamily="2" charset="0"/>
            </a:rPr>
            <a:t>Governo Provisório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Inicialmente sob o comando do príncipe </a:t>
          </a:r>
          <a:r>
            <a:rPr lang="pt-BR" sz="1900" kern="1200" dirty="0" err="1">
              <a:latin typeface="Roboto" pitchFamily="2" charset="0"/>
              <a:ea typeface="Roboto" pitchFamily="2" charset="0"/>
            </a:rPr>
            <a:t>Georgy</a:t>
          </a:r>
          <a:r>
            <a:rPr lang="pt-BR" sz="1900" kern="1200" dirty="0">
              <a:latin typeface="Roboto" pitchFamily="2" charset="0"/>
              <a:ea typeface="Roboto" pitchFamily="2" charset="0"/>
            </a:rPr>
            <a:t> Lvov.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Mais tarde sob o comando de Alexander Kerenski. </a:t>
          </a:r>
        </a:p>
      </dsp:txBody>
      <dsp:txXfrm rot="5400000">
        <a:off x="5625" y="440973"/>
        <a:ext cx="5753515" cy="132291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5609C-A1FC-4CBF-A778-7856DD04855B}">
      <dsp:nvSpPr>
        <dsp:cNvPr id="0" name=""/>
        <dsp:cNvSpPr/>
      </dsp:nvSpPr>
      <dsp:spPr>
        <a:xfrm rot="16200000">
          <a:off x="1755930" y="-1750352"/>
          <a:ext cx="2204864" cy="5705569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65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1" kern="1200" dirty="0">
              <a:latin typeface="Roboto" pitchFamily="2" charset="0"/>
              <a:ea typeface="Roboto" pitchFamily="2" charset="0"/>
            </a:rPr>
            <a:t>Reformas importantes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Regularização da jornada de oito horas e garantia do direito de liberdade de imprensa e de organização política.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 rot="5400000">
        <a:off x="5578" y="440973"/>
        <a:ext cx="5705569" cy="13229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F78706-96FA-4718-AC21-0B1348528D9A}">
      <dsp:nvSpPr>
        <dsp:cNvPr id="0" name=""/>
        <dsp:cNvSpPr/>
      </dsp:nvSpPr>
      <dsp:spPr>
        <a:xfrm>
          <a:off x="0" y="97565"/>
          <a:ext cx="3122592" cy="18735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>
              <a:latin typeface="Roboto" pitchFamily="2" charset="0"/>
              <a:ea typeface="Roboto" pitchFamily="2" charset="0"/>
            </a:rPr>
            <a:t>Período entre os séculos XIX e XX.</a:t>
          </a:r>
        </a:p>
      </dsp:txBody>
      <dsp:txXfrm>
        <a:off x="0" y="97565"/>
        <a:ext cx="3122592" cy="1873555"/>
      </dsp:txXfrm>
    </dsp:sp>
    <dsp:sp modelId="{1A92A3FE-CCC5-458A-8004-E89B00231A5D}">
      <dsp:nvSpPr>
        <dsp:cNvPr id="0" name=""/>
        <dsp:cNvSpPr/>
      </dsp:nvSpPr>
      <dsp:spPr>
        <a:xfrm>
          <a:off x="3434852" y="97565"/>
          <a:ext cx="3122592" cy="187355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>
              <a:latin typeface="Roboto" pitchFamily="2" charset="0"/>
              <a:ea typeface="Roboto" pitchFamily="2" charset="0"/>
            </a:rPr>
            <a:t>Marcado por grande avanço vivenciado pelos Estados Unidos e alguns países europeus.</a:t>
          </a:r>
        </a:p>
      </dsp:txBody>
      <dsp:txXfrm>
        <a:off x="3434852" y="97565"/>
        <a:ext cx="3122592" cy="1873555"/>
      </dsp:txXfrm>
    </dsp:sp>
    <dsp:sp modelId="{4A8E5F43-53E4-4605-99FC-44F26DB21266}">
      <dsp:nvSpPr>
        <dsp:cNvPr id="0" name=""/>
        <dsp:cNvSpPr/>
      </dsp:nvSpPr>
      <dsp:spPr>
        <a:xfrm>
          <a:off x="6869704" y="97565"/>
          <a:ext cx="3122592" cy="187355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>
              <a:latin typeface="Roboto" pitchFamily="2" charset="0"/>
              <a:ea typeface="Roboto" pitchFamily="2" charset="0"/>
            </a:rPr>
            <a:t>Avanço no campo das ciências e da cultura. </a:t>
          </a:r>
        </a:p>
      </dsp:txBody>
      <dsp:txXfrm>
        <a:off x="6869704" y="97565"/>
        <a:ext cx="3122592" cy="1873555"/>
      </dsp:txXfrm>
    </dsp:sp>
    <dsp:sp modelId="{A4380E28-B975-4C30-B28E-4AF26AD7BE0F}">
      <dsp:nvSpPr>
        <dsp:cNvPr id="0" name=""/>
        <dsp:cNvSpPr/>
      </dsp:nvSpPr>
      <dsp:spPr>
        <a:xfrm>
          <a:off x="0" y="2283380"/>
          <a:ext cx="3122592" cy="187355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>
              <a:latin typeface="Roboto" pitchFamily="2" charset="0"/>
              <a:ea typeface="Roboto" pitchFamily="2" charset="0"/>
            </a:rPr>
            <a:t>Democratização do lazer e do acesso à informação.</a:t>
          </a:r>
        </a:p>
      </dsp:txBody>
      <dsp:txXfrm>
        <a:off x="0" y="2283380"/>
        <a:ext cx="3122592" cy="1873555"/>
      </dsp:txXfrm>
    </dsp:sp>
    <dsp:sp modelId="{5889D84E-5FE5-46CE-9A13-3B273DB5AD8D}">
      <dsp:nvSpPr>
        <dsp:cNvPr id="0" name=""/>
        <dsp:cNvSpPr/>
      </dsp:nvSpPr>
      <dsp:spPr>
        <a:xfrm>
          <a:off x="3434852" y="2283380"/>
          <a:ext cx="3122592" cy="187355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>
              <a:latin typeface="Roboto" pitchFamily="2" charset="0"/>
              <a:ea typeface="Roboto" pitchFamily="2" charset="0"/>
            </a:rPr>
            <a:t>Invenção do cinema e a difusão da imprensa.</a:t>
          </a:r>
        </a:p>
      </dsp:txBody>
      <dsp:txXfrm>
        <a:off x="3434852" y="2283380"/>
        <a:ext cx="3122592" cy="1873555"/>
      </dsp:txXfrm>
    </dsp:sp>
    <dsp:sp modelId="{F118AD30-FCD0-40C9-B6E6-659E8C267753}">
      <dsp:nvSpPr>
        <dsp:cNvPr id="0" name=""/>
        <dsp:cNvSpPr/>
      </dsp:nvSpPr>
      <dsp:spPr>
        <a:xfrm>
          <a:off x="6869704" y="2283380"/>
          <a:ext cx="3122592" cy="187355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>
              <a:latin typeface="Roboto" pitchFamily="2" charset="0"/>
              <a:ea typeface="Roboto" pitchFamily="2" charset="0"/>
            </a:rPr>
            <a:t>Criação de vacinas que colaboraram com o aumento da expectativa de vida. </a:t>
          </a:r>
        </a:p>
      </dsp:txBody>
      <dsp:txXfrm>
        <a:off x="6869704" y="2283380"/>
        <a:ext cx="3122592" cy="18735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954413-5578-443F-B327-F19D9FC91DD3}">
      <dsp:nvSpPr>
        <dsp:cNvPr id="0" name=""/>
        <dsp:cNvSpPr/>
      </dsp:nvSpPr>
      <dsp:spPr>
        <a:xfrm>
          <a:off x="0" y="0"/>
          <a:ext cx="9790538" cy="1029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Apesar dessa atmosfera de prosperidade da </a:t>
          </a:r>
          <a:r>
            <a:rPr lang="pt-BR" sz="1900" i="1" kern="1200" dirty="0">
              <a:latin typeface="Roboto" pitchFamily="2" charset="0"/>
              <a:ea typeface="Roboto" pitchFamily="2" charset="0"/>
            </a:rPr>
            <a:t>Belle Époque</a:t>
          </a:r>
          <a:r>
            <a:rPr lang="pt-BR" sz="1900" kern="1200" dirty="0">
              <a:latin typeface="Roboto" pitchFamily="2" charset="0"/>
              <a:ea typeface="Roboto" pitchFamily="2" charset="0"/>
            </a:rPr>
            <a:t>, a Europa enfrentava diversos problemas sociais e econômicos.</a:t>
          </a:r>
        </a:p>
      </dsp:txBody>
      <dsp:txXfrm>
        <a:off x="50261" y="50261"/>
        <a:ext cx="9690016" cy="929078"/>
      </dsp:txXfrm>
    </dsp:sp>
    <dsp:sp modelId="{03FD4608-C22A-4AFC-A08B-3E75F2480180}">
      <dsp:nvSpPr>
        <dsp:cNvPr id="0" name=""/>
        <dsp:cNvSpPr/>
      </dsp:nvSpPr>
      <dsp:spPr>
        <a:xfrm>
          <a:off x="0" y="1032699"/>
          <a:ext cx="9790538" cy="728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0850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Nações como Itália, Espanha, Portugal e Alemanha enfrentavam dificuldades no campo.</a:t>
          </a:r>
        </a:p>
      </dsp:txBody>
      <dsp:txXfrm>
        <a:off x="0" y="1032699"/>
        <a:ext cx="9790538" cy="728640"/>
      </dsp:txXfrm>
    </dsp:sp>
    <dsp:sp modelId="{77FDF30C-11A5-4B5B-97D9-CB91E192E6E7}">
      <dsp:nvSpPr>
        <dsp:cNvPr id="0" name=""/>
        <dsp:cNvSpPr/>
      </dsp:nvSpPr>
      <dsp:spPr>
        <a:xfrm>
          <a:off x="0" y="1761339"/>
          <a:ext cx="9790538" cy="1029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Pessoas abandonavam sua terra natal em busca de uma vida melhor em países da América, como Estados Unidos, Canadá, Brasil e Argentina.</a:t>
          </a:r>
        </a:p>
      </dsp:txBody>
      <dsp:txXfrm>
        <a:off x="50261" y="1811600"/>
        <a:ext cx="9690016" cy="929078"/>
      </dsp:txXfrm>
    </dsp:sp>
    <dsp:sp modelId="{9770D208-F85E-4E14-B36E-21E3DFEF500D}">
      <dsp:nvSpPr>
        <dsp:cNvPr id="0" name=""/>
        <dsp:cNvSpPr/>
      </dsp:nvSpPr>
      <dsp:spPr>
        <a:xfrm>
          <a:off x="0" y="2790940"/>
          <a:ext cx="9790538" cy="728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0850" tIns="24130" rIns="135128" bIns="2413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Na Europa Oriental, como a Rússia, a economia era basicamente rural.</a:t>
          </a:r>
        </a:p>
      </dsp:txBody>
      <dsp:txXfrm>
        <a:off x="0" y="2790940"/>
        <a:ext cx="9790538" cy="728640"/>
      </dsp:txXfrm>
    </dsp:sp>
    <dsp:sp modelId="{DA0E331E-BEC1-4907-8FF5-7B27C985CE1D}">
      <dsp:nvSpPr>
        <dsp:cNvPr id="0" name=""/>
        <dsp:cNvSpPr/>
      </dsp:nvSpPr>
      <dsp:spPr>
        <a:xfrm>
          <a:off x="0" y="3519580"/>
          <a:ext cx="9790538" cy="1029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Nas fábricas europeias, os operários não possuíam direitos trabalhistas. No entanto, a classe trabalhadora procurava se organizar em busca de melhores condições de trabalho. </a:t>
          </a:r>
        </a:p>
      </dsp:txBody>
      <dsp:txXfrm>
        <a:off x="50261" y="3569841"/>
        <a:ext cx="9690016" cy="9290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62180-965C-4F1D-84AB-B1CC4F9A3AD5}">
      <dsp:nvSpPr>
        <dsp:cNvPr id="0" name=""/>
        <dsp:cNvSpPr/>
      </dsp:nvSpPr>
      <dsp:spPr>
        <a:xfrm>
          <a:off x="1472032" y="85660"/>
          <a:ext cx="8730037" cy="1234909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9604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Nacionalismo e ódio</a:t>
          </a:r>
        </a:p>
      </dsp:txBody>
      <dsp:txXfrm>
        <a:off x="1472032" y="394387"/>
        <a:ext cx="8421310" cy="617455"/>
      </dsp:txXfrm>
    </dsp:sp>
    <dsp:sp modelId="{B99CD430-EA51-476C-8EAB-C6E4571BFD1E}">
      <dsp:nvSpPr>
        <dsp:cNvPr id="0" name=""/>
        <dsp:cNvSpPr/>
      </dsp:nvSpPr>
      <dsp:spPr>
        <a:xfrm>
          <a:off x="823953" y="1022182"/>
          <a:ext cx="3557948" cy="283140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Estimulado tanto por governos quanto pela imprensa.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Cartazes e panfletos ridicularizavam outros povos.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Ascensão do pangermanismo e do pan-eslavismo.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823953" y="1022182"/>
        <a:ext cx="3557948" cy="2831403"/>
      </dsp:txXfrm>
    </dsp:sp>
    <dsp:sp modelId="{F86BC1B1-3C25-42EF-828E-AC4922F12B6D}">
      <dsp:nvSpPr>
        <dsp:cNvPr id="0" name=""/>
        <dsp:cNvSpPr/>
      </dsp:nvSpPr>
      <dsp:spPr>
        <a:xfrm>
          <a:off x="4209025" y="497297"/>
          <a:ext cx="5867678" cy="1234909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shade val="80000"/>
            <a:hueOff val="102610"/>
            <a:satOff val="-1119"/>
            <a:lumOff val="127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9604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 “paz armada”</a:t>
          </a:r>
        </a:p>
      </dsp:txBody>
      <dsp:txXfrm>
        <a:off x="4209025" y="806024"/>
        <a:ext cx="5558951" cy="617455"/>
      </dsp:txXfrm>
    </dsp:sp>
    <dsp:sp modelId="{2F63A692-506E-422A-B2CA-CA8BC87B9F95}">
      <dsp:nvSpPr>
        <dsp:cNvPr id="0" name=""/>
        <dsp:cNvSpPr/>
      </dsp:nvSpPr>
      <dsp:spPr>
        <a:xfrm>
          <a:off x="4280361" y="1402405"/>
          <a:ext cx="2977906" cy="22100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Busca por equilíbrio entre as grandes nações europeias.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Investimento massivo na indústria bélica.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Instituição do serviço militar obrigatório.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4280361" y="1402405"/>
        <a:ext cx="2977906" cy="2210060"/>
      </dsp:txXfrm>
    </dsp:sp>
    <dsp:sp modelId="{CA1D9394-3899-4ACB-899D-7224307D1277}">
      <dsp:nvSpPr>
        <dsp:cNvPr id="0" name=""/>
        <dsp:cNvSpPr/>
      </dsp:nvSpPr>
      <dsp:spPr>
        <a:xfrm>
          <a:off x="7098359" y="935928"/>
          <a:ext cx="3256052" cy="1234909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shade val="80000"/>
            <a:hueOff val="205221"/>
            <a:satOff val="-2238"/>
            <a:lumOff val="255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9604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 política de alianças</a:t>
          </a:r>
        </a:p>
      </dsp:txBody>
      <dsp:txXfrm>
        <a:off x="7098359" y="1244655"/>
        <a:ext cx="2947325" cy="617455"/>
      </dsp:txXfrm>
    </dsp:sp>
    <dsp:sp modelId="{D6EEBFD4-CE90-4E6B-B5BA-FA3F03165EA7}">
      <dsp:nvSpPr>
        <dsp:cNvPr id="0" name=""/>
        <dsp:cNvSpPr/>
      </dsp:nvSpPr>
      <dsp:spPr>
        <a:xfrm>
          <a:off x="7160671" y="1883121"/>
          <a:ext cx="2535340" cy="2039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- As potências se agruparam em alianças.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- Bloco das Potências Centrais (Tríplice Aliança).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- Bloco dos Aliados da Entente (Tríplice Entente). </a:t>
          </a:r>
        </a:p>
      </dsp:txBody>
      <dsp:txXfrm>
        <a:off x="7160671" y="1883121"/>
        <a:ext cx="2535340" cy="20395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AF1CF-31E1-4917-9478-C8DA1E949EAC}">
      <dsp:nvSpPr>
        <dsp:cNvPr id="0" name=""/>
        <dsp:cNvSpPr/>
      </dsp:nvSpPr>
      <dsp:spPr>
        <a:xfrm>
          <a:off x="0" y="0"/>
          <a:ext cx="5873750" cy="84945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Embora tenha começado como um conflito europeu, a Grande Guerra assumiu contornos mundiais.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24880" y="24880"/>
        <a:ext cx="4885344" cy="799693"/>
      </dsp:txXfrm>
    </dsp:sp>
    <dsp:sp modelId="{3EB3A2F2-54FB-40B5-9443-1C717E165022}">
      <dsp:nvSpPr>
        <dsp:cNvPr id="0" name=""/>
        <dsp:cNvSpPr/>
      </dsp:nvSpPr>
      <dsp:spPr>
        <a:xfrm>
          <a:off x="491926" y="1003899"/>
          <a:ext cx="5873750" cy="849453"/>
        </a:xfrm>
        <a:prstGeom prst="roundRect">
          <a:avLst>
            <a:gd name="adj" fmla="val 1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Estopim foi o assassinato do príncipe herdeiro do Império Austro-Húngaro Francisco Ferdinando.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16806" y="1028779"/>
        <a:ext cx="4779919" cy="799693"/>
      </dsp:txXfrm>
    </dsp:sp>
    <dsp:sp modelId="{D5171D95-DDEF-41BC-8584-A7B9AEB98065}">
      <dsp:nvSpPr>
        <dsp:cNvPr id="0" name=""/>
        <dsp:cNvSpPr/>
      </dsp:nvSpPr>
      <dsp:spPr>
        <a:xfrm>
          <a:off x="976511" y="2007798"/>
          <a:ext cx="5873750" cy="849453"/>
        </a:xfrm>
        <a:prstGeom prst="roundRect">
          <a:avLst>
            <a:gd name="adj" fmla="val 1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Império Austro-Húngaro declara guerra à Sérvia em 1914, um mês após o assassinato do príncipe. </a:t>
          </a:r>
        </a:p>
      </dsp:txBody>
      <dsp:txXfrm>
        <a:off x="1001391" y="2032678"/>
        <a:ext cx="4787261" cy="799693"/>
      </dsp:txXfrm>
    </dsp:sp>
    <dsp:sp modelId="{CE1FEAB0-DFA6-4288-892D-9E490C91ABBA}">
      <dsp:nvSpPr>
        <dsp:cNvPr id="0" name=""/>
        <dsp:cNvSpPr/>
      </dsp:nvSpPr>
      <dsp:spPr>
        <a:xfrm>
          <a:off x="1468437" y="3011697"/>
          <a:ext cx="5873750" cy="849453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 sistema de alianças acaba funcionando como um sistema em cadeia. </a:t>
          </a:r>
        </a:p>
      </dsp:txBody>
      <dsp:txXfrm>
        <a:off x="1493317" y="3036577"/>
        <a:ext cx="4779919" cy="799693"/>
      </dsp:txXfrm>
    </dsp:sp>
    <dsp:sp modelId="{BB811472-A238-4DF0-941A-1076F25398DF}">
      <dsp:nvSpPr>
        <dsp:cNvPr id="0" name=""/>
        <dsp:cNvSpPr/>
      </dsp:nvSpPr>
      <dsp:spPr>
        <a:xfrm>
          <a:off x="5321605" y="650603"/>
          <a:ext cx="552144" cy="55214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445837" y="650603"/>
        <a:ext cx="303680" cy="415488"/>
      </dsp:txXfrm>
    </dsp:sp>
    <dsp:sp modelId="{B8FA482F-1491-423A-AC91-243A94789751}">
      <dsp:nvSpPr>
        <dsp:cNvPr id="0" name=""/>
        <dsp:cNvSpPr/>
      </dsp:nvSpPr>
      <dsp:spPr>
        <a:xfrm>
          <a:off x="5813532" y="1654503"/>
          <a:ext cx="552144" cy="55214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5937764" y="1654503"/>
        <a:ext cx="303680" cy="415488"/>
      </dsp:txXfrm>
    </dsp:sp>
    <dsp:sp modelId="{4056AA54-EAF2-4ECD-B946-646495B94184}">
      <dsp:nvSpPr>
        <dsp:cNvPr id="0" name=""/>
        <dsp:cNvSpPr/>
      </dsp:nvSpPr>
      <dsp:spPr>
        <a:xfrm>
          <a:off x="6298116" y="2658402"/>
          <a:ext cx="552144" cy="55214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6422348" y="2658402"/>
        <a:ext cx="303680" cy="4154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A52E3B-B4A1-4EBC-9A24-39D7BDB5B45E}">
      <dsp:nvSpPr>
        <dsp:cNvPr id="0" name=""/>
        <dsp:cNvSpPr/>
      </dsp:nvSpPr>
      <dsp:spPr>
        <a:xfrm>
          <a:off x="0" y="0"/>
          <a:ext cx="295930" cy="29593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59E241-72B0-4047-89E4-5E40E202CA6E}">
      <dsp:nvSpPr>
        <dsp:cNvPr id="0" name=""/>
        <dsp:cNvSpPr/>
      </dsp:nvSpPr>
      <dsp:spPr>
        <a:xfrm>
          <a:off x="-3743" y="0"/>
          <a:ext cx="236744" cy="236744"/>
        </a:xfrm>
        <a:prstGeom prst="chord">
          <a:avLst>
            <a:gd name="adj1" fmla="val 1168272"/>
            <a:gd name="adj2" fmla="val 96317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F61A74-4DE0-4892-872E-6AE2EC477D18}">
      <dsp:nvSpPr>
        <dsp:cNvPr id="0" name=""/>
        <dsp:cNvSpPr/>
      </dsp:nvSpPr>
      <dsp:spPr>
        <a:xfrm>
          <a:off x="0" y="285431"/>
          <a:ext cx="1757478" cy="12453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Revoltas populares e deserções em várias regiões da Europa. </a:t>
          </a:r>
        </a:p>
      </dsp:txBody>
      <dsp:txXfrm>
        <a:off x="0" y="285431"/>
        <a:ext cx="1757478" cy="1245373"/>
      </dsp:txXfrm>
    </dsp:sp>
    <dsp:sp modelId="{57711B4B-C660-4D4D-8815-6D67F3EC8C4D}">
      <dsp:nvSpPr>
        <dsp:cNvPr id="0" name=""/>
        <dsp:cNvSpPr/>
      </dsp:nvSpPr>
      <dsp:spPr>
        <a:xfrm>
          <a:off x="259132" y="0"/>
          <a:ext cx="875460" cy="29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1917</a:t>
          </a:r>
        </a:p>
      </dsp:txBody>
      <dsp:txXfrm>
        <a:off x="259132" y="0"/>
        <a:ext cx="875460" cy="295930"/>
      </dsp:txXfrm>
    </dsp:sp>
    <dsp:sp modelId="{C2584AF4-0577-45E0-A032-6DE8D7E5D19C}">
      <dsp:nvSpPr>
        <dsp:cNvPr id="0" name=""/>
        <dsp:cNvSpPr/>
      </dsp:nvSpPr>
      <dsp:spPr>
        <a:xfrm>
          <a:off x="2486160" y="0"/>
          <a:ext cx="295930" cy="29593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BCF5FF-3313-4AB0-9213-133AD8ACF613}">
      <dsp:nvSpPr>
        <dsp:cNvPr id="0" name=""/>
        <dsp:cNvSpPr/>
      </dsp:nvSpPr>
      <dsp:spPr>
        <a:xfrm>
          <a:off x="2507965" y="29593"/>
          <a:ext cx="236744" cy="236744"/>
        </a:xfrm>
        <a:prstGeom prst="chord">
          <a:avLst>
            <a:gd name="adj1" fmla="val 20431728"/>
            <a:gd name="adj2" fmla="val 1196827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E6DBB-FC69-4AEA-A1FF-BEA15F07A07D}">
      <dsp:nvSpPr>
        <dsp:cNvPr id="0" name=""/>
        <dsp:cNvSpPr/>
      </dsp:nvSpPr>
      <dsp:spPr>
        <a:xfrm>
          <a:off x="2348969" y="295930"/>
          <a:ext cx="1849428" cy="12453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As Potências Centrais assinam um armistício em 11 de novembro de 1918. </a:t>
          </a:r>
        </a:p>
      </dsp:txBody>
      <dsp:txXfrm>
        <a:off x="2348969" y="295930"/>
        <a:ext cx="1849428" cy="1245373"/>
      </dsp:txXfrm>
    </dsp:sp>
    <dsp:sp modelId="{50478ECC-37FB-4153-8782-D86F6D9BA036}">
      <dsp:nvSpPr>
        <dsp:cNvPr id="0" name=""/>
        <dsp:cNvSpPr/>
      </dsp:nvSpPr>
      <dsp:spPr>
        <a:xfrm>
          <a:off x="2835953" y="0"/>
          <a:ext cx="875460" cy="29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1918</a:t>
          </a:r>
        </a:p>
      </dsp:txBody>
      <dsp:txXfrm>
        <a:off x="2835953" y="0"/>
        <a:ext cx="875460" cy="295930"/>
      </dsp:txXfrm>
    </dsp:sp>
    <dsp:sp modelId="{10491664-0020-4B7F-9691-70E42256126A}">
      <dsp:nvSpPr>
        <dsp:cNvPr id="0" name=""/>
        <dsp:cNvSpPr/>
      </dsp:nvSpPr>
      <dsp:spPr>
        <a:xfrm>
          <a:off x="4834138" y="0"/>
          <a:ext cx="295930" cy="29593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49C88C-4B7D-41CB-83D9-6A55B2DCC003}">
      <dsp:nvSpPr>
        <dsp:cNvPr id="0" name=""/>
        <dsp:cNvSpPr/>
      </dsp:nvSpPr>
      <dsp:spPr>
        <a:xfrm>
          <a:off x="4851853" y="57140"/>
          <a:ext cx="236744" cy="236744"/>
        </a:xfrm>
        <a:prstGeom prst="chord">
          <a:avLst>
            <a:gd name="adj1" fmla="val 162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6388ED-DB14-4B64-BF0D-0DE8875A3464}">
      <dsp:nvSpPr>
        <dsp:cNvPr id="0" name=""/>
        <dsp:cNvSpPr/>
      </dsp:nvSpPr>
      <dsp:spPr>
        <a:xfrm>
          <a:off x="4702351" y="285705"/>
          <a:ext cx="1588173" cy="12453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Países aliados e a Alemanha assinam o Tratado de Versalhes. </a:t>
          </a:r>
        </a:p>
      </dsp:txBody>
      <dsp:txXfrm>
        <a:off x="4702351" y="285705"/>
        <a:ext cx="1588173" cy="1245373"/>
      </dsp:txXfrm>
    </dsp:sp>
    <dsp:sp modelId="{43DD60AE-3F26-4DD5-8D37-90B322D375BF}">
      <dsp:nvSpPr>
        <dsp:cNvPr id="0" name=""/>
        <dsp:cNvSpPr/>
      </dsp:nvSpPr>
      <dsp:spPr>
        <a:xfrm>
          <a:off x="5194701" y="0"/>
          <a:ext cx="875460" cy="29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b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1919</a:t>
          </a:r>
        </a:p>
      </dsp:txBody>
      <dsp:txXfrm>
        <a:off x="5194701" y="0"/>
        <a:ext cx="875460" cy="2959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52328-01E6-4000-B692-11D111795E50}">
      <dsp:nvSpPr>
        <dsp:cNvPr id="0" name=""/>
        <dsp:cNvSpPr/>
      </dsp:nvSpPr>
      <dsp:spPr>
        <a:xfrm>
          <a:off x="0" y="190955"/>
          <a:ext cx="2186265" cy="5616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Primeira fase</a:t>
          </a:r>
        </a:p>
      </dsp:txBody>
      <dsp:txXfrm>
        <a:off x="0" y="190955"/>
        <a:ext cx="2186265" cy="561669"/>
      </dsp:txXfrm>
    </dsp:sp>
    <dsp:sp modelId="{16CFA126-978A-43B8-AEBF-9D41AB72D3B0}">
      <dsp:nvSpPr>
        <dsp:cNvPr id="0" name=""/>
        <dsp:cNvSpPr/>
      </dsp:nvSpPr>
      <dsp:spPr>
        <a:xfrm>
          <a:off x="0" y="820584"/>
          <a:ext cx="2186265" cy="281088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Denominada Fase de movimento.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Movimentação das tropas alemãs na Frente Ocidental.   </a:t>
          </a:r>
        </a:p>
      </dsp:txBody>
      <dsp:txXfrm>
        <a:off x="0" y="820584"/>
        <a:ext cx="2186265" cy="2810880"/>
      </dsp:txXfrm>
    </dsp:sp>
    <dsp:sp modelId="{CD6EE23F-9E0B-4437-B1D3-281A5AF7D51E}">
      <dsp:nvSpPr>
        <dsp:cNvPr id="0" name=""/>
        <dsp:cNvSpPr/>
      </dsp:nvSpPr>
      <dsp:spPr>
        <a:xfrm>
          <a:off x="2465223" y="190955"/>
          <a:ext cx="2186265" cy="5616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Segunda fase</a:t>
          </a:r>
        </a:p>
      </dsp:txBody>
      <dsp:txXfrm>
        <a:off x="2465223" y="190955"/>
        <a:ext cx="2186265" cy="561669"/>
      </dsp:txXfrm>
    </dsp:sp>
    <dsp:sp modelId="{D180E2D3-5C8B-4928-BA55-745B370E06CF}">
      <dsp:nvSpPr>
        <dsp:cNvPr id="0" name=""/>
        <dsp:cNvSpPr/>
      </dsp:nvSpPr>
      <dsp:spPr>
        <a:xfrm>
          <a:off x="2478778" y="844617"/>
          <a:ext cx="2186265" cy="281088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Conhecida como Guerra de Posição (1915-1916).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O conflito foi marcado pelas trincheiras. </a:t>
          </a:r>
        </a:p>
      </dsp:txBody>
      <dsp:txXfrm>
        <a:off x="2478778" y="844617"/>
        <a:ext cx="2186265" cy="2810880"/>
      </dsp:txXfrm>
    </dsp:sp>
    <dsp:sp modelId="{B682BEB5-00A9-4D9F-B04C-2DD89FE2FD98}">
      <dsp:nvSpPr>
        <dsp:cNvPr id="0" name=""/>
        <dsp:cNvSpPr/>
      </dsp:nvSpPr>
      <dsp:spPr>
        <a:xfrm>
          <a:off x="4957565" y="190955"/>
          <a:ext cx="2186265" cy="5616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Terceira fase</a:t>
          </a:r>
        </a:p>
      </dsp:txBody>
      <dsp:txXfrm>
        <a:off x="4957565" y="190955"/>
        <a:ext cx="2186265" cy="561669"/>
      </dsp:txXfrm>
    </dsp:sp>
    <dsp:sp modelId="{5C91B2E6-47CB-423F-945F-D429624BD003}">
      <dsp:nvSpPr>
        <dsp:cNvPr id="0" name=""/>
        <dsp:cNvSpPr/>
      </dsp:nvSpPr>
      <dsp:spPr>
        <a:xfrm>
          <a:off x="4957565" y="844617"/>
          <a:ext cx="2186265" cy="281088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Entre 1917 e 1918.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Saída da Rússia e entrada dos EUA. </a:t>
          </a:r>
        </a:p>
      </dsp:txBody>
      <dsp:txXfrm>
        <a:off x="4957565" y="844617"/>
        <a:ext cx="2186265" cy="28108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AF1CF-31E1-4917-9478-C8DA1E949EAC}">
      <dsp:nvSpPr>
        <dsp:cNvPr id="0" name=""/>
        <dsp:cNvSpPr/>
      </dsp:nvSpPr>
      <dsp:spPr>
        <a:xfrm>
          <a:off x="83736" y="80688"/>
          <a:ext cx="8740051" cy="9320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Roboto" pitchFamily="2" charset="0"/>
              <a:ea typeface="Roboto" pitchFamily="2" charset="0"/>
            </a:rPr>
            <a:t>A Primeira Guerra Mundial demonstrou o quanto a tecnologia e a ciência podem ser utilizadas para fins violentos.</a:t>
          </a:r>
        </a:p>
      </dsp:txBody>
      <dsp:txXfrm>
        <a:off x="111034" y="107986"/>
        <a:ext cx="7614470" cy="877413"/>
      </dsp:txXfrm>
    </dsp:sp>
    <dsp:sp modelId="{3EB3A2F2-54FB-40B5-9443-1C717E165022}">
      <dsp:nvSpPr>
        <dsp:cNvPr id="0" name=""/>
        <dsp:cNvSpPr/>
      </dsp:nvSpPr>
      <dsp:spPr>
        <a:xfrm>
          <a:off x="576640" y="1127985"/>
          <a:ext cx="8715420" cy="825996"/>
        </a:xfrm>
        <a:prstGeom prst="roundRect">
          <a:avLst>
            <a:gd name="adj" fmla="val 1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Morreram na guerra cerca de 15 milhões de pessoas, entre civis e militares, e 20 milhões de indivíduos foram mutilados ou ficaram incapacitados.</a:t>
          </a:r>
        </a:p>
      </dsp:txBody>
      <dsp:txXfrm>
        <a:off x="600833" y="1152178"/>
        <a:ext cx="7308902" cy="777610"/>
      </dsp:txXfrm>
    </dsp:sp>
    <dsp:sp modelId="{D5171D95-DDEF-41BC-8584-A7B9AEB98065}">
      <dsp:nvSpPr>
        <dsp:cNvPr id="0" name=""/>
        <dsp:cNvSpPr/>
      </dsp:nvSpPr>
      <dsp:spPr>
        <a:xfrm>
          <a:off x="1152126" y="2163832"/>
          <a:ext cx="8923669" cy="913510"/>
        </a:xfrm>
        <a:prstGeom prst="roundRect">
          <a:avLst>
            <a:gd name="adj" fmla="val 1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A Alemanha, particularmente, saiu arrasada do conflito. A situação foi considerada humilhante pelos alemães e levaria a outro conflito ainda mais devastador: a Segunda Guerra Mundial (1939-1945).</a:t>
          </a:r>
        </a:p>
      </dsp:txBody>
      <dsp:txXfrm>
        <a:off x="1178882" y="2190588"/>
        <a:ext cx="7490728" cy="859998"/>
      </dsp:txXfrm>
    </dsp:sp>
    <dsp:sp modelId="{CE1FEAB0-DFA6-4288-892D-9E490C91ABBA}">
      <dsp:nvSpPr>
        <dsp:cNvPr id="0" name=""/>
        <dsp:cNvSpPr/>
      </dsp:nvSpPr>
      <dsp:spPr>
        <a:xfrm>
          <a:off x="2185012" y="3243435"/>
          <a:ext cx="8237715" cy="913510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Os maiores beneficiários da guerra foram os Estados Unidos. Enquanto se mantiveram neutros, no começo do conflito, obtiveram enormes lucros com a venda de produtos aos países em guerra.</a:t>
          </a:r>
        </a:p>
      </dsp:txBody>
      <dsp:txXfrm>
        <a:off x="2211768" y="3270191"/>
        <a:ext cx="6900512" cy="859998"/>
      </dsp:txXfrm>
    </dsp:sp>
    <dsp:sp modelId="{BB811472-A238-4DF0-941A-1076F25398DF}">
      <dsp:nvSpPr>
        <dsp:cNvPr id="0" name=""/>
        <dsp:cNvSpPr/>
      </dsp:nvSpPr>
      <dsp:spPr>
        <a:xfrm>
          <a:off x="7769517" y="704290"/>
          <a:ext cx="593782" cy="59378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7903118" y="704290"/>
        <a:ext cx="326580" cy="446821"/>
      </dsp:txXfrm>
    </dsp:sp>
    <dsp:sp modelId="{B8FA482F-1491-423A-AC91-243A94789751}">
      <dsp:nvSpPr>
        <dsp:cNvPr id="0" name=""/>
        <dsp:cNvSpPr/>
      </dsp:nvSpPr>
      <dsp:spPr>
        <a:xfrm>
          <a:off x="8459425" y="1783894"/>
          <a:ext cx="593782" cy="59378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8593026" y="1783894"/>
        <a:ext cx="326580" cy="446821"/>
      </dsp:txXfrm>
    </dsp:sp>
    <dsp:sp modelId="{4056AA54-EAF2-4ECD-B946-646495B94184}">
      <dsp:nvSpPr>
        <dsp:cNvPr id="0" name=""/>
        <dsp:cNvSpPr/>
      </dsp:nvSpPr>
      <dsp:spPr>
        <a:xfrm>
          <a:off x="9139037" y="2863498"/>
          <a:ext cx="593782" cy="59378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9272638" y="2863498"/>
        <a:ext cx="326580" cy="44682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4C96E-B5AB-49D6-82D5-EAC78D24E092}">
      <dsp:nvSpPr>
        <dsp:cNvPr id="0" name=""/>
        <dsp:cNvSpPr/>
      </dsp:nvSpPr>
      <dsp:spPr>
        <a:xfrm>
          <a:off x="6344712" y="898278"/>
          <a:ext cx="2870812" cy="4214289"/>
        </a:xfrm>
        <a:prstGeom prst="wedgeRectCallout">
          <a:avLst>
            <a:gd name="adj1" fmla="val 0"/>
            <a:gd name="adj2" fmla="val 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5" tIns="60325" rIns="60325" bIns="60325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Criação de partidos de oposição à autocracia do czar Nicolau II, como o Partido Operário Social-Democrata Russo (POSDR).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Em 1903, esse partido se divide entre bolcheviques (maioria) e mencheviques (minoria).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6709054" y="898278"/>
        <a:ext cx="2506469" cy="4214289"/>
      </dsp:txXfrm>
    </dsp:sp>
    <dsp:sp modelId="{70122309-42A5-43FA-9914-50044A37DAC4}">
      <dsp:nvSpPr>
        <dsp:cNvPr id="0" name=""/>
        <dsp:cNvSpPr/>
      </dsp:nvSpPr>
      <dsp:spPr>
        <a:xfrm>
          <a:off x="5903163" y="0"/>
          <a:ext cx="3362644" cy="899811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25" tIns="60325" rIns="60325" bIns="6032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Início do século XX</a:t>
          </a:r>
        </a:p>
      </dsp:txBody>
      <dsp:txXfrm>
        <a:off x="5903163" y="0"/>
        <a:ext cx="3362644" cy="899811"/>
      </dsp:txXfrm>
    </dsp:sp>
    <dsp:sp modelId="{5A4760DB-7545-4122-8601-3CE306CB9E58}">
      <dsp:nvSpPr>
        <dsp:cNvPr id="0" name=""/>
        <dsp:cNvSpPr/>
      </dsp:nvSpPr>
      <dsp:spPr>
        <a:xfrm>
          <a:off x="4192390" y="898278"/>
          <a:ext cx="2327303" cy="3913670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2">
            <a:tint val="50000"/>
            <a:hueOff val="-1904"/>
            <a:satOff val="-1364"/>
            <a:lumOff val="55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5" tIns="60325" rIns="60325" bIns="60325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Início da industrialização na Rússia.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Plano de modernização econômica acarretou no aumento de impostos.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Camponeses deixavam o campo e se dirigiam às cidades.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 </a:t>
          </a:r>
          <a:endParaRPr lang="pt-BR" kern="1200" dirty="0"/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4487754" y="898278"/>
        <a:ext cx="2031938" cy="3913670"/>
      </dsp:txXfrm>
    </dsp:sp>
    <dsp:sp modelId="{89D9FC92-4DF1-44F8-96AB-29B6CA4BE252}">
      <dsp:nvSpPr>
        <dsp:cNvPr id="0" name=""/>
        <dsp:cNvSpPr/>
      </dsp:nvSpPr>
      <dsp:spPr>
        <a:xfrm>
          <a:off x="4192390" y="145708"/>
          <a:ext cx="2327303" cy="752570"/>
        </a:xfrm>
        <a:prstGeom prst="rect">
          <a:avLst/>
        </a:prstGeom>
        <a:solidFill>
          <a:schemeClr val="accent2">
            <a:shade val="80000"/>
            <a:hueOff val="-17936"/>
            <a:satOff val="-2012"/>
            <a:lumOff val="128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25" tIns="60325" rIns="60325" bIns="6032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Final do século XIX</a:t>
          </a:r>
        </a:p>
      </dsp:txBody>
      <dsp:txXfrm>
        <a:off x="4192390" y="145708"/>
        <a:ext cx="2327303" cy="752570"/>
      </dsp:txXfrm>
    </dsp:sp>
    <dsp:sp modelId="{75CD5A25-8D53-41AF-A190-3697D5B161F7}">
      <dsp:nvSpPr>
        <dsp:cNvPr id="0" name=""/>
        <dsp:cNvSpPr/>
      </dsp:nvSpPr>
      <dsp:spPr>
        <a:xfrm>
          <a:off x="1863930" y="898278"/>
          <a:ext cx="2327303" cy="3612540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2">
            <a:tint val="50000"/>
            <a:hueOff val="-3809"/>
            <a:satOff val="-2729"/>
            <a:lumOff val="111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25" tIns="60325" rIns="60325" bIns="60325" numCol="1" spcCol="1270" anchor="t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A Rússia era agrária.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Mais de 80% da população vivia no campo. 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- Possuía sistema de governo autocrático, com o poder concentrado no czar (imperador). </a:t>
          </a:r>
        </a:p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 dirty="0">
            <a:latin typeface="Roboto" pitchFamily="2" charset="0"/>
            <a:ea typeface="Roboto" pitchFamily="2" charset="0"/>
          </a:endParaRPr>
        </a:p>
      </dsp:txBody>
      <dsp:txXfrm>
        <a:off x="2159294" y="898278"/>
        <a:ext cx="2031938" cy="3612540"/>
      </dsp:txXfrm>
    </dsp:sp>
    <dsp:sp modelId="{D24AD568-0C17-42AF-982C-8C2E23E718C1}">
      <dsp:nvSpPr>
        <dsp:cNvPr id="0" name=""/>
        <dsp:cNvSpPr/>
      </dsp:nvSpPr>
      <dsp:spPr>
        <a:xfrm>
          <a:off x="1863930" y="296017"/>
          <a:ext cx="2327303" cy="602260"/>
        </a:xfrm>
        <a:prstGeom prst="rect">
          <a:avLst/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325" tIns="60325" rIns="60325" bIns="6032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>
              <a:latin typeface="Roboto" pitchFamily="2" charset="0"/>
              <a:ea typeface="Roboto" pitchFamily="2" charset="0"/>
            </a:rPr>
            <a:t>Meados do século XIX</a:t>
          </a:r>
        </a:p>
      </dsp:txBody>
      <dsp:txXfrm>
        <a:off x="1863930" y="296017"/>
        <a:ext cx="2327303" cy="602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Processo de Blocos Interconectados"/>
  <dgm:desc val="Use para mostrar etapas sequenciais de um processo. Funciona melhor com quantidades pequenas de texto de Nível 1 e quantidades médias de texto de Nível 2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37BD9-C16D-5A41-9CB0-74BC1D75B23B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3BBB1-00BB-7F4E-8217-16690CAF97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68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8E3EA-5BD8-4053-B771-963ACB49F7C5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32107-2A48-4647-B73C-40AAC50B5DF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23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32107-2A48-4647-B73C-40AAC50B5DF9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5159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3" y="2130427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CEB3B-1D30-5149-B859-1083553B2B1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72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75EE2-670B-7948-8442-6FD4E1508A8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814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9" y="274640"/>
            <a:ext cx="2742485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40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9A8A-08EF-C64D-AF3C-56538FAAC5B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399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9510B-D6CF-7A44-828A-6509FD6E61E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829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4" y="4406902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4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1DBD-5BB1-6F43-BCB4-ED29A7BEB15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8204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2" y="1600202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2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4A01-45B3-F246-969B-2EA860B866F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647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5" y="1535113"/>
            <a:ext cx="538762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5" y="2174875"/>
            <a:ext cx="538762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25B21-B3F5-114E-8D36-14DD0DA9BD7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00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C8C1-533B-5949-B8E0-E8AA4D2C504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517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A6FB5-9D40-C440-ABC4-C6EBD6D8AAC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882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4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3" y="273052"/>
            <a:ext cx="681389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2"/>
            <a:ext cx="401004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7C3C-E338-B84E-BD72-04C494CFF46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611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BA47-708D-864D-B32A-2A34E95DDC0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47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2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2" y="1600202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D9FD1-7352-8345-BE52-EEA96DED992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6" y="6356352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2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DB129-5E1E-4A87-B49C-E9C4E36D6F3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759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13" Type="http://schemas.openxmlformats.org/officeDocument/2006/relationships/diagramLayout" Target="../diagrams/layout14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12" Type="http://schemas.openxmlformats.org/officeDocument/2006/relationships/diagramData" Target="../diagrams/data14.xml"/><Relationship Id="rId17" Type="http://schemas.openxmlformats.org/officeDocument/2006/relationships/image" Target="../media/image2.png"/><Relationship Id="rId2" Type="http://schemas.openxmlformats.org/officeDocument/2006/relationships/diagramData" Target="../diagrams/data12.xml"/><Relationship Id="rId16" Type="http://schemas.microsoft.com/office/2007/relationships/diagramDrawing" Target="../diagrams/drawing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5" Type="http://schemas.openxmlformats.org/officeDocument/2006/relationships/diagramColors" Target="../diagrams/colors14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Relationship Id="rId1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image" Target="../media/image5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12" Type="http://schemas.microsoft.com/office/2007/relationships/diagramDrawing" Target="../diagrams/drawing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openxmlformats.org/officeDocument/2006/relationships/diagramColors" Target="../diagrams/colors7.xml"/><Relationship Id="rId5" Type="http://schemas.openxmlformats.org/officeDocument/2006/relationships/diagramColors" Target="../diagrams/colors6.xml"/><Relationship Id="rId10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6.xml"/><Relationship Id="rId9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3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24"/>
          <a:stretch/>
        </p:blipFill>
        <p:spPr>
          <a:xfrm>
            <a:off x="1" y="1"/>
            <a:ext cx="9406780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78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41379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Revolução Russa 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995562008"/>
              </p:ext>
            </p:extLst>
          </p:nvPr>
        </p:nvGraphicFramePr>
        <p:xfrm>
          <a:off x="335272" y="1556792"/>
          <a:ext cx="11230323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10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2554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485800"/>
            <a:ext cx="10969943" cy="1143000"/>
          </a:xfrm>
        </p:spPr>
        <p:txBody>
          <a:bodyPr>
            <a:normAutofit fontScale="90000"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Manifestações e revoltas contra o czarismo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601997663"/>
              </p:ext>
            </p:extLst>
          </p:nvPr>
        </p:nvGraphicFramePr>
        <p:xfrm>
          <a:off x="527244" y="1324992"/>
          <a:ext cx="10942365" cy="3256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113204643"/>
              </p:ext>
            </p:extLst>
          </p:nvPr>
        </p:nvGraphicFramePr>
        <p:xfrm>
          <a:off x="719217" y="4509120"/>
          <a:ext cx="10942365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11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179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341784"/>
            <a:ext cx="10969943" cy="1143000"/>
          </a:xfrm>
        </p:spPr>
        <p:txBody>
          <a:bodyPr>
            <a:noAutofit/>
          </a:bodyPr>
          <a:lstStyle/>
          <a:p>
            <a:br>
              <a:rPr lang="pt-BR" sz="4800" b="1" dirty="0">
                <a:latin typeface="Roboto" pitchFamily="2" charset="0"/>
                <a:ea typeface="Roboto" pitchFamily="2" charset="0"/>
              </a:rPr>
            </a:br>
            <a:r>
              <a:rPr lang="pt-BR" sz="4800" b="1" dirty="0">
                <a:latin typeface="Roboto" pitchFamily="2" charset="0"/>
                <a:ea typeface="Roboto" pitchFamily="2" charset="0"/>
              </a:rPr>
              <a:t>O fim da Rússia czarista </a:t>
            </a:r>
            <a:br>
              <a:rPr lang="pt-BR" sz="4800" b="1" dirty="0">
                <a:latin typeface="Roboto" pitchFamily="2" charset="0"/>
                <a:ea typeface="Roboto" pitchFamily="2" charset="0"/>
              </a:rPr>
            </a:br>
            <a:endParaRPr lang="pt-BR" sz="4800" b="1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295129" y="1340768"/>
            <a:ext cx="835075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dirty="0">
                <a:latin typeface="Roboto" pitchFamily="2" charset="0"/>
                <a:ea typeface="Roboto" pitchFamily="2" charset="0"/>
              </a:rPr>
              <a:t>A fim de controlar as insatisfações populares, o czar: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criou a Duma, Parlamento formado por deputados eleitos,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legalizou os sindicatos de trabalhadores. 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753634422"/>
              </p:ext>
            </p:extLst>
          </p:nvPr>
        </p:nvGraphicFramePr>
        <p:xfrm>
          <a:off x="3598785" y="2310264"/>
          <a:ext cx="6047097" cy="2198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902763961"/>
              </p:ext>
            </p:extLst>
          </p:nvPr>
        </p:nvGraphicFramePr>
        <p:xfrm>
          <a:off x="261764" y="4311352"/>
          <a:ext cx="5759140" cy="220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879248651"/>
              </p:ext>
            </p:extLst>
          </p:nvPr>
        </p:nvGraphicFramePr>
        <p:xfrm>
          <a:off x="6242726" y="4414800"/>
          <a:ext cx="5711147" cy="220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12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5302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0" y="764704"/>
            <a:ext cx="10969943" cy="1008112"/>
          </a:xfrm>
        </p:spPr>
        <p:txBody>
          <a:bodyPr>
            <a:noAutofit/>
          </a:bodyPr>
          <a:lstStyle/>
          <a:p>
            <a:r>
              <a:rPr lang="pt-BR" sz="5400" b="1" dirty="0">
                <a:latin typeface="Roboto" pitchFamily="2" charset="0"/>
                <a:ea typeface="Roboto" pitchFamily="2" charset="0"/>
              </a:rPr>
              <a:t>Primeira Guerra Mundial e Revolução Russa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909836" y="2291712"/>
            <a:ext cx="95770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pt-BR" sz="2800" dirty="0">
                <a:latin typeface="Roboto" pitchFamily="2" charset="0"/>
                <a:ea typeface="Roboto" pitchFamily="2" charset="0"/>
              </a:rPr>
              <a:t>Avanços tecnológicos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800" dirty="0">
                <a:latin typeface="Roboto" pitchFamily="2" charset="0"/>
                <a:ea typeface="Roboto" pitchFamily="2" charset="0"/>
              </a:rPr>
              <a:t>A </a:t>
            </a:r>
            <a:r>
              <a:rPr lang="pt-BR" sz="2800" i="1" dirty="0">
                <a:latin typeface="Roboto" pitchFamily="2" charset="0"/>
                <a:ea typeface="Roboto" pitchFamily="2" charset="0"/>
              </a:rPr>
              <a:t>Belle Époque </a:t>
            </a:r>
            <a:r>
              <a:rPr lang="pt-BR" sz="2800" dirty="0">
                <a:latin typeface="Roboto" pitchFamily="2" charset="0"/>
                <a:ea typeface="Roboto" pitchFamily="2" charset="0"/>
              </a:rPr>
              <a:t>e suas contradições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800" dirty="0">
                <a:latin typeface="Roboto" pitchFamily="2" charset="0"/>
                <a:ea typeface="Roboto" pitchFamily="2" charset="0"/>
              </a:rPr>
              <a:t>Problemas sociais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800" dirty="0">
                <a:latin typeface="Roboto" pitchFamily="2" charset="0"/>
                <a:ea typeface="Roboto" pitchFamily="2" charset="0"/>
              </a:rPr>
              <a:t>Rivalidade entre as potências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800" dirty="0">
                <a:latin typeface="Roboto" pitchFamily="2" charset="0"/>
                <a:ea typeface="Roboto" pitchFamily="2" charset="0"/>
              </a:rPr>
              <a:t>A Primeira Guerra Mundial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800" dirty="0">
                <a:latin typeface="Roboto" pitchFamily="2" charset="0"/>
                <a:ea typeface="Roboto" pitchFamily="2" charset="0"/>
              </a:rPr>
              <a:t>As consequências da guerra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800" dirty="0">
                <a:latin typeface="Roboto" pitchFamily="2" charset="0"/>
                <a:ea typeface="Roboto" pitchFamily="2" charset="0"/>
              </a:rPr>
              <a:t>A Revolução Russa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800" dirty="0">
                <a:latin typeface="Roboto" pitchFamily="2" charset="0"/>
                <a:ea typeface="Roboto" pitchFamily="2" charset="0"/>
              </a:rPr>
              <a:t>Manifestações e revoltas contra o czarismo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800" dirty="0">
                <a:latin typeface="Roboto" pitchFamily="2" charset="0"/>
                <a:ea typeface="Roboto" pitchFamily="2" charset="0"/>
              </a:rPr>
              <a:t>O fim da Rússia czarista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pt-BR" sz="2800" dirty="0">
                <a:latin typeface="Roboto" pitchFamily="2" charset="0"/>
                <a:ea typeface="Roboto" pitchFamily="2" charset="0"/>
              </a:rPr>
              <a:t>A formação da URSS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8474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Avanços tecnológicos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m 7" descr="Foto em preto e branco de pessoas em volta&#10;&#10;Descrição gerada automaticamente">
            <a:extLst>
              <a:ext uri="{FF2B5EF4-FFF2-40B4-BE49-F238E27FC236}">
                <a16:creationId xmlns:a16="http://schemas.microsoft.com/office/drawing/2014/main" id="{584DF258-D4FF-977E-B887-01697D0E18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0010" y="1628800"/>
            <a:ext cx="3029373" cy="42011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82DD17DA-0FAE-E612-913D-EC2CA40AA73A}"/>
              </a:ext>
            </a:extLst>
          </p:cNvPr>
          <p:cNvSpPr txBox="1"/>
          <p:nvPr/>
        </p:nvSpPr>
        <p:spPr>
          <a:xfrm>
            <a:off x="7030516" y="5089619"/>
            <a:ext cx="1433819" cy="740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pt-BR" sz="900" b="0" i="0" u="none" strike="noStrike" baseline="0" dirty="0">
                <a:solidFill>
                  <a:srgbClr val="2F2F2E"/>
                </a:solidFill>
                <a:latin typeface="DINNextLTPro-Regular"/>
              </a:rPr>
              <a:t>Operários trabalham em</a:t>
            </a:r>
          </a:p>
          <a:p>
            <a:pPr algn="l"/>
            <a:r>
              <a:rPr lang="pt-BR" sz="900" b="0" i="0" u="none" strike="noStrike" baseline="0" dirty="0">
                <a:solidFill>
                  <a:srgbClr val="2F2F2E"/>
                </a:solidFill>
                <a:latin typeface="DINNextLTPro-Regular"/>
              </a:rPr>
              <a:t>linha de produção em</a:t>
            </a:r>
          </a:p>
          <a:p>
            <a:pPr algn="l"/>
            <a:r>
              <a:rPr lang="pt-BR" sz="900" b="0" i="0" u="none" strike="noStrike" baseline="0" dirty="0">
                <a:solidFill>
                  <a:srgbClr val="2F2F2E"/>
                </a:solidFill>
                <a:latin typeface="DINNextLTPro-Regular"/>
              </a:rPr>
              <a:t>fábrica de Henry Ford,</a:t>
            </a:r>
          </a:p>
          <a:p>
            <a:pPr algn="l"/>
            <a:r>
              <a:rPr lang="pt-BR" sz="900" b="0" i="0" u="none" strike="noStrike" baseline="0" dirty="0">
                <a:solidFill>
                  <a:srgbClr val="2F2F2E"/>
                </a:solidFill>
                <a:latin typeface="DINNextLTPro-Regular"/>
              </a:rPr>
              <a:t>Estados Unidos, 1900.</a:t>
            </a:r>
            <a:endParaRPr lang="en-US" sz="1050" dirty="0"/>
          </a:p>
        </p:txBody>
      </p:sp>
      <p:graphicFrame>
        <p:nvGraphicFramePr>
          <p:cNvPr id="11" name="CaixaDeTexto 5">
            <a:extLst>
              <a:ext uri="{FF2B5EF4-FFF2-40B4-BE49-F238E27FC236}">
                <a16:creationId xmlns:a16="http://schemas.microsoft.com/office/drawing/2014/main" id="{19A395F2-225E-7A58-0912-2DE499E90B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9496432"/>
              </p:ext>
            </p:extLst>
          </p:nvPr>
        </p:nvGraphicFramePr>
        <p:xfrm>
          <a:off x="1341884" y="1628800"/>
          <a:ext cx="5184576" cy="4524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32391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5777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4080" y="761105"/>
            <a:ext cx="8982910" cy="901700"/>
          </a:xfrm>
        </p:spPr>
        <p:txBody>
          <a:bodyPr anchor="t">
            <a:normAutofit/>
          </a:bodyPr>
          <a:lstStyle/>
          <a:p>
            <a:r>
              <a:rPr lang="pt-BR" b="1" i="1" dirty="0">
                <a:latin typeface="Roboto" pitchFamily="2" charset="0"/>
                <a:ea typeface="Roboto" pitchFamily="2" charset="0"/>
              </a:rPr>
              <a:t>Belle Époque</a:t>
            </a:r>
            <a:r>
              <a:rPr lang="pt-BR" b="1" dirty="0">
                <a:latin typeface="Roboto" pitchFamily="2" charset="0"/>
                <a:ea typeface="Roboto" pitchFamily="2" charset="0"/>
              </a:rPr>
              <a:t> e suas contradições </a:t>
            </a:r>
            <a:endParaRPr lang="pt-BR" b="1" i="1" dirty="0">
              <a:latin typeface="Roboto" pitchFamily="2" charset="0"/>
              <a:ea typeface="Roboto" pitchFamily="2" charset="0"/>
            </a:endParaRPr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/>
          <a:stretch/>
        </p:blipFill>
        <p:spPr>
          <a:xfrm>
            <a:off x="0" y="-1"/>
            <a:ext cx="12185776" cy="620689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08357" y="6356350"/>
            <a:ext cx="27424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3FDB129-5E1E-4A87-B49C-E9C4E36D6F36}" type="slidenum">
              <a:rPr lang="pt-BR" smtClean="0"/>
              <a:pPr>
                <a:spcAft>
                  <a:spcPts val="600"/>
                </a:spcAft>
              </a:pPr>
              <a:t>4</a:t>
            </a:fld>
            <a:endParaRPr lang="pt-BR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488529015"/>
              </p:ext>
            </p:extLst>
          </p:nvPr>
        </p:nvGraphicFramePr>
        <p:xfrm>
          <a:off x="1009387" y="1847849"/>
          <a:ext cx="9992297" cy="4254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88721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629816"/>
            <a:ext cx="10969943" cy="1143000"/>
          </a:xfrm>
        </p:spPr>
        <p:txBody>
          <a:bodyPr>
            <a:normAutofit/>
          </a:bodyPr>
          <a:lstStyle/>
          <a:p>
            <a:r>
              <a:rPr lang="pt-BR" b="1" dirty="0">
                <a:latin typeface="Roboto" pitchFamily="2" charset="0"/>
                <a:ea typeface="Roboto" pitchFamily="2" charset="0"/>
              </a:rPr>
              <a:t>Problemas</a:t>
            </a:r>
            <a:r>
              <a:rPr lang="pt-BR" sz="4800" b="1" dirty="0">
                <a:latin typeface="Roboto" pitchFamily="2" charset="0"/>
                <a:ea typeface="Roboto" pitchFamily="2" charset="0"/>
              </a:rPr>
              <a:t> sociais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513391723"/>
              </p:ext>
            </p:extLst>
          </p:nvPr>
        </p:nvGraphicFramePr>
        <p:xfrm>
          <a:off x="1053852" y="1855422"/>
          <a:ext cx="9790538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5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4410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30" y="561974"/>
            <a:ext cx="10969943" cy="922809"/>
          </a:xfrm>
        </p:spPr>
        <p:txBody>
          <a:bodyPr>
            <a:normAutofit/>
          </a:bodyPr>
          <a:lstStyle/>
          <a:p>
            <a:r>
              <a:rPr lang="pt-BR" b="1" dirty="0">
                <a:latin typeface="Roboto" pitchFamily="2" charset="0"/>
                <a:ea typeface="Roboto" pitchFamily="2" charset="0"/>
              </a:rPr>
              <a:t>Rivalidade entre as potências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007172" y="1519044"/>
            <a:ext cx="1007849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Divergência resultantes de disputas de fronteiras na Europa e por colônias na África e na Ásia.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Ressentimentos nacionais.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1900" dirty="0">
                <a:latin typeface="Roboto" pitchFamily="2" charset="0"/>
                <a:ea typeface="Roboto" pitchFamily="2" charset="0"/>
              </a:rPr>
              <a:t>Interesses expansionistas de nações entravam em choque.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492871583"/>
              </p:ext>
            </p:extLst>
          </p:nvPr>
        </p:nvGraphicFramePr>
        <p:xfrm>
          <a:off x="527245" y="2530644"/>
          <a:ext cx="11326308" cy="4138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6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3769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0" y="55827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Primeira Guerra Mundial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542662249"/>
              </p:ext>
            </p:extLst>
          </p:nvPr>
        </p:nvGraphicFramePr>
        <p:xfrm>
          <a:off x="375301" y="1916832"/>
          <a:ext cx="7342188" cy="3861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7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C07AB28-43C0-03C4-8D74-1B1975C659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53569" y="2492896"/>
            <a:ext cx="3955207" cy="35272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23283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616094676"/>
              </p:ext>
            </p:extLst>
          </p:nvPr>
        </p:nvGraphicFramePr>
        <p:xfrm>
          <a:off x="765820" y="4541586"/>
          <a:ext cx="6729560" cy="1542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8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-27384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8408AC58-EEFF-CC88-4031-9384DFEE48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4925179"/>
              </p:ext>
            </p:extLst>
          </p:nvPr>
        </p:nvGraphicFramePr>
        <p:xfrm>
          <a:off x="863193" y="620689"/>
          <a:ext cx="7175435" cy="3785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11" name="Imagem 10">
            <a:extLst>
              <a:ext uri="{FF2B5EF4-FFF2-40B4-BE49-F238E27FC236}">
                <a16:creationId xmlns:a16="http://schemas.microsoft.com/office/drawing/2014/main" id="{18E3979A-C0D6-4148-7A9F-5170B583D8C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421340" y="2734957"/>
            <a:ext cx="4124901" cy="36295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23710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B129-5E1E-4A87-B49C-E9C4E36D6F36}" type="slidenum">
              <a:rPr lang="pt-BR" smtClean="0"/>
              <a:t>9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27384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994CC4F-191F-ADEF-4554-8F431F55E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0" y="55827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As consequências da guerra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3038C630-16DB-46FD-12F1-BEB3CA3A14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9540640"/>
              </p:ext>
            </p:extLst>
          </p:nvPr>
        </p:nvGraphicFramePr>
        <p:xfrm>
          <a:off x="693812" y="1724950"/>
          <a:ext cx="10297144" cy="4152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079170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7D693B-37CC-49E5-A792-7A27C32F2B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0C35F3-9BD9-4FFC-B114-360C4C7D9E6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09BBB8C-C80F-421E-B7E3-A0D18E08E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5803</TotalTime>
  <Words>1021</Words>
  <Application>Microsoft Office PowerPoint</Application>
  <PresentationFormat>Personalizar</PresentationFormat>
  <Paragraphs>125</Paragraphs>
  <Slides>12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8" baseType="lpstr">
      <vt:lpstr>Arial</vt:lpstr>
      <vt:lpstr>Calibri</vt:lpstr>
      <vt:lpstr>DINNextLTPro-Regular</vt:lpstr>
      <vt:lpstr>Roboto</vt:lpstr>
      <vt:lpstr>Wingdings</vt:lpstr>
      <vt:lpstr>Tema do Office</vt:lpstr>
      <vt:lpstr>Apresentação do PowerPoint</vt:lpstr>
      <vt:lpstr>Primeira Guerra Mundial e Revolução Russa</vt:lpstr>
      <vt:lpstr>Avanços tecnológicos</vt:lpstr>
      <vt:lpstr>Belle Époque e suas contradições </vt:lpstr>
      <vt:lpstr>Problemas sociais</vt:lpstr>
      <vt:lpstr>Rivalidade entre as potências</vt:lpstr>
      <vt:lpstr>A Primeira Guerra Mundial</vt:lpstr>
      <vt:lpstr>Apresentação do PowerPoint</vt:lpstr>
      <vt:lpstr>As consequências da guerra</vt:lpstr>
      <vt:lpstr>A Revolução Russa </vt:lpstr>
      <vt:lpstr>Manifestações e revoltas contra o czarismo</vt:lpstr>
      <vt:lpstr> O fim da Rússia czarista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nascimento da República no Brasil e seus desdobramentos</dc:title>
  <dc:creator>Jaqueline Martinho</dc:creator>
  <cp:lastModifiedBy> </cp:lastModifiedBy>
  <cp:revision>527</cp:revision>
  <dcterms:created xsi:type="dcterms:W3CDTF">2019-04-02T01:45:57Z</dcterms:created>
  <dcterms:modified xsi:type="dcterms:W3CDTF">2023-06-22T13:02:24Z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