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36" r:id="rId5"/>
    <p:sldId id="256" r:id="rId6"/>
    <p:sldId id="257" r:id="rId7"/>
    <p:sldId id="258" r:id="rId8"/>
    <p:sldId id="338" r:id="rId9"/>
    <p:sldId id="340" r:id="rId10"/>
    <p:sldId id="341" r:id="rId11"/>
  </p:sldIdLst>
  <p:sldSz cx="1218882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D381A5CF-E2C8-4291-AB13-3BE1A1A78355}">
          <p14:sldIdLst>
            <p14:sldId id="336"/>
            <p14:sldId id="256"/>
            <p14:sldId id="257"/>
            <p14:sldId id="258"/>
            <p14:sldId id="338"/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00" clrIdx="0"/>
  <p:cmAuthor id="2" name="Lilian Semenichin Nogueira" initials="LSN" lastIdx="85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1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15617-52C8-4E09-9C8E-0344978F12D5}" v="138" dt="2019-07-05T01:45:16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0" autoAdjust="0"/>
    <p:restoredTop sz="94660"/>
  </p:normalViewPr>
  <p:slideViewPr>
    <p:cSldViewPr>
      <p:cViewPr varScale="1">
        <p:scale>
          <a:sx n="68" d="100"/>
          <a:sy n="68" d="100"/>
        </p:scale>
        <p:origin x="486" y="72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491B9-BB23-436B-8502-026869E08369}" type="doc">
      <dgm:prSet loTypeId="urn:microsoft.com/office/officeart/2005/8/layout/orgChart1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EB16048-AA20-4C26-BB64-B1A8ABF77ACE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Elite imperial brasileira</a:t>
          </a:r>
        </a:p>
      </dgm:t>
    </dgm:pt>
    <dgm:pt modelId="{D2D4D294-C5F3-4F23-8D08-A5345A6065BB}" type="parTrans" cxnId="{1AC890AD-AE38-44D7-A171-054ADD5D4F81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64D0D810-F03E-483B-8176-E7BD1DA1B401}" type="sibTrans" cxnId="{1AC890AD-AE38-44D7-A171-054ADD5D4F81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BC48901E-9A19-4CDB-A3CF-2B607678FF57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Grandes proprietários de terra</a:t>
          </a:r>
        </a:p>
      </dgm:t>
    </dgm:pt>
    <dgm:pt modelId="{522AE60A-73BF-4901-BF21-CE6A1E8460BA}" type="parTrans" cxnId="{A2396AFB-295B-4AD6-9444-E41DD1DB3374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4A104C85-22BA-4D04-91DF-6077DF7D5553}" type="sibTrans" cxnId="{A2396AFB-295B-4AD6-9444-E41DD1DB3374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6BEFB2FF-B741-4F8B-8A51-6FF845D67284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Empresários</a:t>
          </a:r>
        </a:p>
      </dgm:t>
    </dgm:pt>
    <dgm:pt modelId="{0B4B73DC-A096-49A5-8AAF-B4EEA7D61D5A}" type="parTrans" cxnId="{EE173F92-E8AA-4C67-93F7-30A6A74C3F63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B2E60132-7952-42C3-BD21-2DBCE3D2B47A}" type="sibTrans" cxnId="{EE173F92-E8AA-4C67-93F7-30A6A74C3F63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6EB909A8-53E7-48A9-8A09-F8EE0AD64C2C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Grandes comerciantes</a:t>
          </a:r>
        </a:p>
      </dgm:t>
    </dgm:pt>
    <dgm:pt modelId="{DA0490AD-47D4-49A1-BBB0-4D66E2F7D4A3}" type="parTrans" cxnId="{B1E1AD2E-42E3-42ED-BE45-AFCE3EDD0DA2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A8AF956C-7723-4C0A-8E72-B94455014435}" type="sibTrans" cxnId="{B1E1AD2E-42E3-42ED-BE45-AFCE3EDD0DA2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B4B52AA6-90CE-409C-A8A1-AC9867B136E2}" type="pres">
      <dgm:prSet presAssocID="{A87491B9-BB23-436B-8502-026869E083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1053F7-6B55-438E-8345-2B345399561F}" type="pres">
      <dgm:prSet presAssocID="{3EB16048-AA20-4C26-BB64-B1A8ABF77ACE}" presName="hierRoot1" presStyleCnt="0">
        <dgm:presLayoutVars>
          <dgm:hierBranch val="init"/>
        </dgm:presLayoutVars>
      </dgm:prSet>
      <dgm:spPr/>
    </dgm:pt>
    <dgm:pt modelId="{6EEBEE41-772E-4787-AB2F-D82F9157BBC1}" type="pres">
      <dgm:prSet presAssocID="{3EB16048-AA20-4C26-BB64-B1A8ABF77ACE}" presName="rootComposite1" presStyleCnt="0"/>
      <dgm:spPr/>
    </dgm:pt>
    <dgm:pt modelId="{4C40CA7B-B1C0-4332-B244-9AB6357D592B}" type="pres">
      <dgm:prSet presAssocID="{3EB16048-AA20-4C26-BB64-B1A8ABF77ACE}" presName="rootText1" presStyleLbl="node0" presStyleIdx="0" presStyleCnt="1" custScaleX="157977" custScaleY="133470">
        <dgm:presLayoutVars>
          <dgm:chPref val="3"/>
        </dgm:presLayoutVars>
      </dgm:prSet>
      <dgm:spPr/>
    </dgm:pt>
    <dgm:pt modelId="{08DC8420-ADE3-4B85-9864-A9A2EF3EE58E}" type="pres">
      <dgm:prSet presAssocID="{3EB16048-AA20-4C26-BB64-B1A8ABF77ACE}" presName="rootConnector1" presStyleLbl="node1" presStyleIdx="0" presStyleCnt="0"/>
      <dgm:spPr/>
    </dgm:pt>
    <dgm:pt modelId="{4606CE68-F8BC-4DAF-AA2C-A011C1B80159}" type="pres">
      <dgm:prSet presAssocID="{3EB16048-AA20-4C26-BB64-B1A8ABF77ACE}" presName="hierChild2" presStyleCnt="0"/>
      <dgm:spPr/>
    </dgm:pt>
    <dgm:pt modelId="{D2E674C0-B863-4CBB-B334-C2866636B0AA}" type="pres">
      <dgm:prSet presAssocID="{522AE60A-73BF-4901-BF21-CE6A1E8460BA}" presName="Name37" presStyleLbl="parChTrans1D2" presStyleIdx="0" presStyleCnt="3"/>
      <dgm:spPr/>
    </dgm:pt>
    <dgm:pt modelId="{9EB0802F-C738-47B3-B081-CF870B33283A}" type="pres">
      <dgm:prSet presAssocID="{BC48901E-9A19-4CDB-A3CF-2B607678FF57}" presName="hierRoot2" presStyleCnt="0">
        <dgm:presLayoutVars>
          <dgm:hierBranch val="init"/>
        </dgm:presLayoutVars>
      </dgm:prSet>
      <dgm:spPr/>
    </dgm:pt>
    <dgm:pt modelId="{D4610E6F-4B15-45E6-9CF3-1F3B707D192D}" type="pres">
      <dgm:prSet presAssocID="{BC48901E-9A19-4CDB-A3CF-2B607678FF57}" presName="rootComposite" presStyleCnt="0"/>
      <dgm:spPr/>
    </dgm:pt>
    <dgm:pt modelId="{D971EB87-AB47-498D-90A5-F392872B1CE7}" type="pres">
      <dgm:prSet presAssocID="{BC48901E-9A19-4CDB-A3CF-2B607678FF57}" presName="rootText" presStyleLbl="node2" presStyleIdx="0" presStyleCnt="3" custScaleX="157977" custScaleY="133470">
        <dgm:presLayoutVars>
          <dgm:chPref val="3"/>
        </dgm:presLayoutVars>
      </dgm:prSet>
      <dgm:spPr/>
    </dgm:pt>
    <dgm:pt modelId="{3C9EAF6F-D4B7-4C74-8419-27314DBEC7D0}" type="pres">
      <dgm:prSet presAssocID="{BC48901E-9A19-4CDB-A3CF-2B607678FF57}" presName="rootConnector" presStyleLbl="node2" presStyleIdx="0" presStyleCnt="3"/>
      <dgm:spPr/>
    </dgm:pt>
    <dgm:pt modelId="{A0834420-10B6-4226-9F0D-544A2C5E56B7}" type="pres">
      <dgm:prSet presAssocID="{BC48901E-9A19-4CDB-A3CF-2B607678FF57}" presName="hierChild4" presStyleCnt="0"/>
      <dgm:spPr/>
    </dgm:pt>
    <dgm:pt modelId="{566DBDD5-6800-4F20-A2FD-FEB1E726B255}" type="pres">
      <dgm:prSet presAssocID="{BC48901E-9A19-4CDB-A3CF-2B607678FF57}" presName="hierChild5" presStyleCnt="0"/>
      <dgm:spPr/>
    </dgm:pt>
    <dgm:pt modelId="{B3B00AF9-45A3-4FE1-A32A-B40355FB54F0}" type="pres">
      <dgm:prSet presAssocID="{0B4B73DC-A096-49A5-8AAF-B4EEA7D61D5A}" presName="Name37" presStyleLbl="parChTrans1D2" presStyleIdx="1" presStyleCnt="3"/>
      <dgm:spPr/>
    </dgm:pt>
    <dgm:pt modelId="{D84749B3-1146-4644-A7F4-175D2ED69B00}" type="pres">
      <dgm:prSet presAssocID="{6BEFB2FF-B741-4F8B-8A51-6FF845D67284}" presName="hierRoot2" presStyleCnt="0">
        <dgm:presLayoutVars>
          <dgm:hierBranch val="init"/>
        </dgm:presLayoutVars>
      </dgm:prSet>
      <dgm:spPr/>
    </dgm:pt>
    <dgm:pt modelId="{9CE44051-F85B-4AA5-A2F1-161EA6A06469}" type="pres">
      <dgm:prSet presAssocID="{6BEFB2FF-B741-4F8B-8A51-6FF845D67284}" presName="rootComposite" presStyleCnt="0"/>
      <dgm:spPr/>
    </dgm:pt>
    <dgm:pt modelId="{F615D1C2-FE52-404D-ACB6-3F9DEDA4C362}" type="pres">
      <dgm:prSet presAssocID="{6BEFB2FF-B741-4F8B-8A51-6FF845D67284}" presName="rootText" presStyleLbl="node2" presStyleIdx="1" presStyleCnt="3" custScaleX="157977" custScaleY="133470">
        <dgm:presLayoutVars>
          <dgm:chPref val="3"/>
        </dgm:presLayoutVars>
      </dgm:prSet>
      <dgm:spPr/>
    </dgm:pt>
    <dgm:pt modelId="{F96A979F-DE78-4EBA-B5B8-CBEC3CF4D245}" type="pres">
      <dgm:prSet presAssocID="{6BEFB2FF-B741-4F8B-8A51-6FF845D67284}" presName="rootConnector" presStyleLbl="node2" presStyleIdx="1" presStyleCnt="3"/>
      <dgm:spPr/>
    </dgm:pt>
    <dgm:pt modelId="{853F6081-64EF-48A6-B3C9-C7197A001C2A}" type="pres">
      <dgm:prSet presAssocID="{6BEFB2FF-B741-4F8B-8A51-6FF845D67284}" presName="hierChild4" presStyleCnt="0"/>
      <dgm:spPr/>
    </dgm:pt>
    <dgm:pt modelId="{7FDF3753-0EF2-46A2-A0BB-396968AF2D46}" type="pres">
      <dgm:prSet presAssocID="{6BEFB2FF-B741-4F8B-8A51-6FF845D67284}" presName="hierChild5" presStyleCnt="0"/>
      <dgm:spPr/>
    </dgm:pt>
    <dgm:pt modelId="{8242E6E7-2DB9-4FCD-8AD2-C8711B6BBAAF}" type="pres">
      <dgm:prSet presAssocID="{DA0490AD-47D4-49A1-BBB0-4D66E2F7D4A3}" presName="Name37" presStyleLbl="parChTrans1D2" presStyleIdx="2" presStyleCnt="3"/>
      <dgm:spPr/>
    </dgm:pt>
    <dgm:pt modelId="{69E931E3-CD2B-4F70-837F-E18DBE347A83}" type="pres">
      <dgm:prSet presAssocID="{6EB909A8-53E7-48A9-8A09-F8EE0AD64C2C}" presName="hierRoot2" presStyleCnt="0">
        <dgm:presLayoutVars>
          <dgm:hierBranch val="init"/>
        </dgm:presLayoutVars>
      </dgm:prSet>
      <dgm:spPr/>
    </dgm:pt>
    <dgm:pt modelId="{616A13B5-2C35-4F19-BFB2-83C472EFE880}" type="pres">
      <dgm:prSet presAssocID="{6EB909A8-53E7-48A9-8A09-F8EE0AD64C2C}" presName="rootComposite" presStyleCnt="0"/>
      <dgm:spPr/>
    </dgm:pt>
    <dgm:pt modelId="{2B0ACF24-9BA1-433C-AD3D-FB4CCA65EAD3}" type="pres">
      <dgm:prSet presAssocID="{6EB909A8-53E7-48A9-8A09-F8EE0AD64C2C}" presName="rootText" presStyleLbl="node2" presStyleIdx="2" presStyleCnt="3" custScaleX="157977" custScaleY="133470">
        <dgm:presLayoutVars>
          <dgm:chPref val="3"/>
        </dgm:presLayoutVars>
      </dgm:prSet>
      <dgm:spPr/>
    </dgm:pt>
    <dgm:pt modelId="{8663EDD8-7FD1-4A29-8D9B-94FD5E307ADC}" type="pres">
      <dgm:prSet presAssocID="{6EB909A8-53E7-48A9-8A09-F8EE0AD64C2C}" presName="rootConnector" presStyleLbl="node2" presStyleIdx="2" presStyleCnt="3"/>
      <dgm:spPr/>
    </dgm:pt>
    <dgm:pt modelId="{F0ADBC2B-4209-44E9-A2E9-7E20F05F70BA}" type="pres">
      <dgm:prSet presAssocID="{6EB909A8-53E7-48A9-8A09-F8EE0AD64C2C}" presName="hierChild4" presStyleCnt="0"/>
      <dgm:spPr/>
    </dgm:pt>
    <dgm:pt modelId="{BEE74822-C61E-482E-BBD1-3D246D17C660}" type="pres">
      <dgm:prSet presAssocID="{6EB909A8-53E7-48A9-8A09-F8EE0AD64C2C}" presName="hierChild5" presStyleCnt="0"/>
      <dgm:spPr/>
    </dgm:pt>
    <dgm:pt modelId="{1892E209-713F-4A94-AC42-95F7ED9E3D6A}" type="pres">
      <dgm:prSet presAssocID="{3EB16048-AA20-4C26-BB64-B1A8ABF77ACE}" presName="hierChild3" presStyleCnt="0"/>
      <dgm:spPr/>
    </dgm:pt>
  </dgm:ptLst>
  <dgm:cxnLst>
    <dgm:cxn modelId="{E0AF7010-A1CC-4F98-9940-C89B071D7DFC}" type="presOf" srcId="{6BEFB2FF-B741-4F8B-8A51-6FF845D67284}" destId="{F615D1C2-FE52-404D-ACB6-3F9DEDA4C362}" srcOrd="0" destOrd="0" presId="urn:microsoft.com/office/officeart/2005/8/layout/orgChart1"/>
    <dgm:cxn modelId="{7C10402C-CB82-422F-BC10-81986EB828B3}" type="presOf" srcId="{BC48901E-9A19-4CDB-A3CF-2B607678FF57}" destId="{3C9EAF6F-D4B7-4C74-8419-27314DBEC7D0}" srcOrd="1" destOrd="0" presId="urn:microsoft.com/office/officeart/2005/8/layout/orgChart1"/>
    <dgm:cxn modelId="{9A8DC32D-C848-4DA6-92F3-55B78E66DE83}" type="presOf" srcId="{DA0490AD-47D4-49A1-BBB0-4D66E2F7D4A3}" destId="{8242E6E7-2DB9-4FCD-8AD2-C8711B6BBAAF}" srcOrd="0" destOrd="0" presId="urn:microsoft.com/office/officeart/2005/8/layout/orgChart1"/>
    <dgm:cxn modelId="{B1E1AD2E-42E3-42ED-BE45-AFCE3EDD0DA2}" srcId="{3EB16048-AA20-4C26-BB64-B1A8ABF77ACE}" destId="{6EB909A8-53E7-48A9-8A09-F8EE0AD64C2C}" srcOrd="2" destOrd="0" parTransId="{DA0490AD-47D4-49A1-BBB0-4D66E2F7D4A3}" sibTransId="{A8AF956C-7723-4C0A-8E72-B94455014435}"/>
    <dgm:cxn modelId="{8A7ED030-D7EE-4730-9047-CCCFFD408A73}" type="presOf" srcId="{3EB16048-AA20-4C26-BB64-B1A8ABF77ACE}" destId="{08DC8420-ADE3-4B85-9864-A9A2EF3EE58E}" srcOrd="1" destOrd="0" presId="urn:microsoft.com/office/officeart/2005/8/layout/orgChart1"/>
    <dgm:cxn modelId="{E56BF479-15CB-42AD-81F1-8BD2521A1C6C}" type="presOf" srcId="{6BEFB2FF-B741-4F8B-8A51-6FF845D67284}" destId="{F96A979F-DE78-4EBA-B5B8-CBEC3CF4D245}" srcOrd="1" destOrd="0" presId="urn:microsoft.com/office/officeart/2005/8/layout/orgChart1"/>
    <dgm:cxn modelId="{EE173F92-E8AA-4C67-93F7-30A6A74C3F63}" srcId="{3EB16048-AA20-4C26-BB64-B1A8ABF77ACE}" destId="{6BEFB2FF-B741-4F8B-8A51-6FF845D67284}" srcOrd="1" destOrd="0" parTransId="{0B4B73DC-A096-49A5-8AAF-B4EEA7D61D5A}" sibTransId="{B2E60132-7952-42C3-BD21-2DBCE3D2B47A}"/>
    <dgm:cxn modelId="{8D73289E-BD6B-463A-9CD0-0B22E6F97345}" type="presOf" srcId="{3EB16048-AA20-4C26-BB64-B1A8ABF77ACE}" destId="{4C40CA7B-B1C0-4332-B244-9AB6357D592B}" srcOrd="0" destOrd="0" presId="urn:microsoft.com/office/officeart/2005/8/layout/orgChart1"/>
    <dgm:cxn modelId="{1AC890AD-AE38-44D7-A171-054ADD5D4F81}" srcId="{A87491B9-BB23-436B-8502-026869E08369}" destId="{3EB16048-AA20-4C26-BB64-B1A8ABF77ACE}" srcOrd="0" destOrd="0" parTransId="{D2D4D294-C5F3-4F23-8D08-A5345A6065BB}" sibTransId="{64D0D810-F03E-483B-8176-E7BD1DA1B401}"/>
    <dgm:cxn modelId="{25DA8BB4-DF97-41F4-B876-9E97FC9647E0}" type="presOf" srcId="{6EB909A8-53E7-48A9-8A09-F8EE0AD64C2C}" destId="{8663EDD8-7FD1-4A29-8D9B-94FD5E307ADC}" srcOrd="1" destOrd="0" presId="urn:microsoft.com/office/officeart/2005/8/layout/orgChart1"/>
    <dgm:cxn modelId="{9883C9B7-5AD2-4B1B-9CE3-A1A566E97D95}" type="presOf" srcId="{0B4B73DC-A096-49A5-8AAF-B4EEA7D61D5A}" destId="{B3B00AF9-45A3-4FE1-A32A-B40355FB54F0}" srcOrd="0" destOrd="0" presId="urn:microsoft.com/office/officeart/2005/8/layout/orgChart1"/>
    <dgm:cxn modelId="{D89A79C0-29D3-4F93-B950-43996D06F364}" type="presOf" srcId="{BC48901E-9A19-4CDB-A3CF-2B607678FF57}" destId="{D971EB87-AB47-498D-90A5-F392872B1CE7}" srcOrd="0" destOrd="0" presId="urn:microsoft.com/office/officeart/2005/8/layout/orgChart1"/>
    <dgm:cxn modelId="{830F11DF-31DD-413A-B2F6-23930F64B7BF}" type="presOf" srcId="{522AE60A-73BF-4901-BF21-CE6A1E8460BA}" destId="{D2E674C0-B863-4CBB-B334-C2866636B0AA}" srcOrd="0" destOrd="0" presId="urn:microsoft.com/office/officeart/2005/8/layout/orgChart1"/>
    <dgm:cxn modelId="{46467CE2-56DB-4539-801B-51BECCAF6549}" type="presOf" srcId="{A87491B9-BB23-436B-8502-026869E08369}" destId="{B4B52AA6-90CE-409C-A8A1-AC9867B136E2}" srcOrd="0" destOrd="0" presId="urn:microsoft.com/office/officeart/2005/8/layout/orgChart1"/>
    <dgm:cxn modelId="{DFA8B0ED-2F34-42A2-9567-5CCDCC0AC1F3}" type="presOf" srcId="{6EB909A8-53E7-48A9-8A09-F8EE0AD64C2C}" destId="{2B0ACF24-9BA1-433C-AD3D-FB4CCA65EAD3}" srcOrd="0" destOrd="0" presId="urn:microsoft.com/office/officeart/2005/8/layout/orgChart1"/>
    <dgm:cxn modelId="{A2396AFB-295B-4AD6-9444-E41DD1DB3374}" srcId="{3EB16048-AA20-4C26-BB64-B1A8ABF77ACE}" destId="{BC48901E-9A19-4CDB-A3CF-2B607678FF57}" srcOrd="0" destOrd="0" parTransId="{522AE60A-73BF-4901-BF21-CE6A1E8460BA}" sibTransId="{4A104C85-22BA-4D04-91DF-6077DF7D5553}"/>
    <dgm:cxn modelId="{2D35CE7A-D18F-48CD-B9AF-5162ED1434DD}" type="presParOf" srcId="{B4B52AA6-90CE-409C-A8A1-AC9867B136E2}" destId="{EA1053F7-6B55-438E-8345-2B345399561F}" srcOrd="0" destOrd="0" presId="urn:microsoft.com/office/officeart/2005/8/layout/orgChart1"/>
    <dgm:cxn modelId="{B59C6B13-574A-468E-AEA4-905CC2ABE298}" type="presParOf" srcId="{EA1053F7-6B55-438E-8345-2B345399561F}" destId="{6EEBEE41-772E-4787-AB2F-D82F9157BBC1}" srcOrd="0" destOrd="0" presId="urn:microsoft.com/office/officeart/2005/8/layout/orgChart1"/>
    <dgm:cxn modelId="{54EB9F85-ADB2-4BBD-B816-99E0C5207099}" type="presParOf" srcId="{6EEBEE41-772E-4787-AB2F-D82F9157BBC1}" destId="{4C40CA7B-B1C0-4332-B244-9AB6357D592B}" srcOrd="0" destOrd="0" presId="urn:microsoft.com/office/officeart/2005/8/layout/orgChart1"/>
    <dgm:cxn modelId="{2BC2196E-C273-4491-97AB-80093279BD4A}" type="presParOf" srcId="{6EEBEE41-772E-4787-AB2F-D82F9157BBC1}" destId="{08DC8420-ADE3-4B85-9864-A9A2EF3EE58E}" srcOrd="1" destOrd="0" presId="urn:microsoft.com/office/officeart/2005/8/layout/orgChart1"/>
    <dgm:cxn modelId="{4FD9375E-6134-4A21-AF49-EB36E33E026D}" type="presParOf" srcId="{EA1053F7-6B55-438E-8345-2B345399561F}" destId="{4606CE68-F8BC-4DAF-AA2C-A011C1B80159}" srcOrd="1" destOrd="0" presId="urn:microsoft.com/office/officeart/2005/8/layout/orgChart1"/>
    <dgm:cxn modelId="{1967F5D3-8770-4DB6-8722-7A6B49FE3166}" type="presParOf" srcId="{4606CE68-F8BC-4DAF-AA2C-A011C1B80159}" destId="{D2E674C0-B863-4CBB-B334-C2866636B0AA}" srcOrd="0" destOrd="0" presId="urn:microsoft.com/office/officeart/2005/8/layout/orgChart1"/>
    <dgm:cxn modelId="{54F05BC3-A617-47F6-99A6-2BB15C936EB7}" type="presParOf" srcId="{4606CE68-F8BC-4DAF-AA2C-A011C1B80159}" destId="{9EB0802F-C738-47B3-B081-CF870B33283A}" srcOrd="1" destOrd="0" presId="urn:microsoft.com/office/officeart/2005/8/layout/orgChart1"/>
    <dgm:cxn modelId="{951E829A-DAB3-4F4C-9E99-36700918209A}" type="presParOf" srcId="{9EB0802F-C738-47B3-B081-CF870B33283A}" destId="{D4610E6F-4B15-45E6-9CF3-1F3B707D192D}" srcOrd="0" destOrd="0" presId="urn:microsoft.com/office/officeart/2005/8/layout/orgChart1"/>
    <dgm:cxn modelId="{377E67C6-3020-4E18-963D-77BFA646FF62}" type="presParOf" srcId="{D4610E6F-4B15-45E6-9CF3-1F3B707D192D}" destId="{D971EB87-AB47-498D-90A5-F392872B1CE7}" srcOrd="0" destOrd="0" presId="urn:microsoft.com/office/officeart/2005/8/layout/orgChart1"/>
    <dgm:cxn modelId="{28E31898-A257-4B39-BFEF-430EC4CB7C39}" type="presParOf" srcId="{D4610E6F-4B15-45E6-9CF3-1F3B707D192D}" destId="{3C9EAF6F-D4B7-4C74-8419-27314DBEC7D0}" srcOrd="1" destOrd="0" presId="urn:microsoft.com/office/officeart/2005/8/layout/orgChart1"/>
    <dgm:cxn modelId="{543F5A6E-4FE2-42E8-91CC-E3D1778FC49B}" type="presParOf" srcId="{9EB0802F-C738-47B3-B081-CF870B33283A}" destId="{A0834420-10B6-4226-9F0D-544A2C5E56B7}" srcOrd="1" destOrd="0" presId="urn:microsoft.com/office/officeart/2005/8/layout/orgChart1"/>
    <dgm:cxn modelId="{2B473D88-EF4F-4923-BB8D-5C555203F92D}" type="presParOf" srcId="{9EB0802F-C738-47B3-B081-CF870B33283A}" destId="{566DBDD5-6800-4F20-A2FD-FEB1E726B255}" srcOrd="2" destOrd="0" presId="urn:microsoft.com/office/officeart/2005/8/layout/orgChart1"/>
    <dgm:cxn modelId="{0FF34B84-86A5-46B0-99D7-84F81E245F0B}" type="presParOf" srcId="{4606CE68-F8BC-4DAF-AA2C-A011C1B80159}" destId="{B3B00AF9-45A3-4FE1-A32A-B40355FB54F0}" srcOrd="2" destOrd="0" presId="urn:microsoft.com/office/officeart/2005/8/layout/orgChart1"/>
    <dgm:cxn modelId="{C47F9425-B6B3-4448-B1D9-B446CB1EBE93}" type="presParOf" srcId="{4606CE68-F8BC-4DAF-AA2C-A011C1B80159}" destId="{D84749B3-1146-4644-A7F4-175D2ED69B00}" srcOrd="3" destOrd="0" presId="urn:microsoft.com/office/officeart/2005/8/layout/orgChart1"/>
    <dgm:cxn modelId="{51982984-66E7-4B4B-8376-588592AE840B}" type="presParOf" srcId="{D84749B3-1146-4644-A7F4-175D2ED69B00}" destId="{9CE44051-F85B-4AA5-A2F1-161EA6A06469}" srcOrd="0" destOrd="0" presId="urn:microsoft.com/office/officeart/2005/8/layout/orgChart1"/>
    <dgm:cxn modelId="{0C0B69F3-F30C-4465-AA32-4D59A411A106}" type="presParOf" srcId="{9CE44051-F85B-4AA5-A2F1-161EA6A06469}" destId="{F615D1C2-FE52-404D-ACB6-3F9DEDA4C362}" srcOrd="0" destOrd="0" presId="urn:microsoft.com/office/officeart/2005/8/layout/orgChart1"/>
    <dgm:cxn modelId="{697C95A3-03CB-44DD-B7F9-2038B24D1551}" type="presParOf" srcId="{9CE44051-F85B-4AA5-A2F1-161EA6A06469}" destId="{F96A979F-DE78-4EBA-B5B8-CBEC3CF4D245}" srcOrd="1" destOrd="0" presId="urn:microsoft.com/office/officeart/2005/8/layout/orgChart1"/>
    <dgm:cxn modelId="{89D68BC0-9F76-4E68-8268-69FF4A20DDE6}" type="presParOf" srcId="{D84749B3-1146-4644-A7F4-175D2ED69B00}" destId="{853F6081-64EF-48A6-B3C9-C7197A001C2A}" srcOrd="1" destOrd="0" presId="urn:microsoft.com/office/officeart/2005/8/layout/orgChart1"/>
    <dgm:cxn modelId="{4E7C4811-ABD3-43EB-A10D-03C5A5913DB4}" type="presParOf" srcId="{D84749B3-1146-4644-A7F4-175D2ED69B00}" destId="{7FDF3753-0EF2-46A2-A0BB-396968AF2D46}" srcOrd="2" destOrd="0" presId="urn:microsoft.com/office/officeart/2005/8/layout/orgChart1"/>
    <dgm:cxn modelId="{B625BACD-EE62-4FD6-92AC-7617FC681000}" type="presParOf" srcId="{4606CE68-F8BC-4DAF-AA2C-A011C1B80159}" destId="{8242E6E7-2DB9-4FCD-8AD2-C8711B6BBAAF}" srcOrd="4" destOrd="0" presId="urn:microsoft.com/office/officeart/2005/8/layout/orgChart1"/>
    <dgm:cxn modelId="{5EE82D83-C412-4D2B-92FE-67AC3CFC7B21}" type="presParOf" srcId="{4606CE68-F8BC-4DAF-AA2C-A011C1B80159}" destId="{69E931E3-CD2B-4F70-837F-E18DBE347A83}" srcOrd="5" destOrd="0" presId="urn:microsoft.com/office/officeart/2005/8/layout/orgChart1"/>
    <dgm:cxn modelId="{EDFC29F9-FCFB-44A9-B40F-4D1CFF521894}" type="presParOf" srcId="{69E931E3-CD2B-4F70-837F-E18DBE347A83}" destId="{616A13B5-2C35-4F19-BFB2-83C472EFE880}" srcOrd="0" destOrd="0" presId="urn:microsoft.com/office/officeart/2005/8/layout/orgChart1"/>
    <dgm:cxn modelId="{1DEF142F-9FF2-4B3D-9096-643A15EC7076}" type="presParOf" srcId="{616A13B5-2C35-4F19-BFB2-83C472EFE880}" destId="{2B0ACF24-9BA1-433C-AD3D-FB4CCA65EAD3}" srcOrd="0" destOrd="0" presId="urn:microsoft.com/office/officeart/2005/8/layout/orgChart1"/>
    <dgm:cxn modelId="{831AAAF8-98B6-477C-BA1C-2F5EA176C700}" type="presParOf" srcId="{616A13B5-2C35-4F19-BFB2-83C472EFE880}" destId="{8663EDD8-7FD1-4A29-8D9B-94FD5E307ADC}" srcOrd="1" destOrd="0" presId="urn:microsoft.com/office/officeart/2005/8/layout/orgChart1"/>
    <dgm:cxn modelId="{3FB43F81-47A8-4FAC-B12B-7B8ED37B55C8}" type="presParOf" srcId="{69E931E3-CD2B-4F70-837F-E18DBE347A83}" destId="{F0ADBC2B-4209-44E9-A2E9-7E20F05F70BA}" srcOrd="1" destOrd="0" presId="urn:microsoft.com/office/officeart/2005/8/layout/orgChart1"/>
    <dgm:cxn modelId="{74745D17-A6C1-4B7C-84BE-8211B8F55CEF}" type="presParOf" srcId="{69E931E3-CD2B-4F70-837F-E18DBE347A83}" destId="{BEE74822-C61E-482E-BBD1-3D246D17C660}" srcOrd="2" destOrd="0" presId="urn:microsoft.com/office/officeart/2005/8/layout/orgChart1"/>
    <dgm:cxn modelId="{B5EFC7E8-2535-4A79-8F4A-CA4540120B3C}" type="presParOf" srcId="{EA1053F7-6B55-438E-8345-2B345399561F}" destId="{1892E209-713F-4A94-AC42-95F7ED9E3D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41D87-F511-49CD-BF80-AFE84A098956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84EEF2F-1B5A-4F3B-B5BA-026C1F29AF8C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A chamada </a:t>
          </a:r>
          <a:r>
            <a:rPr lang="pt-BR" sz="1900" b="1" dirty="0">
              <a:latin typeface="Roboto" pitchFamily="2" charset="0"/>
              <a:ea typeface="Roboto" pitchFamily="2" charset="0"/>
            </a:rPr>
            <a:t>Questão Militar </a:t>
          </a:r>
          <a:r>
            <a:rPr lang="pt-BR" sz="1900" dirty="0">
              <a:latin typeface="Roboto" pitchFamily="2" charset="0"/>
              <a:ea typeface="Roboto" pitchFamily="2" charset="0"/>
            </a:rPr>
            <a:t>foi um dos principais pontos para o enfraquecimento do regime imperial no final do século XIX. </a:t>
          </a:r>
        </a:p>
      </dgm:t>
    </dgm:pt>
    <dgm:pt modelId="{C463F2B5-6A99-4B20-B616-7D808425E071}" type="parTrans" cxnId="{D64AA0FF-99E4-4AB2-990A-44A8654F3B5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5D69BCD3-1C6E-4206-8F3C-322E9CF1550B}" type="sibTrans" cxnId="{D64AA0FF-99E4-4AB2-990A-44A8654F3B5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456BA6C-D2FA-4855-96C5-77EDE4C26A7E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Guerra do Paraguai: os militares  saíram do conflito fortalecidos e  desejosos de maior participação política. </a:t>
          </a:r>
        </a:p>
      </dgm:t>
    </dgm:pt>
    <dgm:pt modelId="{09CEC39C-8A9E-4F64-AABE-41289D7701C0}" type="parTrans" cxnId="{C9857F7F-89C4-4528-9875-7971564927E6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4F52B78-B66B-46FB-9FEC-87E95D2058C2}" type="sibTrans" cxnId="{C9857F7F-89C4-4528-9875-7971564927E6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F842F5E-94C4-4B65-9757-C086F09A38C4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Muitos integrantes do exército brasileiro passaram a compactuar com os ideais republicanos. </a:t>
          </a:r>
        </a:p>
      </dgm:t>
    </dgm:pt>
    <dgm:pt modelId="{ABD3632A-FBC5-4436-AAFD-29123ED70F0E}" type="parTrans" cxnId="{B6475C46-81AB-46D4-A87D-0146D4252B40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9DB1353-DD9E-42C2-AA1B-5705F00AC1B6}" type="sibTrans" cxnId="{B6475C46-81AB-46D4-A87D-0146D4252B40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9878A1A-36ED-4901-90A6-C617375BF46B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Os militares defendiam o fim da escravidão e condenavam os poderes excessivos da monarquia. </a:t>
          </a:r>
        </a:p>
      </dgm:t>
    </dgm:pt>
    <dgm:pt modelId="{37A2C23B-2643-400E-A884-FED7BF5121D1}" type="parTrans" cxnId="{DC5EA899-88D6-4A95-A4A7-D95006C1830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D311C4BF-86D2-4340-8905-F9368AB21C7E}" type="sibTrans" cxnId="{DC5EA899-88D6-4A95-A4A7-D95006C1830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EC3C05D7-4488-4B6A-AACE-5E3E91D7D103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O governo tentou conter essas críticas com ameaças de punições e proibições aos militares, o que só agravou a crise.</a:t>
          </a:r>
        </a:p>
      </dgm:t>
    </dgm:pt>
    <dgm:pt modelId="{4801E775-906F-4099-8446-4B8217A55A61}" type="parTrans" cxnId="{06A9ADD6-89BC-46FF-843F-88393FA1786C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54D30123-F5AD-460B-83D5-7A25D3EF7E20}" type="sibTrans" cxnId="{06A9ADD6-89BC-46FF-843F-88393FA1786C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D4B63D74-6F7C-4902-9404-A93D63E996FC}" type="pres">
      <dgm:prSet presAssocID="{DCA41D87-F511-49CD-BF80-AFE84A09895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FA195A-41CE-4AC6-9054-B4BA05A6EAE9}" type="pres">
      <dgm:prSet presAssocID="{B84EEF2F-1B5A-4F3B-B5BA-026C1F29AF8C}" presName="vertOne" presStyleCnt="0"/>
      <dgm:spPr/>
    </dgm:pt>
    <dgm:pt modelId="{7D5F391C-0FBE-4670-9915-89729840DD6B}" type="pres">
      <dgm:prSet presAssocID="{B84EEF2F-1B5A-4F3B-B5BA-026C1F29AF8C}" presName="txOne" presStyleLbl="node0" presStyleIdx="0" presStyleCnt="1">
        <dgm:presLayoutVars>
          <dgm:chPref val="3"/>
        </dgm:presLayoutVars>
      </dgm:prSet>
      <dgm:spPr/>
    </dgm:pt>
    <dgm:pt modelId="{50FA85E7-55FA-4CE5-85B4-E9907C1D93AF}" type="pres">
      <dgm:prSet presAssocID="{B84EEF2F-1B5A-4F3B-B5BA-026C1F29AF8C}" presName="parTransOne" presStyleCnt="0"/>
      <dgm:spPr/>
    </dgm:pt>
    <dgm:pt modelId="{21285B09-BBC4-4B6C-BE0B-1C14443EDE76}" type="pres">
      <dgm:prSet presAssocID="{B84EEF2F-1B5A-4F3B-B5BA-026C1F29AF8C}" presName="horzOne" presStyleCnt="0"/>
      <dgm:spPr/>
    </dgm:pt>
    <dgm:pt modelId="{F2342BD8-08F8-4F13-8999-6632EC588CB8}" type="pres">
      <dgm:prSet presAssocID="{6456BA6C-D2FA-4855-96C5-77EDE4C26A7E}" presName="vertTwo" presStyleCnt="0"/>
      <dgm:spPr/>
    </dgm:pt>
    <dgm:pt modelId="{070BD6F5-3C6D-4912-B278-3E7A6B0CE6A5}" type="pres">
      <dgm:prSet presAssocID="{6456BA6C-D2FA-4855-96C5-77EDE4C26A7E}" presName="txTwo" presStyleLbl="node2" presStyleIdx="0" presStyleCnt="2">
        <dgm:presLayoutVars>
          <dgm:chPref val="3"/>
        </dgm:presLayoutVars>
      </dgm:prSet>
      <dgm:spPr/>
    </dgm:pt>
    <dgm:pt modelId="{0FEEC097-4E2C-43A6-AFAD-959D6AA46F62}" type="pres">
      <dgm:prSet presAssocID="{6456BA6C-D2FA-4855-96C5-77EDE4C26A7E}" presName="parTransTwo" presStyleCnt="0"/>
      <dgm:spPr/>
    </dgm:pt>
    <dgm:pt modelId="{E1295F87-C3C5-430C-8708-1967CA20FA75}" type="pres">
      <dgm:prSet presAssocID="{6456BA6C-D2FA-4855-96C5-77EDE4C26A7E}" presName="horzTwo" presStyleCnt="0"/>
      <dgm:spPr/>
    </dgm:pt>
    <dgm:pt modelId="{E7B084CB-E256-4A75-A66F-2172FAE2D8B1}" type="pres">
      <dgm:prSet presAssocID="{6F842F5E-94C4-4B65-9757-C086F09A38C4}" presName="vertThree" presStyleCnt="0"/>
      <dgm:spPr/>
    </dgm:pt>
    <dgm:pt modelId="{98CDE27D-1C3F-4CA3-B190-C8ABDEB9F505}" type="pres">
      <dgm:prSet presAssocID="{6F842F5E-94C4-4B65-9757-C086F09A38C4}" presName="txThree" presStyleLbl="node3" presStyleIdx="0" presStyleCnt="2">
        <dgm:presLayoutVars>
          <dgm:chPref val="3"/>
        </dgm:presLayoutVars>
      </dgm:prSet>
      <dgm:spPr/>
    </dgm:pt>
    <dgm:pt modelId="{7FC1C475-0F60-4408-BFAF-E2E90AF04BD5}" type="pres">
      <dgm:prSet presAssocID="{6F842F5E-94C4-4B65-9757-C086F09A38C4}" presName="horzThree" presStyleCnt="0"/>
      <dgm:spPr/>
    </dgm:pt>
    <dgm:pt modelId="{54A042AD-62B1-4704-A4F7-34550FD8F585}" type="pres">
      <dgm:prSet presAssocID="{44F52B78-B66B-46FB-9FEC-87E95D2058C2}" presName="sibSpaceTwo" presStyleCnt="0"/>
      <dgm:spPr/>
    </dgm:pt>
    <dgm:pt modelId="{91146286-E123-40E8-B16C-E4D64FF20F99}" type="pres">
      <dgm:prSet presAssocID="{69878A1A-36ED-4901-90A6-C617375BF46B}" presName="vertTwo" presStyleCnt="0"/>
      <dgm:spPr/>
    </dgm:pt>
    <dgm:pt modelId="{5A1AA8DB-2BF6-4E41-8C84-4EF5F0157AB0}" type="pres">
      <dgm:prSet presAssocID="{69878A1A-36ED-4901-90A6-C617375BF46B}" presName="txTwo" presStyleLbl="node2" presStyleIdx="1" presStyleCnt="2">
        <dgm:presLayoutVars>
          <dgm:chPref val="3"/>
        </dgm:presLayoutVars>
      </dgm:prSet>
      <dgm:spPr/>
    </dgm:pt>
    <dgm:pt modelId="{C31A85BD-E7C9-4189-AED7-5DF770898D5E}" type="pres">
      <dgm:prSet presAssocID="{69878A1A-36ED-4901-90A6-C617375BF46B}" presName="parTransTwo" presStyleCnt="0"/>
      <dgm:spPr/>
    </dgm:pt>
    <dgm:pt modelId="{25E7DE58-B319-4207-9A7D-9C0E8E859FB7}" type="pres">
      <dgm:prSet presAssocID="{69878A1A-36ED-4901-90A6-C617375BF46B}" presName="horzTwo" presStyleCnt="0"/>
      <dgm:spPr/>
    </dgm:pt>
    <dgm:pt modelId="{4914BA5A-CB33-4C91-A931-E775082CE5C9}" type="pres">
      <dgm:prSet presAssocID="{EC3C05D7-4488-4B6A-AACE-5E3E91D7D103}" presName="vertThree" presStyleCnt="0"/>
      <dgm:spPr/>
    </dgm:pt>
    <dgm:pt modelId="{A0AD363F-60F6-4D0B-BDEE-4233BD8BF1D9}" type="pres">
      <dgm:prSet presAssocID="{EC3C05D7-4488-4B6A-AACE-5E3E91D7D103}" presName="txThree" presStyleLbl="node3" presStyleIdx="1" presStyleCnt="2">
        <dgm:presLayoutVars>
          <dgm:chPref val="3"/>
        </dgm:presLayoutVars>
      </dgm:prSet>
      <dgm:spPr/>
    </dgm:pt>
    <dgm:pt modelId="{2C05E178-40EF-45B5-9101-789E89870D23}" type="pres">
      <dgm:prSet presAssocID="{EC3C05D7-4488-4B6A-AACE-5E3E91D7D103}" presName="horzThree" presStyleCnt="0"/>
      <dgm:spPr/>
    </dgm:pt>
  </dgm:ptLst>
  <dgm:cxnLst>
    <dgm:cxn modelId="{10A6A530-67F1-4950-9800-C30E5BC8D4C1}" type="presOf" srcId="{DCA41D87-F511-49CD-BF80-AFE84A098956}" destId="{D4B63D74-6F7C-4902-9404-A93D63E996FC}" srcOrd="0" destOrd="0" presId="urn:microsoft.com/office/officeart/2005/8/layout/hierarchy4"/>
    <dgm:cxn modelId="{A4A2E843-7726-4BCD-BBCF-EEA0C658F5FE}" type="presOf" srcId="{B84EEF2F-1B5A-4F3B-B5BA-026C1F29AF8C}" destId="{7D5F391C-0FBE-4670-9915-89729840DD6B}" srcOrd="0" destOrd="0" presId="urn:microsoft.com/office/officeart/2005/8/layout/hierarchy4"/>
    <dgm:cxn modelId="{B6475C46-81AB-46D4-A87D-0146D4252B40}" srcId="{6456BA6C-D2FA-4855-96C5-77EDE4C26A7E}" destId="{6F842F5E-94C4-4B65-9757-C086F09A38C4}" srcOrd="0" destOrd="0" parTransId="{ABD3632A-FBC5-4436-AAFD-29123ED70F0E}" sibTransId="{49DB1353-DD9E-42C2-AA1B-5705F00AC1B6}"/>
    <dgm:cxn modelId="{C9857F7F-89C4-4528-9875-7971564927E6}" srcId="{B84EEF2F-1B5A-4F3B-B5BA-026C1F29AF8C}" destId="{6456BA6C-D2FA-4855-96C5-77EDE4C26A7E}" srcOrd="0" destOrd="0" parTransId="{09CEC39C-8A9E-4F64-AABE-41289D7701C0}" sibTransId="{44F52B78-B66B-46FB-9FEC-87E95D2058C2}"/>
    <dgm:cxn modelId="{FFF6558B-8527-4C90-B93C-94696F67AB31}" type="presOf" srcId="{6F842F5E-94C4-4B65-9757-C086F09A38C4}" destId="{98CDE27D-1C3F-4CA3-B190-C8ABDEB9F505}" srcOrd="0" destOrd="0" presId="urn:microsoft.com/office/officeart/2005/8/layout/hierarchy4"/>
    <dgm:cxn modelId="{DC5EA899-88D6-4A95-A4A7-D95006C18305}" srcId="{B84EEF2F-1B5A-4F3B-B5BA-026C1F29AF8C}" destId="{69878A1A-36ED-4901-90A6-C617375BF46B}" srcOrd="1" destOrd="0" parTransId="{37A2C23B-2643-400E-A884-FED7BF5121D1}" sibTransId="{D311C4BF-86D2-4340-8905-F9368AB21C7E}"/>
    <dgm:cxn modelId="{99F9F6B7-8DE5-4215-A7B6-C9F1059D2D14}" type="presOf" srcId="{6456BA6C-D2FA-4855-96C5-77EDE4C26A7E}" destId="{070BD6F5-3C6D-4912-B278-3E7A6B0CE6A5}" srcOrd="0" destOrd="0" presId="urn:microsoft.com/office/officeart/2005/8/layout/hierarchy4"/>
    <dgm:cxn modelId="{E7DAD3C3-026D-4397-B292-A655F859FE62}" type="presOf" srcId="{EC3C05D7-4488-4B6A-AACE-5E3E91D7D103}" destId="{A0AD363F-60F6-4D0B-BDEE-4233BD8BF1D9}" srcOrd="0" destOrd="0" presId="urn:microsoft.com/office/officeart/2005/8/layout/hierarchy4"/>
    <dgm:cxn modelId="{00385FD1-9208-4AE2-BF5B-F4BFC6D705E7}" type="presOf" srcId="{69878A1A-36ED-4901-90A6-C617375BF46B}" destId="{5A1AA8DB-2BF6-4E41-8C84-4EF5F0157AB0}" srcOrd="0" destOrd="0" presId="urn:microsoft.com/office/officeart/2005/8/layout/hierarchy4"/>
    <dgm:cxn modelId="{06A9ADD6-89BC-46FF-843F-88393FA1786C}" srcId="{69878A1A-36ED-4901-90A6-C617375BF46B}" destId="{EC3C05D7-4488-4B6A-AACE-5E3E91D7D103}" srcOrd="0" destOrd="0" parTransId="{4801E775-906F-4099-8446-4B8217A55A61}" sibTransId="{54D30123-F5AD-460B-83D5-7A25D3EF7E20}"/>
    <dgm:cxn modelId="{D64AA0FF-99E4-4AB2-990A-44A8654F3B55}" srcId="{DCA41D87-F511-49CD-BF80-AFE84A098956}" destId="{B84EEF2F-1B5A-4F3B-B5BA-026C1F29AF8C}" srcOrd="0" destOrd="0" parTransId="{C463F2B5-6A99-4B20-B616-7D808425E071}" sibTransId="{5D69BCD3-1C6E-4206-8F3C-322E9CF1550B}"/>
    <dgm:cxn modelId="{D66323BA-CAD6-4616-A9E3-69E92B56BED6}" type="presParOf" srcId="{D4B63D74-6F7C-4902-9404-A93D63E996FC}" destId="{4BFA195A-41CE-4AC6-9054-B4BA05A6EAE9}" srcOrd="0" destOrd="0" presId="urn:microsoft.com/office/officeart/2005/8/layout/hierarchy4"/>
    <dgm:cxn modelId="{161CBF8C-1F21-4DBF-BD47-2647E41E2732}" type="presParOf" srcId="{4BFA195A-41CE-4AC6-9054-B4BA05A6EAE9}" destId="{7D5F391C-0FBE-4670-9915-89729840DD6B}" srcOrd="0" destOrd="0" presId="urn:microsoft.com/office/officeart/2005/8/layout/hierarchy4"/>
    <dgm:cxn modelId="{08537D4E-B3A8-4039-8138-33A08237CEDD}" type="presParOf" srcId="{4BFA195A-41CE-4AC6-9054-B4BA05A6EAE9}" destId="{50FA85E7-55FA-4CE5-85B4-E9907C1D93AF}" srcOrd="1" destOrd="0" presId="urn:microsoft.com/office/officeart/2005/8/layout/hierarchy4"/>
    <dgm:cxn modelId="{27EDED95-4DB5-4EE1-A1C3-83C54C4E933D}" type="presParOf" srcId="{4BFA195A-41CE-4AC6-9054-B4BA05A6EAE9}" destId="{21285B09-BBC4-4B6C-BE0B-1C14443EDE76}" srcOrd="2" destOrd="0" presId="urn:microsoft.com/office/officeart/2005/8/layout/hierarchy4"/>
    <dgm:cxn modelId="{58735833-BDC5-459D-8DD2-98A28A18B6CA}" type="presParOf" srcId="{21285B09-BBC4-4B6C-BE0B-1C14443EDE76}" destId="{F2342BD8-08F8-4F13-8999-6632EC588CB8}" srcOrd="0" destOrd="0" presId="urn:microsoft.com/office/officeart/2005/8/layout/hierarchy4"/>
    <dgm:cxn modelId="{8D7E751E-E6C0-41BB-A89E-AB5D711B8ABB}" type="presParOf" srcId="{F2342BD8-08F8-4F13-8999-6632EC588CB8}" destId="{070BD6F5-3C6D-4912-B278-3E7A6B0CE6A5}" srcOrd="0" destOrd="0" presId="urn:microsoft.com/office/officeart/2005/8/layout/hierarchy4"/>
    <dgm:cxn modelId="{E6764FF7-A9B5-4566-867F-539929660017}" type="presParOf" srcId="{F2342BD8-08F8-4F13-8999-6632EC588CB8}" destId="{0FEEC097-4E2C-43A6-AFAD-959D6AA46F62}" srcOrd="1" destOrd="0" presId="urn:microsoft.com/office/officeart/2005/8/layout/hierarchy4"/>
    <dgm:cxn modelId="{7BCFCD3D-E608-4939-B904-58F1507DE8EF}" type="presParOf" srcId="{F2342BD8-08F8-4F13-8999-6632EC588CB8}" destId="{E1295F87-C3C5-430C-8708-1967CA20FA75}" srcOrd="2" destOrd="0" presId="urn:microsoft.com/office/officeart/2005/8/layout/hierarchy4"/>
    <dgm:cxn modelId="{8041AF59-2A0A-432D-A7BA-98BAB418C8F0}" type="presParOf" srcId="{E1295F87-C3C5-430C-8708-1967CA20FA75}" destId="{E7B084CB-E256-4A75-A66F-2172FAE2D8B1}" srcOrd="0" destOrd="0" presId="urn:microsoft.com/office/officeart/2005/8/layout/hierarchy4"/>
    <dgm:cxn modelId="{1E8E3958-84B7-4F0E-BD78-EEBC257DA1FC}" type="presParOf" srcId="{E7B084CB-E256-4A75-A66F-2172FAE2D8B1}" destId="{98CDE27D-1C3F-4CA3-B190-C8ABDEB9F505}" srcOrd="0" destOrd="0" presId="urn:microsoft.com/office/officeart/2005/8/layout/hierarchy4"/>
    <dgm:cxn modelId="{DE15CD20-C161-4B7B-84CF-7FBE045D4989}" type="presParOf" srcId="{E7B084CB-E256-4A75-A66F-2172FAE2D8B1}" destId="{7FC1C475-0F60-4408-BFAF-E2E90AF04BD5}" srcOrd="1" destOrd="0" presId="urn:microsoft.com/office/officeart/2005/8/layout/hierarchy4"/>
    <dgm:cxn modelId="{E3B60339-E6E5-4F66-9D81-550538F5FE22}" type="presParOf" srcId="{21285B09-BBC4-4B6C-BE0B-1C14443EDE76}" destId="{54A042AD-62B1-4704-A4F7-34550FD8F585}" srcOrd="1" destOrd="0" presId="urn:microsoft.com/office/officeart/2005/8/layout/hierarchy4"/>
    <dgm:cxn modelId="{B83EB928-92E5-4DE5-9D78-276BD256934C}" type="presParOf" srcId="{21285B09-BBC4-4B6C-BE0B-1C14443EDE76}" destId="{91146286-E123-40E8-B16C-E4D64FF20F99}" srcOrd="2" destOrd="0" presId="urn:microsoft.com/office/officeart/2005/8/layout/hierarchy4"/>
    <dgm:cxn modelId="{C08DF9EE-ED5A-430B-ACC7-3E60E90492BA}" type="presParOf" srcId="{91146286-E123-40E8-B16C-E4D64FF20F99}" destId="{5A1AA8DB-2BF6-4E41-8C84-4EF5F0157AB0}" srcOrd="0" destOrd="0" presId="urn:microsoft.com/office/officeart/2005/8/layout/hierarchy4"/>
    <dgm:cxn modelId="{BBF27382-4FE7-4B49-A037-234B86185D58}" type="presParOf" srcId="{91146286-E123-40E8-B16C-E4D64FF20F99}" destId="{C31A85BD-E7C9-4189-AED7-5DF770898D5E}" srcOrd="1" destOrd="0" presId="urn:microsoft.com/office/officeart/2005/8/layout/hierarchy4"/>
    <dgm:cxn modelId="{62535456-722B-46F5-9AD6-27F719170F4C}" type="presParOf" srcId="{91146286-E123-40E8-B16C-E4D64FF20F99}" destId="{25E7DE58-B319-4207-9A7D-9C0E8E859FB7}" srcOrd="2" destOrd="0" presId="urn:microsoft.com/office/officeart/2005/8/layout/hierarchy4"/>
    <dgm:cxn modelId="{7942C2AC-4013-4B1C-B439-E192766A9B27}" type="presParOf" srcId="{25E7DE58-B319-4207-9A7D-9C0E8E859FB7}" destId="{4914BA5A-CB33-4C91-A931-E775082CE5C9}" srcOrd="0" destOrd="0" presId="urn:microsoft.com/office/officeart/2005/8/layout/hierarchy4"/>
    <dgm:cxn modelId="{B8F68B05-DD02-4EFB-ABEC-152D5B51C661}" type="presParOf" srcId="{4914BA5A-CB33-4C91-A931-E775082CE5C9}" destId="{A0AD363F-60F6-4D0B-BDEE-4233BD8BF1D9}" srcOrd="0" destOrd="0" presId="urn:microsoft.com/office/officeart/2005/8/layout/hierarchy4"/>
    <dgm:cxn modelId="{54430FD8-A3BA-454C-AE8A-F35A19444CBD}" type="presParOf" srcId="{4914BA5A-CB33-4C91-A931-E775082CE5C9}" destId="{2C05E178-40EF-45B5-9101-789E89870D2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A41D87-F511-49CD-BF80-AFE84A098956}" type="doc">
      <dgm:prSet loTypeId="urn:microsoft.com/office/officeart/2005/8/layout/hierarchy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84EEF2F-1B5A-4F3B-B5BA-026C1F29AF8C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A Questão Religiosa foi outro grande problema na década de 1870 que acabou contribuindo para a crise do sistema monárquico.  </a:t>
          </a:r>
        </a:p>
      </dgm:t>
    </dgm:pt>
    <dgm:pt modelId="{C463F2B5-6A99-4B20-B616-7D808425E071}" type="parTrans" cxnId="{D64AA0FF-99E4-4AB2-990A-44A8654F3B5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5D69BCD3-1C6E-4206-8F3C-322E9CF1550B}" type="sibTrans" cxnId="{D64AA0FF-99E4-4AB2-990A-44A8654F3B5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456BA6C-D2FA-4855-96C5-77EDE4C26A7E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Obedecendo a ordens vindas do Vaticano, os bispos de Olinda (PE) e de Belém (PA) fecharam as irmandades religiosas de suas regiões ligadas à maçonaria.</a:t>
          </a:r>
        </a:p>
      </dgm:t>
    </dgm:pt>
    <dgm:pt modelId="{09CEC39C-8A9E-4F64-AABE-41289D7701C0}" type="parTrans" cxnId="{C9857F7F-89C4-4528-9875-7971564927E6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4F52B78-B66B-46FB-9FEC-87E95D2058C2}" type="sibTrans" cxnId="{C9857F7F-89C4-4528-9875-7971564927E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F842F5E-94C4-4B65-9757-C086F09A38C4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Com a recusa dos bispos, estes foram condenados à prisão pelo imperador em 1874. No entanto, ele voltou atrás da decisão no ano seguinte.</a:t>
          </a:r>
        </a:p>
      </dgm:t>
    </dgm:pt>
    <dgm:pt modelId="{ABD3632A-FBC5-4436-AAFD-29123ED70F0E}" type="parTrans" cxnId="{B6475C46-81AB-46D4-A87D-0146D4252B40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9DB1353-DD9E-42C2-AA1B-5705F00AC1B6}" type="sibTrans" cxnId="{B6475C46-81AB-46D4-A87D-0146D4252B40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9878A1A-36ED-4901-90A6-C617375BF46B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O imperador ordenou que os bispos reabrissem as irmandades fechadas, pois membros importantes do governo faziam parte da maçonaria. </a:t>
          </a:r>
        </a:p>
      </dgm:t>
    </dgm:pt>
    <dgm:pt modelId="{37A2C23B-2643-400E-A884-FED7BF5121D1}" type="parTrans" cxnId="{DC5EA899-88D6-4A95-A4A7-D95006C1830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D311C4BF-86D2-4340-8905-F9368AB21C7E}" type="sibTrans" cxnId="{DC5EA899-88D6-4A95-A4A7-D95006C1830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C3C05D7-4488-4B6A-AACE-5E3E91D7D103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A imagem do imperador ficou manchada com parte da população, bastante católica, bem como a relação da monarquia com a Igreja foi abalada.</a:t>
          </a:r>
        </a:p>
      </dgm:t>
    </dgm:pt>
    <dgm:pt modelId="{4801E775-906F-4099-8446-4B8217A55A61}" type="parTrans" cxnId="{06A9ADD6-89BC-46FF-843F-88393FA1786C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54D30123-F5AD-460B-83D5-7A25D3EF7E20}" type="sibTrans" cxnId="{06A9ADD6-89BC-46FF-843F-88393FA1786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BA79724-E700-4ED1-BC68-7A3C80E37F4F}" type="pres">
      <dgm:prSet presAssocID="{DCA41D87-F511-49CD-BF80-AFE84A09895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0663E5-CA32-4281-807D-C5848564793B}" type="pres">
      <dgm:prSet presAssocID="{B84EEF2F-1B5A-4F3B-B5BA-026C1F29AF8C}" presName="vertOne" presStyleCnt="0"/>
      <dgm:spPr/>
    </dgm:pt>
    <dgm:pt modelId="{9758E466-4927-4CCD-AD94-FA25582667C3}" type="pres">
      <dgm:prSet presAssocID="{B84EEF2F-1B5A-4F3B-B5BA-026C1F29AF8C}" presName="txOne" presStyleLbl="node0" presStyleIdx="0" presStyleCnt="1">
        <dgm:presLayoutVars>
          <dgm:chPref val="3"/>
        </dgm:presLayoutVars>
      </dgm:prSet>
      <dgm:spPr/>
    </dgm:pt>
    <dgm:pt modelId="{12BD054B-BEEE-474E-AD2E-146EF9D0AA48}" type="pres">
      <dgm:prSet presAssocID="{B84EEF2F-1B5A-4F3B-B5BA-026C1F29AF8C}" presName="parTransOne" presStyleCnt="0"/>
      <dgm:spPr/>
    </dgm:pt>
    <dgm:pt modelId="{8579B553-AD1D-4BA4-962E-97130344A4DD}" type="pres">
      <dgm:prSet presAssocID="{B84EEF2F-1B5A-4F3B-B5BA-026C1F29AF8C}" presName="horzOne" presStyleCnt="0"/>
      <dgm:spPr/>
    </dgm:pt>
    <dgm:pt modelId="{1F3188A9-3869-45D3-AEAC-6453597E8B10}" type="pres">
      <dgm:prSet presAssocID="{6456BA6C-D2FA-4855-96C5-77EDE4C26A7E}" presName="vertTwo" presStyleCnt="0"/>
      <dgm:spPr/>
    </dgm:pt>
    <dgm:pt modelId="{62F7660A-5C35-47AE-BC29-6C8584A5E6BD}" type="pres">
      <dgm:prSet presAssocID="{6456BA6C-D2FA-4855-96C5-77EDE4C26A7E}" presName="txTwo" presStyleLbl="node2" presStyleIdx="0" presStyleCnt="2">
        <dgm:presLayoutVars>
          <dgm:chPref val="3"/>
        </dgm:presLayoutVars>
      </dgm:prSet>
      <dgm:spPr/>
    </dgm:pt>
    <dgm:pt modelId="{6D77AE0C-2C92-4DC3-B087-FF3E76A20D63}" type="pres">
      <dgm:prSet presAssocID="{6456BA6C-D2FA-4855-96C5-77EDE4C26A7E}" presName="parTransTwo" presStyleCnt="0"/>
      <dgm:spPr/>
    </dgm:pt>
    <dgm:pt modelId="{6354F75F-A304-41AE-A552-B12F26714B44}" type="pres">
      <dgm:prSet presAssocID="{6456BA6C-D2FA-4855-96C5-77EDE4C26A7E}" presName="horzTwo" presStyleCnt="0"/>
      <dgm:spPr/>
    </dgm:pt>
    <dgm:pt modelId="{11663F05-5093-4B26-AB3A-07C330703BC2}" type="pres">
      <dgm:prSet presAssocID="{6F842F5E-94C4-4B65-9757-C086F09A38C4}" presName="vertThree" presStyleCnt="0"/>
      <dgm:spPr/>
    </dgm:pt>
    <dgm:pt modelId="{D2A60B38-ACEE-433D-B32B-23E524254A81}" type="pres">
      <dgm:prSet presAssocID="{6F842F5E-94C4-4B65-9757-C086F09A38C4}" presName="txThree" presStyleLbl="node3" presStyleIdx="0" presStyleCnt="2">
        <dgm:presLayoutVars>
          <dgm:chPref val="3"/>
        </dgm:presLayoutVars>
      </dgm:prSet>
      <dgm:spPr/>
    </dgm:pt>
    <dgm:pt modelId="{3EBD0280-7B15-4D96-9BE2-A2C6E58EAF9E}" type="pres">
      <dgm:prSet presAssocID="{6F842F5E-94C4-4B65-9757-C086F09A38C4}" presName="horzThree" presStyleCnt="0"/>
      <dgm:spPr/>
    </dgm:pt>
    <dgm:pt modelId="{9B61381D-DEA3-4F17-93DE-114346CE96AE}" type="pres">
      <dgm:prSet presAssocID="{44F52B78-B66B-46FB-9FEC-87E95D2058C2}" presName="sibSpaceTwo" presStyleCnt="0"/>
      <dgm:spPr/>
    </dgm:pt>
    <dgm:pt modelId="{D88769E5-1B06-4F68-8D7F-85905D835694}" type="pres">
      <dgm:prSet presAssocID="{69878A1A-36ED-4901-90A6-C617375BF46B}" presName="vertTwo" presStyleCnt="0"/>
      <dgm:spPr/>
    </dgm:pt>
    <dgm:pt modelId="{EC0790DB-AF42-40B0-BDCB-EC918AFC3287}" type="pres">
      <dgm:prSet presAssocID="{69878A1A-36ED-4901-90A6-C617375BF46B}" presName="txTwo" presStyleLbl="node2" presStyleIdx="1" presStyleCnt="2">
        <dgm:presLayoutVars>
          <dgm:chPref val="3"/>
        </dgm:presLayoutVars>
      </dgm:prSet>
      <dgm:spPr/>
    </dgm:pt>
    <dgm:pt modelId="{B9CE113C-DC88-4A85-B6C2-AD2382A5B468}" type="pres">
      <dgm:prSet presAssocID="{69878A1A-36ED-4901-90A6-C617375BF46B}" presName="parTransTwo" presStyleCnt="0"/>
      <dgm:spPr/>
    </dgm:pt>
    <dgm:pt modelId="{BA31BFAF-4792-4EFB-82CC-F4F34062811E}" type="pres">
      <dgm:prSet presAssocID="{69878A1A-36ED-4901-90A6-C617375BF46B}" presName="horzTwo" presStyleCnt="0"/>
      <dgm:spPr/>
    </dgm:pt>
    <dgm:pt modelId="{F572E97E-7809-4E43-9ABE-1BE9B75DC8B5}" type="pres">
      <dgm:prSet presAssocID="{EC3C05D7-4488-4B6A-AACE-5E3E91D7D103}" presName="vertThree" presStyleCnt="0"/>
      <dgm:spPr/>
    </dgm:pt>
    <dgm:pt modelId="{82FC242A-9230-4DE8-8334-F2CF52E832F8}" type="pres">
      <dgm:prSet presAssocID="{EC3C05D7-4488-4B6A-AACE-5E3E91D7D103}" presName="txThree" presStyleLbl="node3" presStyleIdx="1" presStyleCnt="2">
        <dgm:presLayoutVars>
          <dgm:chPref val="3"/>
        </dgm:presLayoutVars>
      </dgm:prSet>
      <dgm:spPr/>
    </dgm:pt>
    <dgm:pt modelId="{6921E429-0E33-4CD1-8027-7437098531BB}" type="pres">
      <dgm:prSet presAssocID="{EC3C05D7-4488-4B6A-AACE-5E3E91D7D103}" presName="horzThree" presStyleCnt="0"/>
      <dgm:spPr/>
    </dgm:pt>
  </dgm:ptLst>
  <dgm:cxnLst>
    <dgm:cxn modelId="{1C60C60C-43AD-441B-9438-CC85216899C8}" type="presOf" srcId="{B84EEF2F-1B5A-4F3B-B5BA-026C1F29AF8C}" destId="{9758E466-4927-4CCD-AD94-FA25582667C3}" srcOrd="0" destOrd="0" presId="urn:microsoft.com/office/officeart/2005/8/layout/hierarchy4"/>
    <dgm:cxn modelId="{C6B2AE21-6485-4BCE-8406-A1564761C50D}" type="presOf" srcId="{EC3C05D7-4488-4B6A-AACE-5E3E91D7D103}" destId="{82FC242A-9230-4DE8-8334-F2CF52E832F8}" srcOrd="0" destOrd="0" presId="urn:microsoft.com/office/officeart/2005/8/layout/hierarchy4"/>
    <dgm:cxn modelId="{98909D31-D964-45EA-A658-E6387D5E1BAF}" type="presOf" srcId="{69878A1A-36ED-4901-90A6-C617375BF46B}" destId="{EC0790DB-AF42-40B0-BDCB-EC918AFC3287}" srcOrd="0" destOrd="0" presId="urn:microsoft.com/office/officeart/2005/8/layout/hierarchy4"/>
    <dgm:cxn modelId="{C56F8244-85D6-4519-AF69-A4CE5FB6A92B}" type="presOf" srcId="{DCA41D87-F511-49CD-BF80-AFE84A098956}" destId="{3BA79724-E700-4ED1-BC68-7A3C80E37F4F}" srcOrd="0" destOrd="0" presId="urn:microsoft.com/office/officeart/2005/8/layout/hierarchy4"/>
    <dgm:cxn modelId="{B6475C46-81AB-46D4-A87D-0146D4252B40}" srcId="{6456BA6C-D2FA-4855-96C5-77EDE4C26A7E}" destId="{6F842F5E-94C4-4B65-9757-C086F09A38C4}" srcOrd="0" destOrd="0" parTransId="{ABD3632A-FBC5-4436-AAFD-29123ED70F0E}" sibTransId="{49DB1353-DD9E-42C2-AA1B-5705F00AC1B6}"/>
    <dgm:cxn modelId="{C9857F7F-89C4-4528-9875-7971564927E6}" srcId="{B84EEF2F-1B5A-4F3B-B5BA-026C1F29AF8C}" destId="{6456BA6C-D2FA-4855-96C5-77EDE4C26A7E}" srcOrd="0" destOrd="0" parTransId="{09CEC39C-8A9E-4F64-AABE-41289D7701C0}" sibTransId="{44F52B78-B66B-46FB-9FEC-87E95D2058C2}"/>
    <dgm:cxn modelId="{DC5EA899-88D6-4A95-A4A7-D95006C18305}" srcId="{B84EEF2F-1B5A-4F3B-B5BA-026C1F29AF8C}" destId="{69878A1A-36ED-4901-90A6-C617375BF46B}" srcOrd="1" destOrd="0" parTransId="{37A2C23B-2643-400E-A884-FED7BF5121D1}" sibTransId="{D311C4BF-86D2-4340-8905-F9368AB21C7E}"/>
    <dgm:cxn modelId="{8C3E589B-5336-467F-B80C-E4A1FBBE39B8}" type="presOf" srcId="{6F842F5E-94C4-4B65-9757-C086F09A38C4}" destId="{D2A60B38-ACEE-433D-B32B-23E524254A81}" srcOrd="0" destOrd="0" presId="urn:microsoft.com/office/officeart/2005/8/layout/hierarchy4"/>
    <dgm:cxn modelId="{06A9ADD6-89BC-46FF-843F-88393FA1786C}" srcId="{69878A1A-36ED-4901-90A6-C617375BF46B}" destId="{EC3C05D7-4488-4B6A-AACE-5E3E91D7D103}" srcOrd="0" destOrd="0" parTransId="{4801E775-906F-4099-8446-4B8217A55A61}" sibTransId="{54D30123-F5AD-460B-83D5-7A25D3EF7E20}"/>
    <dgm:cxn modelId="{FFF97BDD-48A7-4D9B-BBE9-3D22C04078D0}" type="presOf" srcId="{6456BA6C-D2FA-4855-96C5-77EDE4C26A7E}" destId="{62F7660A-5C35-47AE-BC29-6C8584A5E6BD}" srcOrd="0" destOrd="0" presId="urn:microsoft.com/office/officeart/2005/8/layout/hierarchy4"/>
    <dgm:cxn modelId="{D64AA0FF-99E4-4AB2-990A-44A8654F3B55}" srcId="{DCA41D87-F511-49CD-BF80-AFE84A098956}" destId="{B84EEF2F-1B5A-4F3B-B5BA-026C1F29AF8C}" srcOrd="0" destOrd="0" parTransId="{C463F2B5-6A99-4B20-B616-7D808425E071}" sibTransId="{5D69BCD3-1C6E-4206-8F3C-322E9CF1550B}"/>
    <dgm:cxn modelId="{229DAE57-F078-4738-9034-0F74A5797074}" type="presParOf" srcId="{3BA79724-E700-4ED1-BC68-7A3C80E37F4F}" destId="{050663E5-CA32-4281-807D-C5848564793B}" srcOrd="0" destOrd="0" presId="urn:microsoft.com/office/officeart/2005/8/layout/hierarchy4"/>
    <dgm:cxn modelId="{7B4FAC30-ED34-4353-9F3C-36FBF5553CE1}" type="presParOf" srcId="{050663E5-CA32-4281-807D-C5848564793B}" destId="{9758E466-4927-4CCD-AD94-FA25582667C3}" srcOrd="0" destOrd="0" presId="urn:microsoft.com/office/officeart/2005/8/layout/hierarchy4"/>
    <dgm:cxn modelId="{2E11F8BE-0D09-40FE-817A-112276894ABA}" type="presParOf" srcId="{050663E5-CA32-4281-807D-C5848564793B}" destId="{12BD054B-BEEE-474E-AD2E-146EF9D0AA48}" srcOrd="1" destOrd="0" presId="urn:microsoft.com/office/officeart/2005/8/layout/hierarchy4"/>
    <dgm:cxn modelId="{D7E4CA9D-44AF-4F76-92C8-A8A1A9CB3AD1}" type="presParOf" srcId="{050663E5-CA32-4281-807D-C5848564793B}" destId="{8579B553-AD1D-4BA4-962E-97130344A4DD}" srcOrd="2" destOrd="0" presId="urn:microsoft.com/office/officeart/2005/8/layout/hierarchy4"/>
    <dgm:cxn modelId="{D506D0B9-B51C-4410-8FB0-A8C707F6F2F0}" type="presParOf" srcId="{8579B553-AD1D-4BA4-962E-97130344A4DD}" destId="{1F3188A9-3869-45D3-AEAC-6453597E8B10}" srcOrd="0" destOrd="0" presId="urn:microsoft.com/office/officeart/2005/8/layout/hierarchy4"/>
    <dgm:cxn modelId="{6B64179A-B00B-4A89-B48A-D1A179C1287D}" type="presParOf" srcId="{1F3188A9-3869-45D3-AEAC-6453597E8B10}" destId="{62F7660A-5C35-47AE-BC29-6C8584A5E6BD}" srcOrd="0" destOrd="0" presId="urn:microsoft.com/office/officeart/2005/8/layout/hierarchy4"/>
    <dgm:cxn modelId="{79CEEBFC-97D6-469D-87A7-BAE26405F0BE}" type="presParOf" srcId="{1F3188A9-3869-45D3-AEAC-6453597E8B10}" destId="{6D77AE0C-2C92-4DC3-B087-FF3E76A20D63}" srcOrd="1" destOrd="0" presId="urn:microsoft.com/office/officeart/2005/8/layout/hierarchy4"/>
    <dgm:cxn modelId="{DDEAD527-3096-4D9F-9F34-A48EC5354FC5}" type="presParOf" srcId="{1F3188A9-3869-45D3-AEAC-6453597E8B10}" destId="{6354F75F-A304-41AE-A552-B12F26714B44}" srcOrd="2" destOrd="0" presId="urn:microsoft.com/office/officeart/2005/8/layout/hierarchy4"/>
    <dgm:cxn modelId="{6D6D8A32-EE09-4E3C-87EB-194B5FF8B9BD}" type="presParOf" srcId="{6354F75F-A304-41AE-A552-B12F26714B44}" destId="{11663F05-5093-4B26-AB3A-07C330703BC2}" srcOrd="0" destOrd="0" presId="urn:microsoft.com/office/officeart/2005/8/layout/hierarchy4"/>
    <dgm:cxn modelId="{7FFF8417-53C2-44BA-A646-06F095142199}" type="presParOf" srcId="{11663F05-5093-4B26-AB3A-07C330703BC2}" destId="{D2A60B38-ACEE-433D-B32B-23E524254A81}" srcOrd="0" destOrd="0" presId="urn:microsoft.com/office/officeart/2005/8/layout/hierarchy4"/>
    <dgm:cxn modelId="{C2662509-9E44-4F3B-A900-E22795BD4C31}" type="presParOf" srcId="{11663F05-5093-4B26-AB3A-07C330703BC2}" destId="{3EBD0280-7B15-4D96-9BE2-A2C6E58EAF9E}" srcOrd="1" destOrd="0" presId="urn:microsoft.com/office/officeart/2005/8/layout/hierarchy4"/>
    <dgm:cxn modelId="{B6A7E941-2ECF-460E-AD14-E2C5A321E066}" type="presParOf" srcId="{8579B553-AD1D-4BA4-962E-97130344A4DD}" destId="{9B61381D-DEA3-4F17-93DE-114346CE96AE}" srcOrd="1" destOrd="0" presId="urn:microsoft.com/office/officeart/2005/8/layout/hierarchy4"/>
    <dgm:cxn modelId="{D08E8626-C7A9-40D8-B828-E90461527156}" type="presParOf" srcId="{8579B553-AD1D-4BA4-962E-97130344A4DD}" destId="{D88769E5-1B06-4F68-8D7F-85905D835694}" srcOrd="2" destOrd="0" presId="urn:microsoft.com/office/officeart/2005/8/layout/hierarchy4"/>
    <dgm:cxn modelId="{355DD50B-5397-4705-B734-2E0F31FA1E14}" type="presParOf" srcId="{D88769E5-1B06-4F68-8D7F-85905D835694}" destId="{EC0790DB-AF42-40B0-BDCB-EC918AFC3287}" srcOrd="0" destOrd="0" presId="urn:microsoft.com/office/officeart/2005/8/layout/hierarchy4"/>
    <dgm:cxn modelId="{4DFA08F4-3162-4C7C-A47D-71CB7618E61C}" type="presParOf" srcId="{D88769E5-1B06-4F68-8D7F-85905D835694}" destId="{B9CE113C-DC88-4A85-B6C2-AD2382A5B468}" srcOrd="1" destOrd="0" presId="urn:microsoft.com/office/officeart/2005/8/layout/hierarchy4"/>
    <dgm:cxn modelId="{5AA918BE-CA67-4D4C-B6AC-80D337820BEF}" type="presParOf" srcId="{D88769E5-1B06-4F68-8D7F-85905D835694}" destId="{BA31BFAF-4792-4EFB-82CC-F4F34062811E}" srcOrd="2" destOrd="0" presId="urn:microsoft.com/office/officeart/2005/8/layout/hierarchy4"/>
    <dgm:cxn modelId="{E9F6E580-AB16-4C2B-A06B-64766320E60F}" type="presParOf" srcId="{BA31BFAF-4792-4EFB-82CC-F4F34062811E}" destId="{F572E97E-7809-4E43-9ABE-1BE9B75DC8B5}" srcOrd="0" destOrd="0" presId="urn:microsoft.com/office/officeart/2005/8/layout/hierarchy4"/>
    <dgm:cxn modelId="{8E2C8DE2-3A5F-4A20-933C-644E39338823}" type="presParOf" srcId="{F572E97E-7809-4E43-9ABE-1BE9B75DC8B5}" destId="{82FC242A-9230-4DE8-8334-F2CF52E832F8}" srcOrd="0" destOrd="0" presId="urn:microsoft.com/office/officeart/2005/8/layout/hierarchy4"/>
    <dgm:cxn modelId="{E04D8555-CAAE-4886-B54A-07BE28CEFB2C}" type="presParOf" srcId="{F572E97E-7809-4E43-9ABE-1BE9B75DC8B5}" destId="{6921E429-0E33-4CD1-8027-7437098531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A41D87-F511-49CD-BF80-AFE84A098956}" type="doc">
      <dgm:prSet loTypeId="urn:microsoft.com/office/officeart/2005/8/layout/hierarchy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456BA6C-D2FA-4855-96C5-77EDE4C26A7E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pt-BR" dirty="0">
              <a:latin typeface="Roboto" pitchFamily="2" charset="0"/>
              <a:ea typeface="Roboto" pitchFamily="2" charset="0"/>
            </a:rPr>
            <a:t>No dia 9 de novembro de 1889, reunido sob a presidência de Benjamin Constant, o Clube Militar decidiu pelo fim da monarquia e pela Proclamação da República. No mesmo dia, o governo organizou, no Rio de Janeiro, uma grande festa (Baile da Ilha Fiscal) para mostrar a força do regime imperial.</a:t>
          </a:r>
        </a:p>
      </dgm:t>
    </dgm:pt>
    <dgm:pt modelId="{09CEC39C-8A9E-4F64-AABE-41289D7701C0}" type="parTrans" cxnId="{C9857F7F-89C4-4528-9875-7971564927E6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4F52B78-B66B-46FB-9FEC-87E95D2058C2}" type="sibTrans" cxnId="{C9857F7F-89C4-4528-9875-7971564927E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F842F5E-94C4-4B65-9757-C086F09A38C4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pt-BR" dirty="0">
              <a:latin typeface="Roboto" pitchFamily="2" charset="0"/>
              <a:ea typeface="Roboto" pitchFamily="2" charset="0"/>
            </a:rPr>
            <a:t>Dois dias depois do baile da Ilha Fiscal, militares e civis republicanos reuniram-se com o Marechal Deodoro da Fonseca e o convenceram a aderir ao movimento pela república.</a:t>
          </a:r>
        </a:p>
      </dgm:t>
    </dgm:pt>
    <dgm:pt modelId="{ABD3632A-FBC5-4436-AAFD-29123ED70F0E}" type="parTrans" cxnId="{B6475C46-81AB-46D4-A87D-0146D4252B40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9DB1353-DD9E-42C2-AA1B-5705F00AC1B6}" type="sibTrans" cxnId="{B6475C46-81AB-46D4-A87D-0146D4252B40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9878A1A-36ED-4901-90A6-C617375BF46B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pt-BR" sz="1400" dirty="0">
              <a:latin typeface="Roboto" pitchFamily="2" charset="0"/>
              <a:ea typeface="Roboto" pitchFamily="2" charset="0"/>
            </a:rPr>
            <a:t>Na manhã do dia 15 de novembro, tropas comandadas pelo Marechal Deodoro da Fonseca depuseram o gabinete de ministros. Não houve resistência por parte do governo. Em 17 de novembro de 1889, D. Pedro II embarcou com a família, em um navio, em direção a Portugal.</a:t>
          </a:r>
        </a:p>
      </dgm:t>
    </dgm:pt>
    <dgm:pt modelId="{37A2C23B-2643-400E-A884-FED7BF5121D1}" type="parTrans" cxnId="{DC5EA899-88D6-4A95-A4A7-D95006C1830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D311C4BF-86D2-4340-8905-F9368AB21C7E}" type="sibTrans" cxnId="{DC5EA899-88D6-4A95-A4A7-D95006C1830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BA79724-E700-4ED1-BC68-7A3C80E37F4F}" type="pres">
      <dgm:prSet presAssocID="{DCA41D87-F511-49CD-BF80-AFE84A09895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8CEA82-98D9-4233-9DF5-AC3CD43A7B94}" type="pres">
      <dgm:prSet presAssocID="{6456BA6C-D2FA-4855-96C5-77EDE4C26A7E}" presName="vertOne" presStyleCnt="0"/>
      <dgm:spPr/>
    </dgm:pt>
    <dgm:pt modelId="{732EDA47-93CE-4718-8ECD-42A51E1A9D88}" type="pres">
      <dgm:prSet presAssocID="{6456BA6C-D2FA-4855-96C5-77EDE4C26A7E}" presName="txOne" presStyleLbl="node0" presStyleIdx="0" presStyleCnt="1" custScaleY="84678" custLinFactNeighborX="-587" custLinFactNeighborY="22383">
        <dgm:presLayoutVars>
          <dgm:chPref val="3"/>
        </dgm:presLayoutVars>
      </dgm:prSet>
      <dgm:spPr/>
    </dgm:pt>
    <dgm:pt modelId="{D57EEFB0-A655-4919-9D95-F0057B01FB5A}" type="pres">
      <dgm:prSet presAssocID="{6456BA6C-D2FA-4855-96C5-77EDE4C26A7E}" presName="parTransOne" presStyleCnt="0"/>
      <dgm:spPr/>
    </dgm:pt>
    <dgm:pt modelId="{344B3A4E-57DF-4107-9552-28C81D443B15}" type="pres">
      <dgm:prSet presAssocID="{6456BA6C-D2FA-4855-96C5-77EDE4C26A7E}" presName="horzOne" presStyleCnt="0"/>
      <dgm:spPr/>
    </dgm:pt>
    <dgm:pt modelId="{0EF8A78F-B588-408C-890A-404CDA948243}" type="pres">
      <dgm:prSet presAssocID="{6F842F5E-94C4-4B65-9757-C086F09A38C4}" presName="vertTwo" presStyleCnt="0"/>
      <dgm:spPr/>
    </dgm:pt>
    <dgm:pt modelId="{3D2EB40D-C002-44C3-8B5F-6C7A456414FB}" type="pres">
      <dgm:prSet presAssocID="{6F842F5E-94C4-4B65-9757-C086F09A38C4}" presName="txTwo" presStyleLbl="node2" presStyleIdx="0" presStyleCnt="2">
        <dgm:presLayoutVars>
          <dgm:chPref val="3"/>
        </dgm:presLayoutVars>
      </dgm:prSet>
      <dgm:spPr/>
    </dgm:pt>
    <dgm:pt modelId="{29F0047E-18B6-4BD9-812C-A2AC11E801C4}" type="pres">
      <dgm:prSet presAssocID="{6F842F5E-94C4-4B65-9757-C086F09A38C4}" presName="horzTwo" presStyleCnt="0"/>
      <dgm:spPr/>
    </dgm:pt>
    <dgm:pt modelId="{81BB738D-9454-449F-BA06-1DD26E0A73ED}" type="pres">
      <dgm:prSet presAssocID="{49DB1353-DD9E-42C2-AA1B-5705F00AC1B6}" presName="sibSpaceTwo" presStyleCnt="0"/>
      <dgm:spPr/>
    </dgm:pt>
    <dgm:pt modelId="{D88769E5-1B06-4F68-8D7F-85905D835694}" type="pres">
      <dgm:prSet presAssocID="{69878A1A-36ED-4901-90A6-C617375BF46B}" presName="vertTwo" presStyleCnt="0"/>
      <dgm:spPr/>
    </dgm:pt>
    <dgm:pt modelId="{EC0790DB-AF42-40B0-BDCB-EC918AFC3287}" type="pres">
      <dgm:prSet presAssocID="{69878A1A-36ED-4901-90A6-C617375BF46B}" presName="txTwo" presStyleLbl="node2" presStyleIdx="1" presStyleCnt="2">
        <dgm:presLayoutVars>
          <dgm:chPref val="3"/>
        </dgm:presLayoutVars>
      </dgm:prSet>
      <dgm:spPr/>
    </dgm:pt>
    <dgm:pt modelId="{BA31BFAF-4792-4EFB-82CC-F4F34062811E}" type="pres">
      <dgm:prSet presAssocID="{69878A1A-36ED-4901-90A6-C617375BF46B}" presName="horzTwo" presStyleCnt="0"/>
      <dgm:spPr/>
    </dgm:pt>
  </dgm:ptLst>
  <dgm:cxnLst>
    <dgm:cxn modelId="{C56F8244-85D6-4519-AF69-A4CE5FB6A92B}" type="presOf" srcId="{DCA41D87-F511-49CD-BF80-AFE84A098956}" destId="{3BA79724-E700-4ED1-BC68-7A3C80E37F4F}" srcOrd="0" destOrd="0" presId="urn:microsoft.com/office/officeart/2005/8/layout/hierarchy4"/>
    <dgm:cxn modelId="{B6475C46-81AB-46D4-A87D-0146D4252B40}" srcId="{6456BA6C-D2FA-4855-96C5-77EDE4C26A7E}" destId="{6F842F5E-94C4-4B65-9757-C086F09A38C4}" srcOrd="0" destOrd="0" parTransId="{ABD3632A-FBC5-4436-AAFD-29123ED70F0E}" sibTransId="{49DB1353-DD9E-42C2-AA1B-5705F00AC1B6}"/>
    <dgm:cxn modelId="{B755727C-C6F5-498C-B7F1-FC137DE70845}" type="presOf" srcId="{6456BA6C-D2FA-4855-96C5-77EDE4C26A7E}" destId="{732EDA47-93CE-4718-8ECD-42A51E1A9D88}" srcOrd="0" destOrd="0" presId="urn:microsoft.com/office/officeart/2005/8/layout/hierarchy4"/>
    <dgm:cxn modelId="{C9857F7F-89C4-4528-9875-7971564927E6}" srcId="{DCA41D87-F511-49CD-BF80-AFE84A098956}" destId="{6456BA6C-D2FA-4855-96C5-77EDE4C26A7E}" srcOrd="0" destOrd="0" parTransId="{09CEC39C-8A9E-4F64-AABE-41289D7701C0}" sibTransId="{44F52B78-B66B-46FB-9FEC-87E95D2058C2}"/>
    <dgm:cxn modelId="{DC5EA899-88D6-4A95-A4A7-D95006C18305}" srcId="{6456BA6C-D2FA-4855-96C5-77EDE4C26A7E}" destId="{69878A1A-36ED-4901-90A6-C617375BF46B}" srcOrd="1" destOrd="0" parTransId="{37A2C23B-2643-400E-A884-FED7BF5121D1}" sibTransId="{D311C4BF-86D2-4340-8905-F9368AB21C7E}"/>
    <dgm:cxn modelId="{237B06C5-6C34-4B40-A68A-539658DBA6E0}" type="presOf" srcId="{69878A1A-36ED-4901-90A6-C617375BF46B}" destId="{EC0790DB-AF42-40B0-BDCB-EC918AFC3287}" srcOrd="0" destOrd="0" presId="urn:microsoft.com/office/officeart/2005/8/layout/hierarchy4"/>
    <dgm:cxn modelId="{12DF74FB-DBB5-46F8-BAB8-AA9E30006048}" type="presOf" srcId="{6F842F5E-94C4-4B65-9757-C086F09A38C4}" destId="{3D2EB40D-C002-44C3-8B5F-6C7A456414FB}" srcOrd="0" destOrd="0" presId="urn:microsoft.com/office/officeart/2005/8/layout/hierarchy4"/>
    <dgm:cxn modelId="{45F58B3B-8E91-44A4-A325-FEE22AAA3D9D}" type="presParOf" srcId="{3BA79724-E700-4ED1-BC68-7A3C80E37F4F}" destId="{1C8CEA82-98D9-4233-9DF5-AC3CD43A7B94}" srcOrd="0" destOrd="0" presId="urn:microsoft.com/office/officeart/2005/8/layout/hierarchy4"/>
    <dgm:cxn modelId="{60F99631-4305-4E86-A7F8-26B9437D10CB}" type="presParOf" srcId="{1C8CEA82-98D9-4233-9DF5-AC3CD43A7B94}" destId="{732EDA47-93CE-4718-8ECD-42A51E1A9D88}" srcOrd="0" destOrd="0" presId="urn:microsoft.com/office/officeart/2005/8/layout/hierarchy4"/>
    <dgm:cxn modelId="{36A9671F-1DE0-4953-969F-E7D949A5B03F}" type="presParOf" srcId="{1C8CEA82-98D9-4233-9DF5-AC3CD43A7B94}" destId="{D57EEFB0-A655-4919-9D95-F0057B01FB5A}" srcOrd="1" destOrd="0" presId="urn:microsoft.com/office/officeart/2005/8/layout/hierarchy4"/>
    <dgm:cxn modelId="{63C71836-E077-40B6-BF82-4489A6652CBA}" type="presParOf" srcId="{1C8CEA82-98D9-4233-9DF5-AC3CD43A7B94}" destId="{344B3A4E-57DF-4107-9552-28C81D443B15}" srcOrd="2" destOrd="0" presId="urn:microsoft.com/office/officeart/2005/8/layout/hierarchy4"/>
    <dgm:cxn modelId="{A5215E2A-D5A2-4F95-AA80-72AB169A0D66}" type="presParOf" srcId="{344B3A4E-57DF-4107-9552-28C81D443B15}" destId="{0EF8A78F-B588-408C-890A-404CDA948243}" srcOrd="0" destOrd="0" presId="urn:microsoft.com/office/officeart/2005/8/layout/hierarchy4"/>
    <dgm:cxn modelId="{B7D98457-1B7C-496E-9F10-CF2DC76FB8F4}" type="presParOf" srcId="{0EF8A78F-B588-408C-890A-404CDA948243}" destId="{3D2EB40D-C002-44C3-8B5F-6C7A456414FB}" srcOrd="0" destOrd="0" presId="urn:microsoft.com/office/officeart/2005/8/layout/hierarchy4"/>
    <dgm:cxn modelId="{0F0265FD-ABCD-4FA1-BA6E-38A039D3E74B}" type="presParOf" srcId="{0EF8A78F-B588-408C-890A-404CDA948243}" destId="{29F0047E-18B6-4BD9-812C-A2AC11E801C4}" srcOrd="1" destOrd="0" presId="urn:microsoft.com/office/officeart/2005/8/layout/hierarchy4"/>
    <dgm:cxn modelId="{52C953AE-2DA8-404E-948E-3E7C14E37DE7}" type="presParOf" srcId="{344B3A4E-57DF-4107-9552-28C81D443B15}" destId="{81BB738D-9454-449F-BA06-1DD26E0A73ED}" srcOrd="1" destOrd="0" presId="urn:microsoft.com/office/officeart/2005/8/layout/hierarchy4"/>
    <dgm:cxn modelId="{EC665430-88BF-44A9-82CF-7D47BC9D48F4}" type="presParOf" srcId="{344B3A4E-57DF-4107-9552-28C81D443B15}" destId="{D88769E5-1B06-4F68-8D7F-85905D835694}" srcOrd="2" destOrd="0" presId="urn:microsoft.com/office/officeart/2005/8/layout/hierarchy4"/>
    <dgm:cxn modelId="{80E73D54-DC38-4C6C-95CF-B481B2DB12E9}" type="presParOf" srcId="{D88769E5-1B06-4F68-8D7F-85905D835694}" destId="{EC0790DB-AF42-40B0-BDCB-EC918AFC3287}" srcOrd="0" destOrd="0" presId="urn:microsoft.com/office/officeart/2005/8/layout/hierarchy4"/>
    <dgm:cxn modelId="{803BC8E4-5E25-4520-BEC4-5BAA2B82CD3A}" type="presParOf" srcId="{D88769E5-1B06-4F68-8D7F-85905D835694}" destId="{BA31BFAF-4792-4EFB-82CC-F4F34062811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A41D87-F511-49CD-BF80-AFE84A098956}" type="doc">
      <dgm:prSet loTypeId="urn:microsoft.com/office/officeart/2005/8/layout/hierarchy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456BA6C-D2FA-4855-96C5-77EDE4C26A7E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pt-BR" dirty="0">
              <a:latin typeface="Roboto" pitchFamily="2" charset="0"/>
              <a:ea typeface="Roboto" pitchFamily="2" charset="0"/>
            </a:rPr>
            <a:t>O golpe que derrubou a monarquia foi organizado e conduzido pelos grupos dominantes, ou seja, pelas elites. Proclamada logo em seguida à Abolição da Escravatura, a república não significou melhores condições para a população negra que vivia no país.</a:t>
          </a:r>
        </a:p>
      </dgm:t>
    </dgm:pt>
    <dgm:pt modelId="{09CEC39C-8A9E-4F64-AABE-41289D7701C0}" type="parTrans" cxnId="{C9857F7F-89C4-4528-9875-7971564927E6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4F52B78-B66B-46FB-9FEC-87E95D2058C2}" type="sibTrans" cxnId="{C9857F7F-89C4-4528-9875-7971564927E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F842F5E-94C4-4B65-9757-C086F09A38C4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pt-BR" dirty="0">
              <a:latin typeface="Roboto" pitchFamily="2" charset="0"/>
              <a:ea typeface="Roboto" pitchFamily="2" charset="0"/>
            </a:rPr>
            <a:t>O fim da escravidão e a Proclamação da República, contudo, não asseguraram aos negros o acesso imediato ao ensino, por exemplo. Impedidas de ler e escrever, essas pessoas ficavam também impossibilitadas de participar da vida política do país, pois era proibido aos analfabetos votar nas eleições.</a:t>
          </a:r>
        </a:p>
      </dgm:t>
    </dgm:pt>
    <dgm:pt modelId="{ABD3632A-FBC5-4436-AAFD-29123ED70F0E}" type="parTrans" cxnId="{B6475C46-81AB-46D4-A87D-0146D4252B40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9DB1353-DD9E-42C2-AA1B-5705F00AC1B6}" type="sibTrans" cxnId="{B6475C46-81AB-46D4-A87D-0146D4252B40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BA79724-E700-4ED1-BC68-7A3C80E37F4F}" type="pres">
      <dgm:prSet presAssocID="{DCA41D87-F511-49CD-BF80-AFE84A09895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8CEA82-98D9-4233-9DF5-AC3CD43A7B94}" type="pres">
      <dgm:prSet presAssocID="{6456BA6C-D2FA-4855-96C5-77EDE4C26A7E}" presName="vertOne" presStyleCnt="0"/>
      <dgm:spPr/>
    </dgm:pt>
    <dgm:pt modelId="{732EDA47-93CE-4718-8ECD-42A51E1A9D88}" type="pres">
      <dgm:prSet presAssocID="{6456BA6C-D2FA-4855-96C5-77EDE4C26A7E}" presName="txOne" presStyleLbl="node0" presStyleIdx="0" presStyleCnt="1" custScaleY="84678" custLinFactNeighborX="-587" custLinFactNeighborY="22383">
        <dgm:presLayoutVars>
          <dgm:chPref val="3"/>
        </dgm:presLayoutVars>
      </dgm:prSet>
      <dgm:spPr/>
    </dgm:pt>
    <dgm:pt modelId="{D57EEFB0-A655-4919-9D95-F0057B01FB5A}" type="pres">
      <dgm:prSet presAssocID="{6456BA6C-D2FA-4855-96C5-77EDE4C26A7E}" presName="parTransOne" presStyleCnt="0"/>
      <dgm:spPr/>
    </dgm:pt>
    <dgm:pt modelId="{344B3A4E-57DF-4107-9552-28C81D443B15}" type="pres">
      <dgm:prSet presAssocID="{6456BA6C-D2FA-4855-96C5-77EDE4C26A7E}" presName="horzOne" presStyleCnt="0"/>
      <dgm:spPr/>
    </dgm:pt>
    <dgm:pt modelId="{0EF8A78F-B588-408C-890A-404CDA948243}" type="pres">
      <dgm:prSet presAssocID="{6F842F5E-94C4-4B65-9757-C086F09A38C4}" presName="vertTwo" presStyleCnt="0"/>
      <dgm:spPr/>
    </dgm:pt>
    <dgm:pt modelId="{3D2EB40D-C002-44C3-8B5F-6C7A456414FB}" type="pres">
      <dgm:prSet presAssocID="{6F842F5E-94C4-4B65-9757-C086F09A38C4}" presName="txTwo" presStyleLbl="node2" presStyleIdx="0" presStyleCnt="1">
        <dgm:presLayoutVars>
          <dgm:chPref val="3"/>
        </dgm:presLayoutVars>
      </dgm:prSet>
      <dgm:spPr/>
    </dgm:pt>
    <dgm:pt modelId="{29F0047E-18B6-4BD9-812C-A2AC11E801C4}" type="pres">
      <dgm:prSet presAssocID="{6F842F5E-94C4-4B65-9757-C086F09A38C4}" presName="horzTwo" presStyleCnt="0"/>
      <dgm:spPr/>
    </dgm:pt>
  </dgm:ptLst>
  <dgm:cxnLst>
    <dgm:cxn modelId="{C56F8244-85D6-4519-AF69-A4CE5FB6A92B}" type="presOf" srcId="{DCA41D87-F511-49CD-BF80-AFE84A098956}" destId="{3BA79724-E700-4ED1-BC68-7A3C80E37F4F}" srcOrd="0" destOrd="0" presId="urn:microsoft.com/office/officeart/2005/8/layout/hierarchy4"/>
    <dgm:cxn modelId="{B6475C46-81AB-46D4-A87D-0146D4252B40}" srcId="{6456BA6C-D2FA-4855-96C5-77EDE4C26A7E}" destId="{6F842F5E-94C4-4B65-9757-C086F09A38C4}" srcOrd="0" destOrd="0" parTransId="{ABD3632A-FBC5-4436-AAFD-29123ED70F0E}" sibTransId="{49DB1353-DD9E-42C2-AA1B-5705F00AC1B6}"/>
    <dgm:cxn modelId="{B755727C-C6F5-498C-B7F1-FC137DE70845}" type="presOf" srcId="{6456BA6C-D2FA-4855-96C5-77EDE4C26A7E}" destId="{732EDA47-93CE-4718-8ECD-42A51E1A9D88}" srcOrd="0" destOrd="0" presId="urn:microsoft.com/office/officeart/2005/8/layout/hierarchy4"/>
    <dgm:cxn modelId="{C9857F7F-89C4-4528-9875-7971564927E6}" srcId="{DCA41D87-F511-49CD-BF80-AFE84A098956}" destId="{6456BA6C-D2FA-4855-96C5-77EDE4C26A7E}" srcOrd="0" destOrd="0" parTransId="{09CEC39C-8A9E-4F64-AABE-41289D7701C0}" sibTransId="{44F52B78-B66B-46FB-9FEC-87E95D2058C2}"/>
    <dgm:cxn modelId="{12DF74FB-DBB5-46F8-BAB8-AA9E30006048}" type="presOf" srcId="{6F842F5E-94C4-4B65-9757-C086F09A38C4}" destId="{3D2EB40D-C002-44C3-8B5F-6C7A456414FB}" srcOrd="0" destOrd="0" presId="urn:microsoft.com/office/officeart/2005/8/layout/hierarchy4"/>
    <dgm:cxn modelId="{45F58B3B-8E91-44A4-A325-FEE22AAA3D9D}" type="presParOf" srcId="{3BA79724-E700-4ED1-BC68-7A3C80E37F4F}" destId="{1C8CEA82-98D9-4233-9DF5-AC3CD43A7B94}" srcOrd="0" destOrd="0" presId="urn:microsoft.com/office/officeart/2005/8/layout/hierarchy4"/>
    <dgm:cxn modelId="{60F99631-4305-4E86-A7F8-26B9437D10CB}" type="presParOf" srcId="{1C8CEA82-98D9-4233-9DF5-AC3CD43A7B94}" destId="{732EDA47-93CE-4718-8ECD-42A51E1A9D88}" srcOrd="0" destOrd="0" presId="urn:microsoft.com/office/officeart/2005/8/layout/hierarchy4"/>
    <dgm:cxn modelId="{36A9671F-1DE0-4953-969F-E7D949A5B03F}" type="presParOf" srcId="{1C8CEA82-98D9-4233-9DF5-AC3CD43A7B94}" destId="{D57EEFB0-A655-4919-9D95-F0057B01FB5A}" srcOrd="1" destOrd="0" presId="urn:microsoft.com/office/officeart/2005/8/layout/hierarchy4"/>
    <dgm:cxn modelId="{63C71836-E077-40B6-BF82-4489A6652CBA}" type="presParOf" srcId="{1C8CEA82-98D9-4233-9DF5-AC3CD43A7B94}" destId="{344B3A4E-57DF-4107-9552-28C81D443B15}" srcOrd="2" destOrd="0" presId="urn:microsoft.com/office/officeart/2005/8/layout/hierarchy4"/>
    <dgm:cxn modelId="{A5215E2A-D5A2-4F95-AA80-72AB169A0D66}" type="presParOf" srcId="{344B3A4E-57DF-4107-9552-28C81D443B15}" destId="{0EF8A78F-B588-408C-890A-404CDA948243}" srcOrd="0" destOrd="0" presId="urn:microsoft.com/office/officeart/2005/8/layout/hierarchy4"/>
    <dgm:cxn modelId="{B7D98457-1B7C-496E-9F10-CF2DC76FB8F4}" type="presParOf" srcId="{0EF8A78F-B588-408C-890A-404CDA948243}" destId="{3D2EB40D-C002-44C3-8B5F-6C7A456414FB}" srcOrd="0" destOrd="0" presId="urn:microsoft.com/office/officeart/2005/8/layout/hierarchy4"/>
    <dgm:cxn modelId="{0F0265FD-ABCD-4FA1-BA6E-38A039D3E74B}" type="presParOf" srcId="{0EF8A78F-B588-408C-890A-404CDA948243}" destId="{29F0047E-18B6-4BD9-812C-A2AC11E801C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2E6E7-2DB9-4FCD-8AD2-C8711B6BBAAF}">
      <dsp:nvSpPr>
        <dsp:cNvPr id="0" name=""/>
        <dsp:cNvSpPr/>
      </dsp:nvSpPr>
      <dsp:spPr>
        <a:xfrm>
          <a:off x="5807132" y="1026614"/>
          <a:ext cx="2753142" cy="323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17"/>
              </a:lnTo>
              <a:lnTo>
                <a:pt x="2753142" y="161517"/>
              </a:lnTo>
              <a:lnTo>
                <a:pt x="2753142" y="3230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00AF9-45A3-4FE1-A32A-B40355FB54F0}">
      <dsp:nvSpPr>
        <dsp:cNvPr id="0" name=""/>
        <dsp:cNvSpPr/>
      </dsp:nvSpPr>
      <dsp:spPr>
        <a:xfrm>
          <a:off x="5761412" y="1026614"/>
          <a:ext cx="91440" cy="3230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0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674C0-B863-4CBB-B334-C2866636B0AA}">
      <dsp:nvSpPr>
        <dsp:cNvPr id="0" name=""/>
        <dsp:cNvSpPr/>
      </dsp:nvSpPr>
      <dsp:spPr>
        <a:xfrm>
          <a:off x="3053989" y="1026614"/>
          <a:ext cx="2753142" cy="323035"/>
        </a:xfrm>
        <a:custGeom>
          <a:avLst/>
          <a:gdLst/>
          <a:ahLst/>
          <a:cxnLst/>
          <a:rect l="0" t="0" r="0" b="0"/>
          <a:pathLst>
            <a:path>
              <a:moveTo>
                <a:pt x="2753142" y="0"/>
              </a:moveTo>
              <a:lnTo>
                <a:pt x="2753142" y="161517"/>
              </a:lnTo>
              <a:lnTo>
                <a:pt x="0" y="161517"/>
              </a:lnTo>
              <a:lnTo>
                <a:pt x="0" y="3230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0CA7B-B1C0-4332-B244-9AB6357D592B}">
      <dsp:nvSpPr>
        <dsp:cNvPr id="0" name=""/>
        <dsp:cNvSpPr/>
      </dsp:nvSpPr>
      <dsp:spPr>
        <a:xfrm>
          <a:off x="4592079" y="52"/>
          <a:ext cx="2430106" cy="10265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Elite imperial brasileira</a:t>
          </a:r>
        </a:p>
      </dsp:txBody>
      <dsp:txXfrm>
        <a:off x="4592079" y="52"/>
        <a:ext cx="2430106" cy="1026562"/>
      </dsp:txXfrm>
    </dsp:sp>
    <dsp:sp modelId="{D971EB87-AB47-498D-90A5-F392872B1CE7}">
      <dsp:nvSpPr>
        <dsp:cNvPr id="0" name=""/>
        <dsp:cNvSpPr/>
      </dsp:nvSpPr>
      <dsp:spPr>
        <a:xfrm>
          <a:off x="1838936" y="1349649"/>
          <a:ext cx="2430106" cy="10265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Grandes proprietários de terra</a:t>
          </a:r>
        </a:p>
      </dsp:txBody>
      <dsp:txXfrm>
        <a:off x="1838936" y="1349649"/>
        <a:ext cx="2430106" cy="1026562"/>
      </dsp:txXfrm>
    </dsp:sp>
    <dsp:sp modelId="{F615D1C2-FE52-404D-ACB6-3F9DEDA4C362}">
      <dsp:nvSpPr>
        <dsp:cNvPr id="0" name=""/>
        <dsp:cNvSpPr/>
      </dsp:nvSpPr>
      <dsp:spPr>
        <a:xfrm>
          <a:off x="4592079" y="1349649"/>
          <a:ext cx="2430106" cy="10265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Empresários</a:t>
          </a:r>
        </a:p>
      </dsp:txBody>
      <dsp:txXfrm>
        <a:off x="4592079" y="1349649"/>
        <a:ext cx="2430106" cy="1026562"/>
      </dsp:txXfrm>
    </dsp:sp>
    <dsp:sp modelId="{2B0ACF24-9BA1-433C-AD3D-FB4CCA65EAD3}">
      <dsp:nvSpPr>
        <dsp:cNvPr id="0" name=""/>
        <dsp:cNvSpPr/>
      </dsp:nvSpPr>
      <dsp:spPr>
        <a:xfrm>
          <a:off x="7345221" y="1349649"/>
          <a:ext cx="2430106" cy="10265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Grandes comerciantes</a:t>
          </a:r>
        </a:p>
      </dsp:txBody>
      <dsp:txXfrm>
        <a:off x="7345221" y="1349649"/>
        <a:ext cx="2430106" cy="1026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F391C-0FBE-4670-9915-89729840DD6B}">
      <dsp:nvSpPr>
        <dsp:cNvPr id="0" name=""/>
        <dsp:cNvSpPr/>
      </dsp:nvSpPr>
      <dsp:spPr>
        <a:xfrm>
          <a:off x="4251" y="329"/>
          <a:ext cx="11509775" cy="1095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 chamada </a:t>
          </a:r>
          <a:r>
            <a:rPr lang="pt-BR" sz="1900" b="1" kern="1200" dirty="0">
              <a:latin typeface="Roboto" pitchFamily="2" charset="0"/>
              <a:ea typeface="Roboto" pitchFamily="2" charset="0"/>
            </a:rPr>
            <a:t>Questão Militar </a:t>
          </a:r>
          <a:r>
            <a:rPr lang="pt-BR" sz="1900" kern="1200" dirty="0">
              <a:latin typeface="Roboto" pitchFamily="2" charset="0"/>
              <a:ea typeface="Roboto" pitchFamily="2" charset="0"/>
            </a:rPr>
            <a:t>foi um dos principais pontos para o enfraquecimento do regime imperial no final do século XIX. </a:t>
          </a:r>
        </a:p>
      </dsp:txBody>
      <dsp:txXfrm>
        <a:off x="36341" y="32419"/>
        <a:ext cx="11445595" cy="1031445"/>
      </dsp:txXfrm>
    </dsp:sp>
    <dsp:sp modelId="{070BD6F5-3C6D-4912-B278-3E7A6B0CE6A5}">
      <dsp:nvSpPr>
        <dsp:cNvPr id="0" name=""/>
        <dsp:cNvSpPr/>
      </dsp:nvSpPr>
      <dsp:spPr>
        <a:xfrm>
          <a:off x="4251" y="1288391"/>
          <a:ext cx="5522924" cy="10956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Guerra do Paraguai: os militares  saíram do conflito fortalecidos e  desejosos de maior participação política. </a:t>
          </a:r>
        </a:p>
      </dsp:txBody>
      <dsp:txXfrm>
        <a:off x="36341" y="1320481"/>
        <a:ext cx="5458744" cy="1031445"/>
      </dsp:txXfrm>
    </dsp:sp>
    <dsp:sp modelId="{98CDE27D-1C3F-4CA3-B190-C8ABDEB9F505}">
      <dsp:nvSpPr>
        <dsp:cNvPr id="0" name=""/>
        <dsp:cNvSpPr/>
      </dsp:nvSpPr>
      <dsp:spPr>
        <a:xfrm>
          <a:off x="4251" y="2576453"/>
          <a:ext cx="5522924" cy="10956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Muitos integrantes do exército brasileiro passaram a compactuar com os ideais republicanos. </a:t>
          </a:r>
        </a:p>
      </dsp:txBody>
      <dsp:txXfrm>
        <a:off x="36341" y="2608543"/>
        <a:ext cx="5458744" cy="1031445"/>
      </dsp:txXfrm>
    </dsp:sp>
    <dsp:sp modelId="{5A1AA8DB-2BF6-4E41-8C84-4EF5F0157AB0}">
      <dsp:nvSpPr>
        <dsp:cNvPr id="0" name=""/>
        <dsp:cNvSpPr/>
      </dsp:nvSpPr>
      <dsp:spPr>
        <a:xfrm>
          <a:off x="5991102" y="1288391"/>
          <a:ext cx="5522924" cy="109562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Os militares defendiam o fim da escravidão e condenavam os poderes excessivos da monarquia. </a:t>
          </a:r>
        </a:p>
      </dsp:txBody>
      <dsp:txXfrm>
        <a:off x="6023192" y="1320481"/>
        <a:ext cx="5458744" cy="1031445"/>
      </dsp:txXfrm>
    </dsp:sp>
    <dsp:sp modelId="{A0AD363F-60F6-4D0B-BDEE-4233BD8BF1D9}">
      <dsp:nvSpPr>
        <dsp:cNvPr id="0" name=""/>
        <dsp:cNvSpPr/>
      </dsp:nvSpPr>
      <dsp:spPr>
        <a:xfrm>
          <a:off x="5991102" y="2576453"/>
          <a:ext cx="5522924" cy="10956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O governo tentou conter essas críticas com ameaças de punições e proibições aos militares, o que só agravou a crise.</a:t>
          </a:r>
        </a:p>
      </dsp:txBody>
      <dsp:txXfrm>
        <a:off x="6023192" y="2608543"/>
        <a:ext cx="5458744" cy="1031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8E466-4927-4CCD-AD94-FA25582667C3}">
      <dsp:nvSpPr>
        <dsp:cNvPr id="0" name=""/>
        <dsp:cNvSpPr/>
      </dsp:nvSpPr>
      <dsp:spPr>
        <a:xfrm>
          <a:off x="3688" y="2149"/>
          <a:ext cx="9984919" cy="13025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A Questão Religiosa foi outro grande problema na década de 1870 que acabou contribuindo para a crise do sistema monárquico.  </a:t>
          </a:r>
        </a:p>
      </dsp:txBody>
      <dsp:txXfrm>
        <a:off x="41838" y="40299"/>
        <a:ext cx="9908619" cy="1226225"/>
      </dsp:txXfrm>
    </dsp:sp>
    <dsp:sp modelId="{62F7660A-5C35-47AE-BC29-6C8584A5E6BD}">
      <dsp:nvSpPr>
        <dsp:cNvPr id="0" name=""/>
        <dsp:cNvSpPr/>
      </dsp:nvSpPr>
      <dsp:spPr>
        <a:xfrm>
          <a:off x="3688" y="1475987"/>
          <a:ext cx="4791228" cy="13025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Obedecendo a ordens vindas do Vaticano, os bispos de Olinda (PE) e de Belém (PA) fecharam as irmandades religiosas de suas regiões ligadas à maçonaria.</a:t>
          </a:r>
        </a:p>
      </dsp:txBody>
      <dsp:txXfrm>
        <a:off x="41838" y="1514137"/>
        <a:ext cx="4714928" cy="1226225"/>
      </dsp:txXfrm>
    </dsp:sp>
    <dsp:sp modelId="{D2A60B38-ACEE-433D-B32B-23E524254A81}">
      <dsp:nvSpPr>
        <dsp:cNvPr id="0" name=""/>
        <dsp:cNvSpPr/>
      </dsp:nvSpPr>
      <dsp:spPr>
        <a:xfrm>
          <a:off x="3688" y="2949826"/>
          <a:ext cx="4791228" cy="13025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Com a recusa dos bispos, estes foram condenados à prisão pelo imperador em 1874. No entanto, ele voltou atrás da decisão no ano seguinte.</a:t>
          </a:r>
        </a:p>
      </dsp:txBody>
      <dsp:txXfrm>
        <a:off x="41838" y="2987976"/>
        <a:ext cx="4714928" cy="1226225"/>
      </dsp:txXfrm>
    </dsp:sp>
    <dsp:sp modelId="{EC0790DB-AF42-40B0-BDCB-EC918AFC3287}">
      <dsp:nvSpPr>
        <dsp:cNvPr id="0" name=""/>
        <dsp:cNvSpPr/>
      </dsp:nvSpPr>
      <dsp:spPr>
        <a:xfrm>
          <a:off x="5197380" y="1475987"/>
          <a:ext cx="4791228" cy="13025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O imperador ordenou que os bispos reabrissem as irmandades fechadas, pois membros importantes do governo faziam parte da maçonaria. </a:t>
          </a:r>
        </a:p>
      </dsp:txBody>
      <dsp:txXfrm>
        <a:off x="5235530" y="1514137"/>
        <a:ext cx="4714928" cy="1226225"/>
      </dsp:txXfrm>
    </dsp:sp>
    <dsp:sp modelId="{82FC242A-9230-4DE8-8334-F2CF52E832F8}">
      <dsp:nvSpPr>
        <dsp:cNvPr id="0" name=""/>
        <dsp:cNvSpPr/>
      </dsp:nvSpPr>
      <dsp:spPr>
        <a:xfrm>
          <a:off x="5197380" y="2949826"/>
          <a:ext cx="4791228" cy="130252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 imagem do imperador ficou manchada com parte da população, bastante católica, bem como a relação da monarquia com a Igreja foi abalada.</a:t>
          </a:r>
        </a:p>
      </dsp:txBody>
      <dsp:txXfrm>
        <a:off x="5235530" y="2987976"/>
        <a:ext cx="4714928" cy="1226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EDA47-93CE-4718-8ECD-42A51E1A9D88}">
      <dsp:nvSpPr>
        <dsp:cNvPr id="0" name=""/>
        <dsp:cNvSpPr/>
      </dsp:nvSpPr>
      <dsp:spPr>
        <a:xfrm>
          <a:off x="0" y="35488"/>
          <a:ext cx="5298724" cy="208582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itchFamily="2" charset="0"/>
              <a:ea typeface="Roboto" pitchFamily="2" charset="0"/>
            </a:rPr>
            <a:t>No dia 9 de novembro de 1889, reunido sob a presidência de Benjamin Constant, o Clube Militar decidiu pelo fim da monarquia e pela Proclamação da República. No mesmo dia, o governo organizou, no Rio de Janeiro, uma grande festa (Baile da Ilha Fiscal) para mostrar a força do regime imperial.</a:t>
          </a:r>
        </a:p>
      </dsp:txBody>
      <dsp:txXfrm>
        <a:off x="61092" y="96580"/>
        <a:ext cx="5176540" cy="1963645"/>
      </dsp:txXfrm>
    </dsp:sp>
    <dsp:sp modelId="{3D2EB40D-C002-44C3-8B5F-6C7A456414FB}">
      <dsp:nvSpPr>
        <dsp:cNvPr id="0" name=""/>
        <dsp:cNvSpPr/>
      </dsp:nvSpPr>
      <dsp:spPr>
        <a:xfrm>
          <a:off x="1957" y="2241960"/>
          <a:ext cx="2542573" cy="246324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Roboto" pitchFamily="2" charset="0"/>
              <a:ea typeface="Roboto" pitchFamily="2" charset="0"/>
            </a:rPr>
            <a:t>Dois dias depois do baile da Ilha Fiscal, militares e civis republicanos reuniram-se com o Marechal Deodoro da Fonseca e o convenceram a aderir ao movimento pela república.</a:t>
          </a:r>
        </a:p>
      </dsp:txBody>
      <dsp:txXfrm>
        <a:off x="74103" y="2314106"/>
        <a:ext cx="2398281" cy="2318956"/>
      </dsp:txXfrm>
    </dsp:sp>
    <dsp:sp modelId="{EC0790DB-AF42-40B0-BDCB-EC918AFC3287}">
      <dsp:nvSpPr>
        <dsp:cNvPr id="0" name=""/>
        <dsp:cNvSpPr/>
      </dsp:nvSpPr>
      <dsp:spPr>
        <a:xfrm>
          <a:off x="2758107" y="2241960"/>
          <a:ext cx="2542573" cy="246324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Na manhã do dia 15 de novembro, tropas comandadas pelo Marechal Deodoro da Fonseca depuseram o gabinete de ministros. Não houve resistência por parte do governo. Em 17 de novembro de 1889, D. Pedro II embarcou com a família, em um navio, em direção a Portugal.</a:t>
          </a:r>
        </a:p>
      </dsp:txBody>
      <dsp:txXfrm>
        <a:off x="2830253" y="2314106"/>
        <a:ext cx="2398281" cy="23189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EDA47-93CE-4718-8ECD-42A51E1A9D88}">
      <dsp:nvSpPr>
        <dsp:cNvPr id="0" name=""/>
        <dsp:cNvSpPr/>
      </dsp:nvSpPr>
      <dsp:spPr>
        <a:xfrm>
          <a:off x="0" y="39992"/>
          <a:ext cx="5859679" cy="189079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O golpe que derrubou a monarquia foi organizado e conduzido pelos grupos dominantes, ou seja, pelas elites. Proclamada logo em seguida à Abolição da Escravatura, a república não significou melhores condições para a população negra que vivia no país.</a:t>
          </a:r>
        </a:p>
      </dsp:txBody>
      <dsp:txXfrm>
        <a:off x="55380" y="95372"/>
        <a:ext cx="5748919" cy="1780038"/>
      </dsp:txXfrm>
    </dsp:sp>
    <dsp:sp modelId="{3D2EB40D-C002-44C3-8B5F-6C7A456414FB}">
      <dsp:nvSpPr>
        <dsp:cNvPr id="0" name=""/>
        <dsp:cNvSpPr/>
      </dsp:nvSpPr>
      <dsp:spPr>
        <a:xfrm>
          <a:off x="2863" y="2063242"/>
          <a:ext cx="5859679" cy="223292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O fim da escravidão e a Proclamação da República, contudo, não asseguraram aos negros o acesso imediato ao ensino, por exemplo. Impedidas de ler e escrever, essas pessoas ficavam também impossibilitadas de participar da vida política do país, pois era proibido aos analfabetos votar nas eleições.</a:t>
          </a:r>
        </a:p>
      </dsp:txBody>
      <dsp:txXfrm>
        <a:off x="68263" y="2128642"/>
        <a:ext cx="5728879" cy="2102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37BD9-C16D-5A41-9CB0-74BC1D75B23B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BBB1-00BB-7F4E-8217-16690CAF97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68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8E3EA-5BD8-4053-B771-963ACB49F7C5}" type="datetimeFigureOut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32107-2A48-4647-B73C-40AAC50B5D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923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32107-2A48-4647-B73C-40AAC50B5DF9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08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32107-2A48-4647-B73C-40AAC50B5DF9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5773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32107-2A48-4647-B73C-40AAC50B5DF9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099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32107-2A48-4647-B73C-40AAC50B5DF9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219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32107-2A48-4647-B73C-40AAC50B5DF9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402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3" y="2130427"/>
            <a:ext cx="10360501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EB3B-1D30-5149-B859-1083553B2B1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0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5EE2-670B-7948-8442-6FD4E1508A8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814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9" y="274640"/>
            <a:ext cx="2742485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9A8A-08EF-C64D-AF3C-56538FAAC5B7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399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510B-D6CF-7A44-828A-6509FD6E61E1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829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4" y="4406902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834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1DBD-5BB1-6F43-BCB4-ED29A7BEB151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204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442" y="1600202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4A01-45B3-F246-969B-2EA860B866F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647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B21-B3F5-114E-8D36-14DD0DA9BD76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00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C8C1-533B-5949-B8E0-E8AA4D2C504E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517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6FB5-9D40-C440-ABC4-C6EBD6D8AAC7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82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4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493" y="273052"/>
            <a:ext cx="681389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442" y="1435102"/>
            <a:ext cx="401004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7C3C-E338-B84E-BD72-04C494CFF466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611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A47-708D-864D-B32A-2A34E95DDC0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7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9FD1-7352-8345-BE52-EEA96DED992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4516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59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135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/>
          <a:stretch/>
        </p:blipFill>
        <p:spPr>
          <a:xfrm>
            <a:off x="1" y="1"/>
            <a:ext cx="9406780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5398" y="681879"/>
            <a:ext cx="9774979" cy="111324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br>
              <a:rPr lang="en-US" sz="5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5400" b="1" dirty="0">
                <a:latin typeface="Roboto" panose="02000000000000000000" pitchFamily="2" charset="0"/>
                <a:ea typeface="Roboto" panose="02000000000000000000" pitchFamily="2" charset="0"/>
              </a:rPr>
              <a:t>A </a:t>
            </a:r>
            <a:r>
              <a:rPr lang="en-US" sz="5400" b="1" dirty="0" err="1">
                <a:latin typeface="Roboto" panose="02000000000000000000" pitchFamily="2" charset="0"/>
                <a:ea typeface="Roboto" panose="02000000000000000000" pitchFamily="2" charset="0"/>
              </a:rPr>
              <a:t>Proclamação</a:t>
            </a:r>
            <a:r>
              <a:rPr lang="en-US" sz="5400" b="1" dirty="0">
                <a:latin typeface="Roboto" panose="02000000000000000000" pitchFamily="2" charset="0"/>
                <a:ea typeface="Roboto" panose="02000000000000000000" pitchFamily="2" charset="0"/>
              </a:rPr>
              <a:t> da República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754" y="2395728"/>
            <a:ext cx="4242484" cy="18288"/>
          </a:xfrm>
          <a:custGeom>
            <a:avLst/>
            <a:gdLst>
              <a:gd name="connsiteX0" fmla="*/ 0 w 4242484"/>
              <a:gd name="connsiteY0" fmla="*/ 0 h 18288"/>
              <a:gd name="connsiteX1" fmla="*/ 478795 w 4242484"/>
              <a:gd name="connsiteY1" fmla="*/ 0 h 18288"/>
              <a:gd name="connsiteX2" fmla="*/ 957589 w 4242484"/>
              <a:gd name="connsiteY2" fmla="*/ 0 h 18288"/>
              <a:gd name="connsiteX3" fmla="*/ 1521234 w 4242484"/>
              <a:gd name="connsiteY3" fmla="*/ 0 h 18288"/>
              <a:gd name="connsiteX4" fmla="*/ 2212152 w 4242484"/>
              <a:gd name="connsiteY4" fmla="*/ 0 h 18288"/>
              <a:gd name="connsiteX5" fmla="*/ 2733372 w 4242484"/>
              <a:gd name="connsiteY5" fmla="*/ 0 h 18288"/>
              <a:gd name="connsiteX6" fmla="*/ 3254591 w 4242484"/>
              <a:gd name="connsiteY6" fmla="*/ 0 h 18288"/>
              <a:gd name="connsiteX7" fmla="*/ 4242484 w 4242484"/>
              <a:gd name="connsiteY7" fmla="*/ 0 h 18288"/>
              <a:gd name="connsiteX8" fmla="*/ 4242484 w 4242484"/>
              <a:gd name="connsiteY8" fmla="*/ 18288 h 18288"/>
              <a:gd name="connsiteX9" fmla="*/ 3593990 w 4242484"/>
              <a:gd name="connsiteY9" fmla="*/ 18288 h 18288"/>
              <a:gd name="connsiteX10" fmla="*/ 3072771 w 4242484"/>
              <a:gd name="connsiteY10" fmla="*/ 18288 h 18288"/>
              <a:gd name="connsiteX11" fmla="*/ 2551551 w 4242484"/>
              <a:gd name="connsiteY11" fmla="*/ 18288 h 18288"/>
              <a:gd name="connsiteX12" fmla="*/ 1903057 w 4242484"/>
              <a:gd name="connsiteY12" fmla="*/ 18288 h 18288"/>
              <a:gd name="connsiteX13" fmla="*/ 1212138 w 4242484"/>
              <a:gd name="connsiteY13" fmla="*/ 18288 h 18288"/>
              <a:gd name="connsiteX14" fmla="*/ 733344 w 4242484"/>
              <a:gd name="connsiteY14" fmla="*/ 18288 h 18288"/>
              <a:gd name="connsiteX15" fmla="*/ 0 w 4242484"/>
              <a:gd name="connsiteY15" fmla="*/ 18288 h 18288"/>
              <a:gd name="connsiteX16" fmla="*/ 0 w 4242484"/>
              <a:gd name="connsiteY16" fmla="*/ 0 h 18288"/>
              <a:gd name="connsiteX0" fmla="*/ 0 w 4242484"/>
              <a:gd name="connsiteY0" fmla="*/ 0 h 18288"/>
              <a:gd name="connsiteX1" fmla="*/ 521219 w 4242484"/>
              <a:gd name="connsiteY1" fmla="*/ 0 h 18288"/>
              <a:gd name="connsiteX2" fmla="*/ 1000014 w 4242484"/>
              <a:gd name="connsiteY2" fmla="*/ 0 h 18288"/>
              <a:gd name="connsiteX3" fmla="*/ 1521234 w 4242484"/>
              <a:gd name="connsiteY3" fmla="*/ 0 h 18288"/>
              <a:gd name="connsiteX4" fmla="*/ 2127303 w 4242484"/>
              <a:gd name="connsiteY4" fmla="*/ 0 h 18288"/>
              <a:gd name="connsiteX5" fmla="*/ 2775797 w 4242484"/>
              <a:gd name="connsiteY5" fmla="*/ 0 h 18288"/>
              <a:gd name="connsiteX6" fmla="*/ 3466715 w 4242484"/>
              <a:gd name="connsiteY6" fmla="*/ 0 h 18288"/>
              <a:gd name="connsiteX7" fmla="*/ 4242484 w 4242484"/>
              <a:gd name="connsiteY7" fmla="*/ 0 h 18288"/>
              <a:gd name="connsiteX8" fmla="*/ 4242484 w 4242484"/>
              <a:gd name="connsiteY8" fmla="*/ 18288 h 18288"/>
              <a:gd name="connsiteX9" fmla="*/ 3593990 w 4242484"/>
              <a:gd name="connsiteY9" fmla="*/ 18288 h 18288"/>
              <a:gd name="connsiteX10" fmla="*/ 2903071 w 4242484"/>
              <a:gd name="connsiteY10" fmla="*/ 18288 h 18288"/>
              <a:gd name="connsiteX11" fmla="*/ 2212152 w 4242484"/>
              <a:gd name="connsiteY11" fmla="*/ 18288 h 18288"/>
              <a:gd name="connsiteX12" fmla="*/ 1733358 w 4242484"/>
              <a:gd name="connsiteY12" fmla="*/ 18288 h 18288"/>
              <a:gd name="connsiteX13" fmla="*/ 1084864 w 4242484"/>
              <a:gd name="connsiteY13" fmla="*/ 18288 h 18288"/>
              <a:gd name="connsiteX14" fmla="*/ 521219 w 4242484"/>
              <a:gd name="connsiteY14" fmla="*/ 18288 h 18288"/>
              <a:gd name="connsiteX15" fmla="*/ 0 w 4242484"/>
              <a:gd name="connsiteY15" fmla="*/ 18288 h 18288"/>
              <a:gd name="connsiteX16" fmla="*/ 0 w 4242484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484" h="18288" fill="none" extrusionOk="0">
                <a:moveTo>
                  <a:pt x="0" y="0"/>
                </a:moveTo>
                <a:cubicBezTo>
                  <a:pt x="111650" y="44296"/>
                  <a:pt x="369522" y="-28108"/>
                  <a:pt x="478795" y="0"/>
                </a:cubicBezTo>
                <a:cubicBezTo>
                  <a:pt x="577762" y="24783"/>
                  <a:pt x="791048" y="-17462"/>
                  <a:pt x="957589" y="0"/>
                </a:cubicBezTo>
                <a:cubicBezTo>
                  <a:pt x="1122402" y="-2489"/>
                  <a:pt x="1312710" y="-5048"/>
                  <a:pt x="1521234" y="0"/>
                </a:cubicBezTo>
                <a:cubicBezTo>
                  <a:pt x="1721391" y="-10673"/>
                  <a:pt x="1999049" y="-30900"/>
                  <a:pt x="2212152" y="0"/>
                </a:cubicBezTo>
                <a:cubicBezTo>
                  <a:pt x="2431420" y="20149"/>
                  <a:pt x="2530006" y="-14100"/>
                  <a:pt x="2733372" y="0"/>
                </a:cubicBezTo>
                <a:cubicBezTo>
                  <a:pt x="2942513" y="-6846"/>
                  <a:pt x="3117015" y="28011"/>
                  <a:pt x="3254591" y="0"/>
                </a:cubicBezTo>
                <a:cubicBezTo>
                  <a:pt x="3415279" y="-34134"/>
                  <a:pt x="3714137" y="10754"/>
                  <a:pt x="4242484" y="0"/>
                </a:cubicBezTo>
                <a:cubicBezTo>
                  <a:pt x="4243304" y="9023"/>
                  <a:pt x="4241968" y="9538"/>
                  <a:pt x="4242484" y="18288"/>
                </a:cubicBezTo>
                <a:cubicBezTo>
                  <a:pt x="3994850" y="-2277"/>
                  <a:pt x="3798702" y="11971"/>
                  <a:pt x="3593990" y="18288"/>
                </a:cubicBezTo>
                <a:cubicBezTo>
                  <a:pt x="3402490" y="42366"/>
                  <a:pt x="3242555" y="8757"/>
                  <a:pt x="3072771" y="18288"/>
                </a:cubicBezTo>
                <a:cubicBezTo>
                  <a:pt x="2931728" y="41999"/>
                  <a:pt x="2728142" y="29456"/>
                  <a:pt x="2551551" y="18288"/>
                </a:cubicBezTo>
                <a:cubicBezTo>
                  <a:pt x="2354802" y="55894"/>
                  <a:pt x="2135436" y="14498"/>
                  <a:pt x="1903057" y="18288"/>
                </a:cubicBezTo>
                <a:cubicBezTo>
                  <a:pt x="1709970" y="69933"/>
                  <a:pt x="1427642" y="25150"/>
                  <a:pt x="1212138" y="18288"/>
                </a:cubicBezTo>
                <a:cubicBezTo>
                  <a:pt x="973054" y="10070"/>
                  <a:pt x="821577" y="37053"/>
                  <a:pt x="733344" y="18288"/>
                </a:cubicBezTo>
                <a:cubicBezTo>
                  <a:pt x="609232" y="-39932"/>
                  <a:pt x="228900" y="58565"/>
                  <a:pt x="0" y="18288"/>
                </a:cubicBezTo>
                <a:cubicBezTo>
                  <a:pt x="599" y="14243"/>
                  <a:pt x="272" y="6133"/>
                  <a:pt x="0" y="0"/>
                </a:cubicBezTo>
                <a:close/>
              </a:path>
              <a:path w="4242484" h="18288" stroke="0" extrusionOk="0">
                <a:moveTo>
                  <a:pt x="0" y="0"/>
                </a:moveTo>
                <a:cubicBezTo>
                  <a:pt x="211596" y="-5716"/>
                  <a:pt x="350944" y="-15850"/>
                  <a:pt x="521219" y="0"/>
                </a:cubicBezTo>
                <a:cubicBezTo>
                  <a:pt x="701611" y="12057"/>
                  <a:pt x="754379" y="-8915"/>
                  <a:pt x="1000014" y="0"/>
                </a:cubicBezTo>
                <a:cubicBezTo>
                  <a:pt x="1244097" y="19719"/>
                  <a:pt x="1272493" y="-12922"/>
                  <a:pt x="1521234" y="0"/>
                </a:cubicBezTo>
                <a:cubicBezTo>
                  <a:pt x="1772613" y="-1834"/>
                  <a:pt x="1992615" y="-12394"/>
                  <a:pt x="2127303" y="0"/>
                </a:cubicBezTo>
                <a:cubicBezTo>
                  <a:pt x="2284588" y="32839"/>
                  <a:pt x="2611122" y="-4025"/>
                  <a:pt x="2775797" y="0"/>
                </a:cubicBezTo>
                <a:cubicBezTo>
                  <a:pt x="2908217" y="22028"/>
                  <a:pt x="3291377" y="-272"/>
                  <a:pt x="3466715" y="0"/>
                </a:cubicBezTo>
                <a:cubicBezTo>
                  <a:pt x="3663488" y="-5185"/>
                  <a:pt x="3925643" y="56794"/>
                  <a:pt x="4242484" y="0"/>
                </a:cubicBezTo>
                <a:cubicBezTo>
                  <a:pt x="4241423" y="6404"/>
                  <a:pt x="4242810" y="11682"/>
                  <a:pt x="4242484" y="18288"/>
                </a:cubicBezTo>
                <a:cubicBezTo>
                  <a:pt x="3962446" y="-201"/>
                  <a:pt x="3923993" y="48748"/>
                  <a:pt x="3593990" y="18288"/>
                </a:cubicBezTo>
                <a:cubicBezTo>
                  <a:pt x="3257416" y="-1653"/>
                  <a:pt x="3124568" y="41572"/>
                  <a:pt x="2903071" y="18288"/>
                </a:cubicBezTo>
                <a:cubicBezTo>
                  <a:pt x="2712222" y="-29673"/>
                  <a:pt x="2445665" y="28539"/>
                  <a:pt x="2212152" y="18288"/>
                </a:cubicBezTo>
                <a:cubicBezTo>
                  <a:pt x="1966087" y="19390"/>
                  <a:pt x="1854744" y="26259"/>
                  <a:pt x="1733358" y="18288"/>
                </a:cubicBezTo>
                <a:cubicBezTo>
                  <a:pt x="1630314" y="-1156"/>
                  <a:pt x="1317346" y="37691"/>
                  <a:pt x="1084864" y="18288"/>
                </a:cubicBezTo>
                <a:cubicBezTo>
                  <a:pt x="866550" y="7236"/>
                  <a:pt x="736764" y="43485"/>
                  <a:pt x="521219" y="18288"/>
                </a:cubicBezTo>
                <a:cubicBezTo>
                  <a:pt x="283637" y="19958"/>
                  <a:pt x="239262" y="7101"/>
                  <a:pt x="0" y="18288"/>
                </a:cubicBezTo>
                <a:cubicBezTo>
                  <a:pt x="449" y="10536"/>
                  <a:pt x="-339" y="8270"/>
                  <a:pt x="0" y="0"/>
                </a:cubicBezTo>
                <a:close/>
              </a:path>
              <a:path w="4242484" h="18288" fill="none" stroke="0" extrusionOk="0">
                <a:moveTo>
                  <a:pt x="0" y="0"/>
                </a:moveTo>
                <a:cubicBezTo>
                  <a:pt x="120402" y="22314"/>
                  <a:pt x="367831" y="-24477"/>
                  <a:pt x="478795" y="0"/>
                </a:cubicBezTo>
                <a:cubicBezTo>
                  <a:pt x="545124" y="16184"/>
                  <a:pt x="760015" y="7188"/>
                  <a:pt x="957589" y="0"/>
                </a:cubicBezTo>
                <a:cubicBezTo>
                  <a:pt x="1134305" y="4582"/>
                  <a:pt x="1290073" y="16682"/>
                  <a:pt x="1521234" y="0"/>
                </a:cubicBezTo>
                <a:cubicBezTo>
                  <a:pt x="1732523" y="2326"/>
                  <a:pt x="2020137" y="-17067"/>
                  <a:pt x="2212152" y="0"/>
                </a:cubicBezTo>
                <a:cubicBezTo>
                  <a:pt x="2437495" y="34016"/>
                  <a:pt x="2528038" y="-1058"/>
                  <a:pt x="2733372" y="0"/>
                </a:cubicBezTo>
                <a:cubicBezTo>
                  <a:pt x="2932119" y="-20052"/>
                  <a:pt x="3095921" y="10371"/>
                  <a:pt x="3254591" y="0"/>
                </a:cubicBezTo>
                <a:cubicBezTo>
                  <a:pt x="3448622" y="13938"/>
                  <a:pt x="3703979" y="-13647"/>
                  <a:pt x="4242484" y="0"/>
                </a:cubicBezTo>
                <a:cubicBezTo>
                  <a:pt x="4243283" y="8810"/>
                  <a:pt x="4242032" y="9090"/>
                  <a:pt x="4242484" y="18288"/>
                </a:cubicBezTo>
                <a:cubicBezTo>
                  <a:pt x="4008485" y="-3060"/>
                  <a:pt x="3764599" y="14984"/>
                  <a:pt x="3593990" y="18288"/>
                </a:cubicBezTo>
                <a:cubicBezTo>
                  <a:pt x="3414315" y="9818"/>
                  <a:pt x="3237568" y="-9604"/>
                  <a:pt x="3072771" y="18288"/>
                </a:cubicBezTo>
                <a:cubicBezTo>
                  <a:pt x="2930528" y="42764"/>
                  <a:pt x="2689512" y="9399"/>
                  <a:pt x="2551551" y="18288"/>
                </a:cubicBezTo>
                <a:cubicBezTo>
                  <a:pt x="2423455" y="20710"/>
                  <a:pt x="2109912" y="40521"/>
                  <a:pt x="1903057" y="18288"/>
                </a:cubicBezTo>
                <a:cubicBezTo>
                  <a:pt x="1664136" y="30126"/>
                  <a:pt x="1445122" y="71126"/>
                  <a:pt x="1212138" y="18288"/>
                </a:cubicBezTo>
                <a:cubicBezTo>
                  <a:pt x="995013" y="-7705"/>
                  <a:pt x="834269" y="5334"/>
                  <a:pt x="733344" y="18288"/>
                </a:cubicBezTo>
                <a:cubicBezTo>
                  <a:pt x="617551" y="-28918"/>
                  <a:pt x="243483" y="23972"/>
                  <a:pt x="0" y="18288"/>
                </a:cubicBezTo>
                <a:cubicBezTo>
                  <a:pt x="-355" y="12955"/>
                  <a:pt x="-634" y="61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4242484"/>
                      <a:gd name="connsiteY0" fmla="*/ 0 h 18288"/>
                      <a:gd name="connsiteX1" fmla="*/ 478795 w 4242484"/>
                      <a:gd name="connsiteY1" fmla="*/ 0 h 18288"/>
                      <a:gd name="connsiteX2" fmla="*/ 957589 w 4242484"/>
                      <a:gd name="connsiteY2" fmla="*/ 0 h 18288"/>
                      <a:gd name="connsiteX3" fmla="*/ 1521234 w 4242484"/>
                      <a:gd name="connsiteY3" fmla="*/ 0 h 18288"/>
                      <a:gd name="connsiteX4" fmla="*/ 2212152 w 4242484"/>
                      <a:gd name="connsiteY4" fmla="*/ 0 h 18288"/>
                      <a:gd name="connsiteX5" fmla="*/ 2733372 w 4242484"/>
                      <a:gd name="connsiteY5" fmla="*/ 0 h 18288"/>
                      <a:gd name="connsiteX6" fmla="*/ 3254591 w 4242484"/>
                      <a:gd name="connsiteY6" fmla="*/ 0 h 18288"/>
                      <a:gd name="connsiteX7" fmla="*/ 4242484 w 4242484"/>
                      <a:gd name="connsiteY7" fmla="*/ 0 h 18288"/>
                      <a:gd name="connsiteX8" fmla="*/ 4242484 w 4242484"/>
                      <a:gd name="connsiteY8" fmla="*/ 18288 h 18288"/>
                      <a:gd name="connsiteX9" fmla="*/ 3593990 w 4242484"/>
                      <a:gd name="connsiteY9" fmla="*/ 18288 h 18288"/>
                      <a:gd name="connsiteX10" fmla="*/ 3072771 w 4242484"/>
                      <a:gd name="connsiteY10" fmla="*/ 18288 h 18288"/>
                      <a:gd name="connsiteX11" fmla="*/ 2551551 w 4242484"/>
                      <a:gd name="connsiteY11" fmla="*/ 18288 h 18288"/>
                      <a:gd name="connsiteX12" fmla="*/ 1903057 w 4242484"/>
                      <a:gd name="connsiteY12" fmla="*/ 18288 h 18288"/>
                      <a:gd name="connsiteX13" fmla="*/ 1212138 w 4242484"/>
                      <a:gd name="connsiteY13" fmla="*/ 18288 h 18288"/>
                      <a:gd name="connsiteX14" fmla="*/ 733344 w 4242484"/>
                      <a:gd name="connsiteY14" fmla="*/ 18288 h 18288"/>
                      <a:gd name="connsiteX15" fmla="*/ 0 w 4242484"/>
                      <a:gd name="connsiteY15" fmla="*/ 18288 h 18288"/>
                      <a:gd name="connsiteX16" fmla="*/ 0 w 4242484"/>
                      <a:gd name="connsiteY1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42484" h="18288" fill="none" extrusionOk="0">
                        <a:moveTo>
                          <a:pt x="0" y="0"/>
                        </a:moveTo>
                        <a:cubicBezTo>
                          <a:pt x="123417" y="20927"/>
                          <a:pt x="372147" y="-19492"/>
                          <a:pt x="478795" y="0"/>
                        </a:cubicBezTo>
                        <a:cubicBezTo>
                          <a:pt x="585443" y="19492"/>
                          <a:pt x="788006" y="-8297"/>
                          <a:pt x="957589" y="0"/>
                        </a:cubicBezTo>
                        <a:cubicBezTo>
                          <a:pt x="1127172" y="8297"/>
                          <a:pt x="1316680" y="3018"/>
                          <a:pt x="1521234" y="0"/>
                        </a:cubicBezTo>
                        <a:cubicBezTo>
                          <a:pt x="1725788" y="-3018"/>
                          <a:pt x="2003830" y="-25568"/>
                          <a:pt x="2212152" y="0"/>
                        </a:cubicBezTo>
                        <a:cubicBezTo>
                          <a:pt x="2420474" y="25568"/>
                          <a:pt x="2528236" y="2181"/>
                          <a:pt x="2733372" y="0"/>
                        </a:cubicBezTo>
                        <a:cubicBezTo>
                          <a:pt x="2938508" y="-2181"/>
                          <a:pt x="3103454" y="-3134"/>
                          <a:pt x="3254591" y="0"/>
                        </a:cubicBezTo>
                        <a:cubicBezTo>
                          <a:pt x="3405728" y="3134"/>
                          <a:pt x="3756985" y="2417"/>
                          <a:pt x="4242484" y="0"/>
                        </a:cubicBezTo>
                        <a:cubicBezTo>
                          <a:pt x="4243379" y="8974"/>
                          <a:pt x="4241938" y="9359"/>
                          <a:pt x="4242484" y="18288"/>
                        </a:cubicBezTo>
                        <a:cubicBezTo>
                          <a:pt x="4003294" y="5362"/>
                          <a:pt x="3772971" y="21549"/>
                          <a:pt x="3593990" y="18288"/>
                        </a:cubicBezTo>
                        <a:cubicBezTo>
                          <a:pt x="3415009" y="15027"/>
                          <a:pt x="3218189" y="-4243"/>
                          <a:pt x="3072771" y="18288"/>
                        </a:cubicBezTo>
                        <a:cubicBezTo>
                          <a:pt x="2927353" y="40819"/>
                          <a:pt x="2710514" y="15154"/>
                          <a:pt x="2551551" y="18288"/>
                        </a:cubicBezTo>
                        <a:cubicBezTo>
                          <a:pt x="2392588" y="21422"/>
                          <a:pt x="2129629" y="9884"/>
                          <a:pt x="1903057" y="18288"/>
                        </a:cubicBezTo>
                        <a:cubicBezTo>
                          <a:pt x="1676485" y="26692"/>
                          <a:pt x="1431009" y="34308"/>
                          <a:pt x="1212138" y="18288"/>
                        </a:cubicBezTo>
                        <a:cubicBezTo>
                          <a:pt x="993267" y="2268"/>
                          <a:pt x="831164" y="23987"/>
                          <a:pt x="733344" y="18288"/>
                        </a:cubicBezTo>
                        <a:cubicBezTo>
                          <a:pt x="635524" y="12589"/>
                          <a:pt x="238764" y="45666"/>
                          <a:pt x="0" y="18288"/>
                        </a:cubicBezTo>
                        <a:cubicBezTo>
                          <a:pt x="-229" y="14222"/>
                          <a:pt x="509" y="5816"/>
                          <a:pt x="0" y="0"/>
                        </a:cubicBezTo>
                        <a:close/>
                      </a:path>
                      <a:path w="4242484" h="18288" stroke="0" extrusionOk="0">
                        <a:moveTo>
                          <a:pt x="0" y="0"/>
                        </a:moveTo>
                        <a:cubicBezTo>
                          <a:pt x="203799" y="5615"/>
                          <a:pt x="347584" y="-12895"/>
                          <a:pt x="521219" y="0"/>
                        </a:cubicBezTo>
                        <a:cubicBezTo>
                          <a:pt x="694854" y="12895"/>
                          <a:pt x="762064" y="-22543"/>
                          <a:pt x="1000014" y="0"/>
                        </a:cubicBezTo>
                        <a:cubicBezTo>
                          <a:pt x="1237965" y="22543"/>
                          <a:pt x="1276664" y="-10698"/>
                          <a:pt x="1521234" y="0"/>
                        </a:cubicBezTo>
                        <a:cubicBezTo>
                          <a:pt x="1765804" y="10698"/>
                          <a:pt x="1978114" y="-17502"/>
                          <a:pt x="2127303" y="0"/>
                        </a:cubicBezTo>
                        <a:cubicBezTo>
                          <a:pt x="2276492" y="17502"/>
                          <a:pt x="2639824" y="-9700"/>
                          <a:pt x="2775797" y="0"/>
                        </a:cubicBezTo>
                        <a:cubicBezTo>
                          <a:pt x="2911770" y="9700"/>
                          <a:pt x="3269625" y="19866"/>
                          <a:pt x="3466715" y="0"/>
                        </a:cubicBezTo>
                        <a:cubicBezTo>
                          <a:pt x="3663805" y="-19866"/>
                          <a:pt x="3941074" y="-1861"/>
                          <a:pt x="4242484" y="0"/>
                        </a:cubicBezTo>
                        <a:cubicBezTo>
                          <a:pt x="4242029" y="6162"/>
                          <a:pt x="4242387" y="11775"/>
                          <a:pt x="4242484" y="18288"/>
                        </a:cubicBezTo>
                        <a:cubicBezTo>
                          <a:pt x="3961107" y="-7923"/>
                          <a:pt x="3917020" y="46097"/>
                          <a:pt x="3593990" y="18288"/>
                        </a:cubicBezTo>
                        <a:cubicBezTo>
                          <a:pt x="3270960" y="-9521"/>
                          <a:pt x="3107051" y="46251"/>
                          <a:pt x="2903071" y="18288"/>
                        </a:cubicBezTo>
                        <a:cubicBezTo>
                          <a:pt x="2699091" y="-9675"/>
                          <a:pt x="2440454" y="29878"/>
                          <a:pt x="2212152" y="18288"/>
                        </a:cubicBezTo>
                        <a:cubicBezTo>
                          <a:pt x="1983850" y="6698"/>
                          <a:pt x="1855510" y="-3987"/>
                          <a:pt x="1733358" y="18288"/>
                        </a:cubicBezTo>
                        <a:cubicBezTo>
                          <a:pt x="1611206" y="40563"/>
                          <a:pt x="1309597" y="38876"/>
                          <a:pt x="1084864" y="18288"/>
                        </a:cubicBezTo>
                        <a:cubicBezTo>
                          <a:pt x="860131" y="-2300"/>
                          <a:pt x="744496" y="21375"/>
                          <a:pt x="521219" y="18288"/>
                        </a:cubicBezTo>
                        <a:cubicBezTo>
                          <a:pt x="297943" y="15201"/>
                          <a:pt x="235106" y="-582"/>
                          <a:pt x="0" y="18288"/>
                        </a:cubicBezTo>
                        <a:cubicBezTo>
                          <a:pt x="766" y="10800"/>
                          <a:pt x="-457" y="81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639913" y="2706624"/>
            <a:ext cx="5742531" cy="3024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insatisfação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das elites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 crise entre o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Exército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e a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monarquia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Os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problemas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com a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Igreja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O golpe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republicano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Os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negros e a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república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CF5CE16-6416-63A1-C2D5-20F74B460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652" y="2204864"/>
            <a:ext cx="3325137" cy="4079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4"/>
          <a:stretch/>
        </p:blipFill>
        <p:spPr>
          <a:xfrm>
            <a:off x="0" y="3111"/>
            <a:ext cx="12188825" cy="54556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08357" y="6356350"/>
            <a:ext cx="274248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3FDB129-5E1E-4A87-B49C-E9C4E36D6F3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0399C47-E9A2-93E6-AAEF-2646E448858D}"/>
              </a:ext>
            </a:extLst>
          </p:cNvPr>
          <p:cNvSpPr txBox="1"/>
          <p:nvPr/>
        </p:nvSpPr>
        <p:spPr>
          <a:xfrm>
            <a:off x="6814493" y="5170329"/>
            <a:ext cx="1428622" cy="1113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l"/>
            <a:r>
              <a:rPr lang="pt-BR" sz="1800" b="1" i="0" u="none" strike="noStrike" baseline="0" dirty="0">
                <a:solidFill>
                  <a:srgbClr val="2F2F2E"/>
                </a:solidFill>
                <a:latin typeface="DINNextLTPro-Bold"/>
              </a:rPr>
              <a:t>A Proclamação da</a:t>
            </a:r>
          </a:p>
          <a:p>
            <a:pPr algn="l"/>
            <a:r>
              <a:rPr lang="pt-BR" sz="1800" b="1" i="0" u="none" strike="noStrike" baseline="0" dirty="0">
                <a:solidFill>
                  <a:srgbClr val="2F2F2E"/>
                </a:solidFill>
                <a:latin typeface="DINNextLTPro-Bold"/>
              </a:rPr>
              <a:t>República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DINNextLTPro-Regular"/>
              </a:rPr>
              <a:t>, Henrique</a:t>
            </a:r>
          </a:p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  <a:latin typeface="DINNextLTPro-Regular"/>
              </a:rPr>
              <a:t>Bernardelli. Óleo</a:t>
            </a:r>
          </a:p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  <a:latin typeface="DINNextLTPro-Regular"/>
              </a:rPr>
              <a:t>sobre tela, c. 1890.</a:t>
            </a:r>
          </a:p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  <a:latin typeface="HelveticaLTStd-Cond"/>
              </a:rPr>
              <a:t>MUSEU DA REPÚBLICA,</a:t>
            </a:r>
          </a:p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  <a:latin typeface="HelveticaLTStd-Cond"/>
              </a:rPr>
              <a:t>RIO DE JANEIRO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7287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413792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A insatisfação das elites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2309949"/>
              </p:ext>
            </p:extLst>
          </p:nvPr>
        </p:nvGraphicFramePr>
        <p:xfrm>
          <a:off x="335273" y="2492896"/>
          <a:ext cx="11614265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23230" y="1412776"/>
            <a:ext cx="11565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Roboto" pitchFamily="2" charset="0"/>
                <a:ea typeface="Roboto" pitchFamily="2" charset="0"/>
              </a:rPr>
              <a:t>Avanço das ideias republicanas estava ligado à insatisfação da elite econômica e política com a Monarquia.</a:t>
            </a:r>
          </a:p>
          <a:p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9148" y="5307402"/>
            <a:ext cx="11565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Roboto" pitchFamily="2" charset="0"/>
                <a:ea typeface="Roboto" pitchFamily="2" charset="0"/>
              </a:rPr>
              <a:t>A elite imperial era formada por grupos distintos, que apresentavam semelhanças e diferenças entre si. </a:t>
            </a:r>
          </a:p>
          <a:p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3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01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213" y="695561"/>
            <a:ext cx="10969943" cy="936104"/>
          </a:xfrm>
        </p:spPr>
        <p:txBody>
          <a:bodyPr>
            <a:noAutofit/>
          </a:bodyPr>
          <a:lstStyle/>
          <a:p>
            <a:r>
              <a:rPr lang="pt-BR" sz="4200" b="1" dirty="0">
                <a:latin typeface="Roboto" pitchFamily="2" charset="0"/>
                <a:ea typeface="Roboto" pitchFamily="2" charset="0"/>
              </a:rPr>
              <a:t>A crise entre o Exército e a monarquia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10547411"/>
              </p:ext>
            </p:extLst>
          </p:nvPr>
        </p:nvGraphicFramePr>
        <p:xfrm>
          <a:off x="445046" y="2021979"/>
          <a:ext cx="11518279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4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41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2239D2-A05D-4A1C-9F06-FBA7FC730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8774" y="755650"/>
            <a:ext cx="8982910" cy="901700"/>
          </a:xfrm>
        </p:spPr>
        <p:txBody>
          <a:bodyPr anchor="t">
            <a:normAutofit/>
          </a:bodyPr>
          <a:lstStyle/>
          <a:p>
            <a:r>
              <a:rPr lang="pt-BR" sz="4000" b="1">
                <a:latin typeface="Roboto" pitchFamily="2" charset="0"/>
                <a:ea typeface="Roboto" pitchFamily="2" charset="0"/>
              </a:rPr>
              <a:t>Os problemas com a Igreja</a:t>
            </a:r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/>
          <a:stretch/>
        </p:blipFill>
        <p:spPr>
          <a:xfrm>
            <a:off x="-3049" y="-1"/>
            <a:ext cx="12188825" cy="53387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08357" y="6356350"/>
            <a:ext cx="27424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FDB129-5E1E-4A87-B49C-E9C4E36D6F36}" type="slidenum">
              <a:rPr lang="pt-BR" smtClean="0"/>
              <a:pPr>
                <a:spcAft>
                  <a:spcPts val="600"/>
                </a:spcAft>
              </a:pPr>
              <a:t>5</a:t>
            </a:fld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53305791"/>
              </p:ext>
            </p:extLst>
          </p:nvPr>
        </p:nvGraphicFramePr>
        <p:xfrm>
          <a:off x="1009387" y="1847849"/>
          <a:ext cx="9992297" cy="425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914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2239D2-A05D-4A1C-9F06-FBA7FC730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8774" y="755650"/>
            <a:ext cx="8982910" cy="901700"/>
          </a:xfrm>
        </p:spPr>
        <p:txBody>
          <a:bodyPr anchor="t">
            <a:normAutofit/>
          </a:bodyPr>
          <a:lstStyle/>
          <a:p>
            <a:r>
              <a:rPr lang="pt-BR" sz="4000" b="1" dirty="0">
                <a:latin typeface="Roboto" pitchFamily="2" charset="0"/>
                <a:ea typeface="Roboto" pitchFamily="2" charset="0"/>
              </a:rPr>
              <a:t>O golpe republicano</a:t>
            </a:r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/>
          <a:stretch/>
        </p:blipFill>
        <p:spPr>
          <a:xfrm>
            <a:off x="-3049" y="-1"/>
            <a:ext cx="12188825" cy="53387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08357" y="6356350"/>
            <a:ext cx="27424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FDB129-5E1E-4A87-B49C-E9C4E36D6F36}" type="slidenum">
              <a:rPr lang="pt-BR" smtClean="0"/>
              <a:pPr>
                <a:spcAft>
                  <a:spcPts val="600"/>
                </a:spcAft>
              </a:pPr>
              <a:t>6</a:t>
            </a:fld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80116193"/>
              </p:ext>
            </p:extLst>
          </p:nvPr>
        </p:nvGraphicFramePr>
        <p:xfrm>
          <a:off x="935789" y="1650442"/>
          <a:ext cx="5302639" cy="470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AA3BCD66-17D5-C870-51A2-31A69F88A7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7613" y="1650443"/>
            <a:ext cx="3629058" cy="473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8184BB2-81A9-9ADD-A34C-E4D46E73DD42}"/>
              </a:ext>
            </a:extLst>
          </p:cNvPr>
          <p:cNvSpPr txBox="1"/>
          <p:nvPr/>
        </p:nvSpPr>
        <p:spPr>
          <a:xfrm>
            <a:off x="6310436" y="5157192"/>
            <a:ext cx="1420102" cy="1199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l"/>
            <a:r>
              <a:rPr lang="pt-BR" sz="1800" i="0" u="none" strike="noStrike" baseline="0" dirty="0">
                <a:solidFill>
                  <a:srgbClr val="2F2F2E"/>
                </a:solidFill>
                <a:latin typeface="DINNextLTPro-Bold"/>
              </a:rPr>
              <a:t>Charge de </a:t>
            </a:r>
            <a:r>
              <a:rPr lang="pt-BR" sz="1800" i="0" u="none" strike="noStrike" baseline="0" dirty="0" err="1">
                <a:solidFill>
                  <a:srgbClr val="2F2F2E"/>
                </a:solidFill>
                <a:latin typeface="DINNextLTPro-Bold"/>
              </a:rPr>
              <a:t>Angelo</a:t>
            </a:r>
            <a:r>
              <a:rPr lang="pt-BR" sz="1800" i="0" u="none" strike="noStrike" baseline="0" dirty="0">
                <a:solidFill>
                  <a:srgbClr val="2F2F2E"/>
                </a:solidFill>
                <a:latin typeface="DINNextLTPro-Bold"/>
              </a:rPr>
              <a:t> Agostini publicada na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DINNextLTPro-Bold"/>
              </a:rPr>
              <a:t>Revista </a:t>
            </a:r>
            <a:r>
              <a:rPr lang="pt-BR" sz="1800" b="1" i="0" u="none" strike="noStrike" baseline="0" dirty="0" err="1">
                <a:solidFill>
                  <a:srgbClr val="2F2F2E"/>
                </a:solidFill>
                <a:latin typeface="DINNextLTPro-Bold"/>
              </a:rPr>
              <a:t>Illustrada</a:t>
            </a:r>
            <a:r>
              <a:rPr lang="pt-BR" sz="1800" i="0" u="none" strike="noStrike" baseline="0" dirty="0">
                <a:solidFill>
                  <a:srgbClr val="2F2F2E"/>
                </a:solidFill>
                <a:latin typeface="DINNextLTPro-Bold"/>
              </a:rPr>
              <a:t>, em 21 de janeiro de 1882. Nela, o imperador D. Pedro II é empurrado para fora do trono.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0075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2239D2-A05D-4A1C-9F06-FBA7FC730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8774" y="755650"/>
            <a:ext cx="8982910" cy="901700"/>
          </a:xfrm>
        </p:spPr>
        <p:txBody>
          <a:bodyPr anchor="t">
            <a:normAutofit/>
          </a:bodyPr>
          <a:lstStyle/>
          <a:p>
            <a:r>
              <a:rPr lang="pt-BR" sz="4000" b="1" dirty="0">
                <a:latin typeface="Roboto" pitchFamily="2" charset="0"/>
                <a:ea typeface="Roboto" pitchFamily="2" charset="0"/>
              </a:rPr>
              <a:t>Os negros e a república</a:t>
            </a:r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/>
          <a:stretch/>
        </p:blipFill>
        <p:spPr>
          <a:xfrm>
            <a:off x="-3049" y="-1"/>
            <a:ext cx="12188825" cy="53387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08357" y="6356350"/>
            <a:ext cx="27424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FDB129-5E1E-4A87-B49C-E9C4E36D6F36}" type="slidenum">
              <a:rPr lang="pt-BR" smtClean="0"/>
              <a:pPr>
                <a:spcAft>
                  <a:spcPts val="600"/>
                </a:spcAft>
              </a:pPr>
              <a:t>7</a:t>
            </a:fld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10987758"/>
              </p:ext>
            </p:extLst>
          </p:nvPr>
        </p:nvGraphicFramePr>
        <p:xfrm>
          <a:off x="733061" y="1988840"/>
          <a:ext cx="5865407" cy="4297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68184BB2-81A9-9ADD-A34C-E4D46E73DD42}"/>
              </a:ext>
            </a:extLst>
          </p:cNvPr>
          <p:cNvSpPr txBox="1"/>
          <p:nvPr/>
        </p:nvSpPr>
        <p:spPr>
          <a:xfrm>
            <a:off x="8503436" y="5720169"/>
            <a:ext cx="2952328" cy="566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l"/>
            <a:r>
              <a:rPr lang="pt-BR" sz="1800" i="0" u="none" strike="noStrike" baseline="0" dirty="0">
                <a:solidFill>
                  <a:srgbClr val="2F2F2E"/>
                </a:solidFill>
                <a:latin typeface="DINNextLTPro-Bold"/>
              </a:rPr>
              <a:t>Família de </a:t>
            </a:r>
            <a:r>
              <a:rPr lang="pt-BR" sz="1800" i="0" u="none" strike="noStrike" baseline="0" dirty="0" err="1">
                <a:solidFill>
                  <a:srgbClr val="2F2F2E"/>
                </a:solidFill>
                <a:latin typeface="DINNextLTPro-Bold"/>
              </a:rPr>
              <a:t>ex-escravizados</a:t>
            </a:r>
            <a:r>
              <a:rPr lang="pt-BR" sz="1800" i="0" u="none" strike="noStrike" baseline="0" dirty="0">
                <a:solidFill>
                  <a:srgbClr val="2F2F2E"/>
                </a:solidFill>
                <a:latin typeface="DINNextLTPro-Bold"/>
              </a:rPr>
              <a:t> nas proximidades de Porto Alegre (RS), po</a:t>
            </a:r>
            <a:r>
              <a:rPr lang="pt-BR" dirty="0">
                <a:solidFill>
                  <a:srgbClr val="2F2F2E"/>
                </a:solidFill>
                <a:latin typeface="DINNextLTPro-Bold"/>
              </a:rPr>
              <a:t>r volta de 1900. </a:t>
            </a:r>
          </a:p>
          <a:p>
            <a:pPr algn="l"/>
            <a:r>
              <a:rPr lang="pt-BR" sz="600" b="0" i="0" u="none" strike="noStrike" baseline="0" dirty="0">
                <a:solidFill>
                  <a:srgbClr val="2F2F2E"/>
                </a:solidFill>
                <a:latin typeface="HelveticaLTStd-Cond"/>
              </a:rPr>
              <a:t>LUIZ DO NASCIMENTO RAMOS/ACERVO INSTITUTO MOREIRA SALLES</a:t>
            </a:r>
            <a:endParaRPr lang="en-US" sz="8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92A8A13-B7CF-5199-DC38-A29FF768D5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6507" y="2132856"/>
            <a:ext cx="4699257" cy="3450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282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7D693B-37CC-49E5-A792-7A27C32F2B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0C35F3-9BD9-4FFC-B114-360C4C7D9E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9BBB8C-C80F-421E-B7E3-A0D18E08E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5812</TotalTime>
  <Words>645</Words>
  <Application>Microsoft Office PowerPoint</Application>
  <PresentationFormat>Personalizar</PresentationFormat>
  <Paragraphs>52</Paragraphs>
  <Slides>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Calibri</vt:lpstr>
      <vt:lpstr>DINNextLTPro-Bold</vt:lpstr>
      <vt:lpstr>DINNextLTPro-Regular</vt:lpstr>
      <vt:lpstr>HelveticaLTStd-Cond</vt:lpstr>
      <vt:lpstr>Roboto</vt:lpstr>
      <vt:lpstr>Wingdings</vt:lpstr>
      <vt:lpstr>Tema do Office</vt:lpstr>
      <vt:lpstr>Apresentação do PowerPoint</vt:lpstr>
      <vt:lpstr> A Proclamação da República</vt:lpstr>
      <vt:lpstr>A insatisfação das elites</vt:lpstr>
      <vt:lpstr>A crise entre o Exército e a monarquia</vt:lpstr>
      <vt:lpstr>Os problemas com a Igreja</vt:lpstr>
      <vt:lpstr>O golpe republicano</vt:lpstr>
      <vt:lpstr>Os negros e a república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nascimento da República no Brasil e seus desdobramentos</dc:title>
  <dc:creator>Jaqueline Martinho</dc:creator>
  <cp:lastModifiedBy> </cp:lastModifiedBy>
  <cp:revision>527</cp:revision>
  <dcterms:created xsi:type="dcterms:W3CDTF">2019-04-02T01:45:57Z</dcterms:created>
  <dcterms:modified xsi:type="dcterms:W3CDTF">2023-06-22T12:58:20Z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