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333" r:id="rId2"/>
    <p:sldId id="295" r:id="rId3"/>
    <p:sldId id="296" r:id="rId4"/>
    <p:sldId id="345" r:id="rId5"/>
    <p:sldId id="344" r:id="rId6"/>
    <p:sldId id="297" r:id="rId7"/>
    <p:sldId id="298" r:id="rId8"/>
    <p:sldId id="299" r:id="rId9"/>
    <p:sldId id="300" r:id="rId10"/>
    <p:sldId id="301" r:id="rId11"/>
    <p:sldId id="302" r:id="rId12"/>
    <p:sldId id="303" r:id="rId13"/>
    <p:sldId id="304" r:id="rId1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FF4071-68CF-FF0F-342B-289D286956B6}" name="Paula Signorini" initials="PS" userId="S::ed-paulas@ftd.com.br::4e228791-b286-44d8-b29d-2215c3662a74" providerId="AD"/>
  <p188:author id="{533511CC-8B1F-3F60-3864-98E4C5410094}" name="Flávia Milão Silva" initials="FMS" userId="S::ed-flavias@ftd.com.br::d802b1ff-87be-4c5d-820b-e18e60c9c0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ecilia farias" initials="cf" lastIdx="6" clrIdx="0"/>
  <p:cmAuthor id="2" name="Lilian Semenichin Nogueira" initials="LSN" lastIdx="40" clrIdx="1"/>
  <p:cmAuthor id="3" name="Marcia Takeuchi"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0E7"/>
    <a:srgbClr val="F5EBFF"/>
    <a:srgbClr val="ECD9FF"/>
    <a:srgbClr val="DCB9FF"/>
    <a:srgbClr val="CC99FF"/>
    <a:srgbClr val="CC66FF"/>
    <a:srgbClr val="DAEBF8"/>
    <a:srgbClr val="A8E2DC"/>
    <a:srgbClr val="61CBC1"/>
    <a:srgbClr val="68B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2E105-187C-47A1-8EA4-97D75581EA64}" v="4819" dt="2023-05-16T20:06:57.274"/>
    <p1510:client id="{D3DFDAC4-1BCB-45B1-8655-4D29CF591D60}" v="7439" dt="2023-05-16T21:38:11.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1FE867-D4B2-4297-A697-05E738880534}" type="doc">
      <dgm:prSet loTypeId="urn:microsoft.com/office/officeart/2005/8/layout/chevron1" loCatId="process" qsTypeId="urn:microsoft.com/office/officeart/2005/8/quickstyle/simple1" qsCatId="simple" csTypeId="urn:microsoft.com/office/officeart/2005/8/colors/accent1_2" csCatId="accent1" phldr="1"/>
      <dgm:spPr/>
    </dgm:pt>
    <dgm:pt modelId="{66E39468-032C-4A0F-A6E0-2DD2A7F2B4A5}">
      <dgm:prSet phldrT="[Texto]" custT="1"/>
      <dgm:spPr/>
      <dgm:t>
        <a:bodyPr/>
        <a:lstStyle/>
        <a:p>
          <a:r>
            <a:rPr lang="pt-BR" sz="1600"/>
            <a:t>1. Tendência para o aumento da complexidade</a:t>
          </a:r>
        </a:p>
      </dgm:t>
    </dgm:pt>
    <dgm:pt modelId="{EEC9EE10-A533-4689-BEF7-86DA77F3F051}" type="parTrans" cxnId="{EEE48850-357A-4F20-B9F5-324111001134}">
      <dgm:prSet/>
      <dgm:spPr/>
      <dgm:t>
        <a:bodyPr/>
        <a:lstStyle/>
        <a:p>
          <a:endParaRPr lang="pt-BR"/>
        </a:p>
      </dgm:t>
    </dgm:pt>
    <dgm:pt modelId="{0956E343-0244-4684-919E-CD5B7BC6B77A}" type="sibTrans" cxnId="{EEE48850-357A-4F20-B9F5-324111001134}">
      <dgm:prSet/>
      <dgm:spPr/>
      <dgm:t>
        <a:bodyPr/>
        <a:lstStyle/>
        <a:p>
          <a:endParaRPr lang="pt-BR"/>
        </a:p>
      </dgm:t>
    </dgm:pt>
    <dgm:pt modelId="{3A577BE5-2971-4B4F-8D44-C7D2CE017400}">
      <dgm:prSet phldrT="[Texto]" custT="1"/>
      <dgm:spPr/>
      <dgm:t>
        <a:bodyPr/>
        <a:lstStyle/>
        <a:p>
          <a:r>
            <a:rPr lang="pt-BR" sz="1600"/>
            <a:t>2. Surgimento de órgãos em função de necessidades</a:t>
          </a:r>
        </a:p>
      </dgm:t>
    </dgm:pt>
    <dgm:pt modelId="{95555CF9-C58A-4901-B362-BE20DC4F8476}" type="parTrans" cxnId="{A069EC05-377D-450B-9008-EB446883D259}">
      <dgm:prSet/>
      <dgm:spPr/>
      <dgm:t>
        <a:bodyPr/>
        <a:lstStyle/>
        <a:p>
          <a:endParaRPr lang="pt-BR"/>
        </a:p>
      </dgm:t>
    </dgm:pt>
    <dgm:pt modelId="{8A5F95AF-81EE-4DEA-8DCB-EE7040A7DFB7}" type="sibTrans" cxnId="{A069EC05-377D-450B-9008-EB446883D259}">
      <dgm:prSet/>
      <dgm:spPr/>
      <dgm:t>
        <a:bodyPr/>
        <a:lstStyle/>
        <a:p>
          <a:endParaRPr lang="pt-BR"/>
        </a:p>
      </dgm:t>
    </dgm:pt>
    <dgm:pt modelId="{E6D016D4-D436-424E-B922-F317DD554E92}">
      <dgm:prSet phldrT="[Texto]" custT="1"/>
      <dgm:spPr/>
      <dgm:t>
        <a:bodyPr/>
        <a:lstStyle/>
        <a:p>
          <a:r>
            <a:rPr lang="pt-BR" sz="1600"/>
            <a:t>3. Desenvolvimento ou atrofia de órgãos (lei do uso e do desuso)</a:t>
          </a:r>
        </a:p>
      </dgm:t>
    </dgm:pt>
    <dgm:pt modelId="{563BE965-AAC1-4E05-9009-934DAB72947B}" type="parTrans" cxnId="{98453131-1A21-4A2C-8F68-AEFBE79CD720}">
      <dgm:prSet/>
      <dgm:spPr/>
      <dgm:t>
        <a:bodyPr/>
        <a:lstStyle/>
        <a:p>
          <a:endParaRPr lang="pt-BR"/>
        </a:p>
      </dgm:t>
    </dgm:pt>
    <dgm:pt modelId="{8C99CF63-FD12-4F91-AFEA-3848663B6CA1}" type="sibTrans" cxnId="{98453131-1A21-4A2C-8F68-AEFBE79CD720}">
      <dgm:prSet/>
      <dgm:spPr/>
      <dgm:t>
        <a:bodyPr/>
        <a:lstStyle/>
        <a:p>
          <a:endParaRPr lang="pt-BR"/>
        </a:p>
      </dgm:t>
    </dgm:pt>
    <dgm:pt modelId="{C376C741-7087-4D3E-B43F-8D614D582AEE}">
      <dgm:prSet phldrT="[Texto]" custT="1"/>
      <dgm:spPr/>
      <dgm:t>
        <a:bodyPr/>
        <a:lstStyle/>
        <a:p>
          <a:r>
            <a:rPr lang="pt-BR" sz="1600"/>
            <a:t>4. Lei da transmissão dos caracteres adquiridos</a:t>
          </a:r>
        </a:p>
      </dgm:t>
    </dgm:pt>
    <dgm:pt modelId="{DE3AB1D2-C22A-42CB-89B4-B5452764FDF4}" type="parTrans" cxnId="{4D811BAB-C3DA-4C9C-8A5B-66FAF3BBE4CB}">
      <dgm:prSet/>
      <dgm:spPr/>
      <dgm:t>
        <a:bodyPr/>
        <a:lstStyle/>
        <a:p>
          <a:endParaRPr lang="pt-BR"/>
        </a:p>
      </dgm:t>
    </dgm:pt>
    <dgm:pt modelId="{9933BCD7-E60C-4451-B5C5-BD4DC294282B}" type="sibTrans" cxnId="{4D811BAB-C3DA-4C9C-8A5B-66FAF3BBE4CB}">
      <dgm:prSet/>
      <dgm:spPr/>
      <dgm:t>
        <a:bodyPr/>
        <a:lstStyle/>
        <a:p>
          <a:endParaRPr lang="pt-BR"/>
        </a:p>
      </dgm:t>
    </dgm:pt>
    <dgm:pt modelId="{38E1AAAB-F84B-4242-A6A9-91A909A8D876}" type="pres">
      <dgm:prSet presAssocID="{AD1FE867-D4B2-4297-A697-05E738880534}" presName="Name0" presStyleCnt="0">
        <dgm:presLayoutVars>
          <dgm:dir/>
          <dgm:animLvl val="lvl"/>
          <dgm:resizeHandles val="exact"/>
        </dgm:presLayoutVars>
      </dgm:prSet>
      <dgm:spPr/>
    </dgm:pt>
    <dgm:pt modelId="{CEBD82D7-4445-487F-8483-5DA5C69F3966}" type="pres">
      <dgm:prSet presAssocID="{66E39468-032C-4A0F-A6E0-2DD2A7F2B4A5}" presName="parTxOnly" presStyleLbl="node1" presStyleIdx="0" presStyleCnt="4" custScaleX="89597">
        <dgm:presLayoutVars>
          <dgm:chMax val="0"/>
          <dgm:chPref val="0"/>
          <dgm:bulletEnabled val="1"/>
        </dgm:presLayoutVars>
      </dgm:prSet>
      <dgm:spPr/>
    </dgm:pt>
    <dgm:pt modelId="{FB63C8C9-80BF-45E4-B65F-4D5178735E71}" type="pres">
      <dgm:prSet presAssocID="{0956E343-0244-4684-919E-CD5B7BC6B77A}" presName="parTxOnlySpace" presStyleCnt="0"/>
      <dgm:spPr/>
    </dgm:pt>
    <dgm:pt modelId="{DF220957-CD9F-47F2-90C7-5BDB2D6E4415}" type="pres">
      <dgm:prSet presAssocID="{3A577BE5-2971-4B4F-8D44-C7D2CE017400}" presName="parTxOnly" presStyleLbl="node1" presStyleIdx="1" presStyleCnt="4">
        <dgm:presLayoutVars>
          <dgm:chMax val="0"/>
          <dgm:chPref val="0"/>
          <dgm:bulletEnabled val="1"/>
        </dgm:presLayoutVars>
      </dgm:prSet>
      <dgm:spPr/>
    </dgm:pt>
    <dgm:pt modelId="{F2EFC216-D854-4356-BC60-C2C2979CC1C3}" type="pres">
      <dgm:prSet presAssocID="{8A5F95AF-81EE-4DEA-8DCB-EE7040A7DFB7}" presName="parTxOnlySpace" presStyleCnt="0"/>
      <dgm:spPr/>
    </dgm:pt>
    <dgm:pt modelId="{72FE7325-AA64-473D-ADCE-991B947BA908}" type="pres">
      <dgm:prSet presAssocID="{E6D016D4-D436-424E-B922-F317DD554E92}" presName="parTxOnly" presStyleLbl="node1" presStyleIdx="2" presStyleCnt="4" custScaleX="110513">
        <dgm:presLayoutVars>
          <dgm:chMax val="0"/>
          <dgm:chPref val="0"/>
          <dgm:bulletEnabled val="1"/>
        </dgm:presLayoutVars>
      </dgm:prSet>
      <dgm:spPr/>
    </dgm:pt>
    <dgm:pt modelId="{F42BB8EC-B8FD-46F7-8A9A-CCD0561A281F}" type="pres">
      <dgm:prSet presAssocID="{8C99CF63-FD12-4F91-AFEA-3848663B6CA1}" presName="parTxOnlySpace" presStyleCnt="0"/>
      <dgm:spPr/>
    </dgm:pt>
    <dgm:pt modelId="{D32B1E15-1B52-4AFE-8C9F-37515AD7A0AC}" type="pres">
      <dgm:prSet presAssocID="{C376C741-7087-4D3E-B43F-8D614D582AEE}" presName="parTxOnly" presStyleLbl="node1" presStyleIdx="3" presStyleCnt="4">
        <dgm:presLayoutVars>
          <dgm:chMax val="0"/>
          <dgm:chPref val="0"/>
          <dgm:bulletEnabled val="1"/>
        </dgm:presLayoutVars>
      </dgm:prSet>
      <dgm:spPr/>
    </dgm:pt>
  </dgm:ptLst>
  <dgm:cxnLst>
    <dgm:cxn modelId="{A069EC05-377D-450B-9008-EB446883D259}" srcId="{AD1FE867-D4B2-4297-A697-05E738880534}" destId="{3A577BE5-2971-4B4F-8D44-C7D2CE017400}" srcOrd="1" destOrd="0" parTransId="{95555CF9-C58A-4901-B362-BE20DC4F8476}" sibTransId="{8A5F95AF-81EE-4DEA-8DCB-EE7040A7DFB7}"/>
    <dgm:cxn modelId="{98453131-1A21-4A2C-8F68-AEFBE79CD720}" srcId="{AD1FE867-D4B2-4297-A697-05E738880534}" destId="{E6D016D4-D436-424E-B922-F317DD554E92}" srcOrd="2" destOrd="0" parTransId="{563BE965-AAC1-4E05-9009-934DAB72947B}" sibTransId="{8C99CF63-FD12-4F91-AFEA-3848663B6CA1}"/>
    <dgm:cxn modelId="{EEE48850-357A-4F20-B9F5-324111001134}" srcId="{AD1FE867-D4B2-4297-A697-05E738880534}" destId="{66E39468-032C-4A0F-A6E0-2DD2A7F2B4A5}" srcOrd="0" destOrd="0" parTransId="{EEC9EE10-A533-4689-BEF7-86DA77F3F051}" sibTransId="{0956E343-0244-4684-919E-CD5B7BC6B77A}"/>
    <dgm:cxn modelId="{6520C99E-6FB5-4E09-9DD7-11ECAAE56BD9}" type="presOf" srcId="{C376C741-7087-4D3E-B43F-8D614D582AEE}" destId="{D32B1E15-1B52-4AFE-8C9F-37515AD7A0AC}" srcOrd="0" destOrd="0" presId="urn:microsoft.com/office/officeart/2005/8/layout/chevron1"/>
    <dgm:cxn modelId="{4D811BAB-C3DA-4C9C-8A5B-66FAF3BBE4CB}" srcId="{AD1FE867-D4B2-4297-A697-05E738880534}" destId="{C376C741-7087-4D3E-B43F-8D614D582AEE}" srcOrd="3" destOrd="0" parTransId="{DE3AB1D2-C22A-42CB-89B4-B5452764FDF4}" sibTransId="{9933BCD7-E60C-4451-B5C5-BD4DC294282B}"/>
    <dgm:cxn modelId="{B58A10C9-C886-460C-8749-55B78205D042}" type="presOf" srcId="{3A577BE5-2971-4B4F-8D44-C7D2CE017400}" destId="{DF220957-CD9F-47F2-90C7-5BDB2D6E4415}" srcOrd="0" destOrd="0" presId="urn:microsoft.com/office/officeart/2005/8/layout/chevron1"/>
    <dgm:cxn modelId="{B1068DD4-7F81-44CC-A1AA-D6B79647F12A}" type="presOf" srcId="{AD1FE867-D4B2-4297-A697-05E738880534}" destId="{38E1AAAB-F84B-4242-A6A9-91A909A8D876}" srcOrd="0" destOrd="0" presId="urn:microsoft.com/office/officeart/2005/8/layout/chevron1"/>
    <dgm:cxn modelId="{1B0E08F2-D2BA-4B4C-BF6E-EF998D0D5A3C}" type="presOf" srcId="{66E39468-032C-4A0F-A6E0-2DD2A7F2B4A5}" destId="{CEBD82D7-4445-487F-8483-5DA5C69F3966}" srcOrd="0" destOrd="0" presId="urn:microsoft.com/office/officeart/2005/8/layout/chevron1"/>
    <dgm:cxn modelId="{EF7E6CF8-9C73-4194-A28D-8DA6400C0CBC}" type="presOf" srcId="{E6D016D4-D436-424E-B922-F317DD554E92}" destId="{72FE7325-AA64-473D-ADCE-991B947BA908}" srcOrd="0" destOrd="0" presId="urn:microsoft.com/office/officeart/2005/8/layout/chevron1"/>
    <dgm:cxn modelId="{C9BC04AE-3A19-4C50-9FC2-EFB2715DB318}" type="presParOf" srcId="{38E1AAAB-F84B-4242-A6A9-91A909A8D876}" destId="{CEBD82D7-4445-487F-8483-5DA5C69F3966}" srcOrd="0" destOrd="0" presId="urn:microsoft.com/office/officeart/2005/8/layout/chevron1"/>
    <dgm:cxn modelId="{0919E6A7-6AEE-4126-BD02-892CC2A192B6}" type="presParOf" srcId="{38E1AAAB-F84B-4242-A6A9-91A909A8D876}" destId="{FB63C8C9-80BF-45E4-B65F-4D5178735E71}" srcOrd="1" destOrd="0" presId="urn:microsoft.com/office/officeart/2005/8/layout/chevron1"/>
    <dgm:cxn modelId="{55566CF0-BFF6-4F9B-B0B5-B31AB5912DBD}" type="presParOf" srcId="{38E1AAAB-F84B-4242-A6A9-91A909A8D876}" destId="{DF220957-CD9F-47F2-90C7-5BDB2D6E4415}" srcOrd="2" destOrd="0" presId="urn:microsoft.com/office/officeart/2005/8/layout/chevron1"/>
    <dgm:cxn modelId="{9F5D976A-6297-4FBC-BF6E-04F45A3B9C5B}" type="presParOf" srcId="{38E1AAAB-F84B-4242-A6A9-91A909A8D876}" destId="{F2EFC216-D854-4356-BC60-C2C2979CC1C3}" srcOrd="3" destOrd="0" presId="urn:microsoft.com/office/officeart/2005/8/layout/chevron1"/>
    <dgm:cxn modelId="{438027DB-C7DB-4762-9914-47CA5B46C740}" type="presParOf" srcId="{38E1AAAB-F84B-4242-A6A9-91A909A8D876}" destId="{72FE7325-AA64-473D-ADCE-991B947BA908}" srcOrd="4" destOrd="0" presId="urn:microsoft.com/office/officeart/2005/8/layout/chevron1"/>
    <dgm:cxn modelId="{ECDB33FD-C864-4FEC-A0EA-3196D0FB0C50}" type="presParOf" srcId="{38E1AAAB-F84B-4242-A6A9-91A909A8D876}" destId="{F42BB8EC-B8FD-46F7-8A9A-CCD0561A281F}" srcOrd="5" destOrd="0" presId="urn:microsoft.com/office/officeart/2005/8/layout/chevron1"/>
    <dgm:cxn modelId="{016975BE-8257-488E-BAC7-199D9B9E4B7D}" type="presParOf" srcId="{38E1AAAB-F84B-4242-A6A9-91A909A8D876}" destId="{D32B1E15-1B52-4AFE-8C9F-37515AD7A0A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1FE867-D4B2-4297-A697-05E738880534}" type="doc">
      <dgm:prSet loTypeId="urn:microsoft.com/office/officeart/2005/8/layout/chevron1" loCatId="process" qsTypeId="urn:microsoft.com/office/officeart/2005/8/quickstyle/simple1" qsCatId="simple" csTypeId="urn:microsoft.com/office/officeart/2005/8/colors/accent1_2" csCatId="accent1" phldr="1"/>
      <dgm:spPr/>
    </dgm:pt>
    <dgm:pt modelId="{66E39468-032C-4A0F-A6E0-2DD2A7F2B4A5}">
      <dgm:prSet phldrT="[Texto]" custT="1"/>
      <dgm:spPr/>
      <dgm:t>
        <a:bodyPr/>
        <a:lstStyle/>
        <a:p>
          <a:r>
            <a:rPr lang="pt-BR" sz="1400"/>
            <a:t>1. Todos os organismos descendem de ancestrais comuns</a:t>
          </a:r>
        </a:p>
      </dgm:t>
    </dgm:pt>
    <dgm:pt modelId="{EEC9EE10-A533-4689-BEF7-86DA77F3F051}" type="parTrans" cxnId="{EEE48850-357A-4F20-B9F5-324111001134}">
      <dgm:prSet/>
      <dgm:spPr/>
      <dgm:t>
        <a:bodyPr/>
        <a:lstStyle/>
        <a:p>
          <a:endParaRPr lang="pt-BR"/>
        </a:p>
      </dgm:t>
    </dgm:pt>
    <dgm:pt modelId="{0956E343-0244-4684-919E-CD5B7BC6B77A}" type="sibTrans" cxnId="{EEE48850-357A-4F20-B9F5-324111001134}">
      <dgm:prSet/>
      <dgm:spPr/>
      <dgm:t>
        <a:bodyPr/>
        <a:lstStyle/>
        <a:p>
          <a:endParaRPr lang="pt-BR"/>
        </a:p>
      </dgm:t>
    </dgm:pt>
    <dgm:pt modelId="{3A577BE5-2971-4B4F-8D44-C7D2CE017400}">
      <dgm:prSet phldrT="[Texto]" custT="1"/>
      <dgm:spPr/>
      <dgm:t>
        <a:bodyPr/>
        <a:lstStyle/>
        <a:p>
          <a:r>
            <a:rPr lang="pt-BR" sz="1400"/>
            <a:t>2. Seres vivos apresentam alto potencial reprodutivo</a:t>
          </a:r>
        </a:p>
      </dgm:t>
    </dgm:pt>
    <dgm:pt modelId="{95555CF9-C58A-4901-B362-BE20DC4F8476}" type="parTrans" cxnId="{A069EC05-377D-450B-9008-EB446883D259}">
      <dgm:prSet/>
      <dgm:spPr/>
      <dgm:t>
        <a:bodyPr/>
        <a:lstStyle/>
        <a:p>
          <a:endParaRPr lang="pt-BR"/>
        </a:p>
      </dgm:t>
    </dgm:pt>
    <dgm:pt modelId="{8A5F95AF-81EE-4DEA-8DCB-EE7040A7DFB7}" type="sibTrans" cxnId="{A069EC05-377D-450B-9008-EB446883D259}">
      <dgm:prSet/>
      <dgm:spPr/>
      <dgm:t>
        <a:bodyPr/>
        <a:lstStyle/>
        <a:p>
          <a:endParaRPr lang="pt-BR"/>
        </a:p>
      </dgm:t>
    </dgm:pt>
    <dgm:pt modelId="{E6D016D4-D436-424E-B922-F317DD554E92}">
      <dgm:prSet phldrT="[Texto]" custT="1"/>
      <dgm:spPr/>
      <dgm:t>
        <a:bodyPr/>
        <a:lstStyle/>
        <a:p>
          <a:r>
            <a:rPr lang="pt-BR" sz="1400"/>
            <a:t>3. Seres vivos competem por recursos, que são limitados</a:t>
          </a:r>
        </a:p>
      </dgm:t>
    </dgm:pt>
    <dgm:pt modelId="{563BE965-AAC1-4E05-9009-934DAB72947B}" type="parTrans" cxnId="{98453131-1A21-4A2C-8F68-AEFBE79CD720}">
      <dgm:prSet/>
      <dgm:spPr/>
      <dgm:t>
        <a:bodyPr/>
        <a:lstStyle/>
        <a:p>
          <a:endParaRPr lang="pt-BR"/>
        </a:p>
      </dgm:t>
    </dgm:pt>
    <dgm:pt modelId="{8C99CF63-FD12-4F91-AFEA-3848663B6CA1}" type="sibTrans" cxnId="{98453131-1A21-4A2C-8F68-AEFBE79CD720}">
      <dgm:prSet/>
      <dgm:spPr/>
      <dgm:t>
        <a:bodyPr/>
        <a:lstStyle/>
        <a:p>
          <a:endParaRPr lang="pt-BR"/>
        </a:p>
      </dgm:t>
    </dgm:pt>
    <dgm:pt modelId="{C376C741-7087-4D3E-B43F-8D614D582AEE}">
      <dgm:prSet phldrT="[Texto]" custT="1"/>
      <dgm:spPr/>
      <dgm:t>
        <a:bodyPr/>
        <a:lstStyle/>
        <a:p>
          <a:r>
            <a:rPr lang="pt-BR" sz="1400"/>
            <a:t>4.</a:t>
          </a:r>
          <a:r>
            <a:rPr lang="pt-BR" sz="1400" baseline="0"/>
            <a:t> Os indivíduos de uma população são diferentes entre si</a:t>
          </a:r>
          <a:endParaRPr lang="pt-BR" sz="1400"/>
        </a:p>
      </dgm:t>
    </dgm:pt>
    <dgm:pt modelId="{DE3AB1D2-C22A-42CB-89B4-B5452764FDF4}" type="parTrans" cxnId="{4D811BAB-C3DA-4C9C-8A5B-66FAF3BBE4CB}">
      <dgm:prSet/>
      <dgm:spPr/>
      <dgm:t>
        <a:bodyPr/>
        <a:lstStyle/>
        <a:p>
          <a:endParaRPr lang="pt-BR"/>
        </a:p>
      </dgm:t>
    </dgm:pt>
    <dgm:pt modelId="{9933BCD7-E60C-4451-B5C5-BD4DC294282B}" type="sibTrans" cxnId="{4D811BAB-C3DA-4C9C-8A5B-66FAF3BBE4CB}">
      <dgm:prSet/>
      <dgm:spPr/>
      <dgm:t>
        <a:bodyPr/>
        <a:lstStyle/>
        <a:p>
          <a:endParaRPr lang="pt-BR"/>
        </a:p>
      </dgm:t>
    </dgm:pt>
    <dgm:pt modelId="{7CC8C447-F6D0-48E8-AB2E-12425628B62F}">
      <dgm:prSet phldrT="[Texto]" custT="1"/>
      <dgm:spPr/>
      <dgm:t>
        <a:bodyPr/>
        <a:lstStyle/>
        <a:p>
          <a:r>
            <a:rPr lang="pt-BR" sz="1500"/>
            <a:t>5. Seleção natural é o principal agente de variações dos indivíduos</a:t>
          </a:r>
        </a:p>
      </dgm:t>
    </dgm:pt>
    <dgm:pt modelId="{A64D8C11-708B-4295-89BA-6BDB4BEFA1BE}" type="parTrans" cxnId="{BF3179E3-2CAF-4653-AE15-03A49A9F6BF7}">
      <dgm:prSet/>
      <dgm:spPr/>
      <dgm:t>
        <a:bodyPr/>
        <a:lstStyle/>
        <a:p>
          <a:endParaRPr lang="pt-BR"/>
        </a:p>
      </dgm:t>
    </dgm:pt>
    <dgm:pt modelId="{B597E8E8-C2F4-4F79-8F52-A6D9959FE442}" type="sibTrans" cxnId="{BF3179E3-2CAF-4653-AE15-03A49A9F6BF7}">
      <dgm:prSet/>
      <dgm:spPr/>
      <dgm:t>
        <a:bodyPr/>
        <a:lstStyle/>
        <a:p>
          <a:endParaRPr lang="pt-BR"/>
        </a:p>
      </dgm:t>
    </dgm:pt>
    <dgm:pt modelId="{38E1AAAB-F84B-4242-A6A9-91A909A8D876}" type="pres">
      <dgm:prSet presAssocID="{AD1FE867-D4B2-4297-A697-05E738880534}" presName="Name0" presStyleCnt="0">
        <dgm:presLayoutVars>
          <dgm:dir/>
          <dgm:animLvl val="lvl"/>
          <dgm:resizeHandles val="exact"/>
        </dgm:presLayoutVars>
      </dgm:prSet>
      <dgm:spPr/>
    </dgm:pt>
    <dgm:pt modelId="{CEBD82D7-4445-487F-8483-5DA5C69F3966}" type="pres">
      <dgm:prSet presAssocID="{66E39468-032C-4A0F-A6E0-2DD2A7F2B4A5}" presName="parTxOnly" presStyleLbl="node1" presStyleIdx="0" presStyleCnt="5" custScaleX="142634" custScaleY="134884">
        <dgm:presLayoutVars>
          <dgm:chMax val="0"/>
          <dgm:chPref val="0"/>
          <dgm:bulletEnabled val="1"/>
        </dgm:presLayoutVars>
      </dgm:prSet>
      <dgm:spPr/>
    </dgm:pt>
    <dgm:pt modelId="{FB63C8C9-80BF-45E4-B65F-4D5178735E71}" type="pres">
      <dgm:prSet presAssocID="{0956E343-0244-4684-919E-CD5B7BC6B77A}" presName="parTxOnlySpace" presStyleCnt="0"/>
      <dgm:spPr/>
    </dgm:pt>
    <dgm:pt modelId="{DF220957-CD9F-47F2-90C7-5BDB2D6E4415}" type="pres">
      <dgm:prSet presAssocID="{3A577BE5-2971-4B4F-8D44-C7D2CE017400}" presName="parTxOnly" presStyleLbl="node1" presStyleIdx="1" presStyleCnt="5" custScaleX="132201" custScaleY="140491" custLinFactX="-1620" custLinFactNeighborX="-100000" custLinFactNeighborY="-2891">
        <dgm:presLayoutVars>
          <dgm:chMax val="0"/>
          <dgm:chPref val="0"/>
          <dgm:bulletEnabled val="1"/>
        </dgm:presLayoutVars>
      </dgm:prSet>
      <dgm:spPr/>
    </dgm:pt>
    <dgm:pt modelId="{F2EFC216-D854-4356-BC60-C2C2979CC1C3}" type="pres">
      <dgm:prSet presAssocID="{8A5F95AF-81EE-4DEA-8DCB-EE7040A7DFB7}" presName="parTxOnlySpace" presStyleCnt="0"/>
      <dgm:spPr/>
    </dgm:pt>
    <dgm:pt modelId="{72FE7325-AA64-473D-ADCE-991B947BA908}" type="pres">
      <dgm:prSet presAssocID="{E6D016D4-D436-424E-B922-F317DD554E92}" presName="parTxOnly" presStyleLbl="node1" presStyleIdx="2" presStyleCnt="5" custScaleX="134842" custScaleY="139064" custLinFactX="-12667" custLinFactNeighborX="-100000" custLinFactNeighborY="-1376">
        <dgm:presLayoutVars>
          <dgm:chMax val="0"/>
          <dgm:chPref val="0"/>
          <dgm:bulletEnabled val="1"/>
        </dgm:presLayoutVars>
      </dgm:prSet>
      <dgm:spPr/>
    </dgm:pt>
    <dgm:pt modelId="{F42BB8EC-B8FD-46F7-8A9A-CCD0561A281F}" type="pres">
      <dgm:prSet presAssocID="{8C99CF63-FD12-4F91-AFEA-3848663B6CA1}" presName="parTxOnlySpace" presStyleCnt="0"/>
      <dgm:spPr/>
    </dgm:pt>
    <dgm:pt modelId="{D32B1E15-1B52-4AFE-8C9F-37515AD7A0AC}" type="pres">
      <dgm:prSet presAssocID="{C376C741-7087-4D3E-B43F-8D614D582AEE}" presName="parTxOnly" presStyleLbl="node1" presStyleIdx="3" presStyleCnt="5" custScaleX="148263" custScaleY="142807" custLinFactX="-24127" custLinFactNeighborX="-100000" custLinFactNeighborY="-3205">
        <dgm:presLayoutVars>
          <dgm:chMax val="0"/>
          <dgm:chPref val="0"/>
          <dgm:bulletEnabled val="1"/>
        </dgm:presLayoutVars>
      </dgm:prSet>
      <dgm:spPr/>
    </dgm:pt>
    <dgm:pt modelId="{483E877F-6C59-451E-B547-394A956C884F}" type="pres">
      <dgm:prSet presAssocID="{9933BCD7-E60C-4451-B5C5-BD4DC294282B}" presName="parTxOnlySpace" presStyleCnt="0"/>
      <dgm:spPr/>
    </dgm:pt>
    <dgm:pt modelId="{E198AC2D-4B33-48FA-A3AB-FE7DC08D52D7}" type="pres">
      <dgm:prSet presAssocID="{7CC8C447-F6D0-48E8-AB2E-12425628B62F}" presName="parTxOnly" presStyleLbl="node1" presStyleIdx="4" presStyleCnt="5" custScaleX="158711" custScaleY="145239" custLinFactX="-36994" custLinFactNeighborX="-100000" custLinFactNeighborY="-3282">
        <dgm:presLayoutVars>
          <dgm:chMax val="0"/>
          <dgm:chPref val="0"/>
          <dgm:bulletEnabled val="1"/>
        </dgm:presLayoutVars>
      </dgm:prSet>
      <dgm:spPr/>
    </dgm:pt>
  </dgm:ptLst>
  <dgm:cxnLst>
    <dgm:cxn modelId="{A069EC05-377D-450B-9008-EB446883D259}" srcId="{AD1FE867-D4B2-4297-A697-05E738880534}" destId="{3A577BE5-2971-4B4F-8D44-C7D2CE017400}" srcOrd="1" destOrd="0" parTransId="{95555CF9-C58A-4901-B362-BE20DC4F8476}" sibTransId="{8A5F95AF-81EE-4DEA-8DCB-EE7040A7DFB7}"/>
    <dgm:cxn modelId="{66D0841A-2C5A-4D9B-9C77-200A5B5A522E}" type="presOf" srcId="{7CC8C447-F6D0-48E8-AB2E-12425628B62F}" destId="{E198AC2D-4B33-48FA-A3AB-FE7DC08D52D7}" srcOrd="0" destOrd="0" presId="urn:microsoft.com/office/officeart/2005/8/layout/chevron1"/>
    <dgm:cxn modelId="{98453131-1A21-4A2C-8F68-AEFBE79CD720}" srcId="{AD1FE867-D4B2-4297-A697-05E738880534}" destId="{E6D016D4-D436-424E-B922-F317DD554E92}" srcOrd="2" destOrd="0" parTransId="{563BE965-AAC1-4E05-9009-934DAB72947B}" sibTransId="{8C99CF63-FD12-4F91-AFEA-3848663B6CA1}"/>
    <dgm:cxn modelId="{EEE48850-357A-4F20-B9F5-324111001134}" srcId="{AD1FE867-D4B2-4297-A697-05E738880534}" destId="{66E39468-032C-4A0F-A6E0-2DD2A7F2B4A5}" srcOrd="0" destOrd="0" parTransId="{EEC9EE10-A533-4689-BEF7-86DA77F3F051}" sibTransId="{0956E343-0244-4684-919E-CD5B7BC6B77A}"/>
    <dgm:cxn modelId="{6520C99E-6FB5-4E09-9DD7-11ECAAE56BD9}" type="presOf" srcId="{C376C741-7087-4D3E-B43F-8D614D582AEE}" destId="{D32B1E15-1B52-4AFE-8C9F-37515AD7A0AC}" srcOrd="0" destOrd="0" presId="urn:microsoft.com/office/officeart/2005/8/layout/chevron1"/>
    <dgm:cxn modelId="{4D811BAB-C3DA-4C9C-8A5B-66FAF3BBE4CB}" srcId="{AD1FE867-D4B2-4297-A697-05E738880534}" destId="{C376C741-7087-4D3E-B43F-8D614D582AEE}" srcOrd="3" destOrd="0" parTransId="{DE3AB1D2-C22A-42CB-89B4-B5452764FDF4}" sibTransId="{9933BCD7-E60C-4451-B5C5-BD4DC294282B}"/>
    <dgm:cxn modelId="{B58A10C9-C886-460C-8749-55B78205D042}" type="presOf" srcId="{3A577BE5-2971-4B4F-8D44-C7D2CE017400}" destId="{DF220957-CD9F-47F2-90C7-5BDB2D6E4415}" srcOrd="0" destOrd="0" presId="urn:microsoft.com/office/officeart/2005/8/layout/chevron1"/>
    <dgm:cxn modelId="{B1068DD4-7F81-44CC-A1AA-D6B79647F12A}" type="presOf" srcId="{AD1FE867-D4B2-4297-A697-05E738880534}" destId="{38E1AAAB-F84B-4242-A6A9-91A909A8D876}" srcOrd="0" destOrd="0" presId="urn:microsoft.com/office/officeart/2005/8/layout/chevron1"/>
    <dgm:cxn modelId="{BF3179E3-2CAF-4653-AE15-03A49A9F6BF7}" srcId="{AD1FE867-D4B2-4297-A697-05E738880534}" destId="{7CC8C447-F6D0-48E8-AB2E-12425628B62F}" srcOrd="4" destOrd="0" parTransId="{A64D8C11-708B-4295-89BA-6BDB4BEFA1BE}" sibTransId="{B597E8E8-C2F4-4F79-8F52-A6D9959FE442}"/>
    <dgm:cxn modelId="{1B0E08F2-D2BA-4B4C-BF6E-EF998D0D5A3C}" type="presOf" srcId="{66E39468-032C-4A0F-A6E0-2DD2A7F2B4A5}" destId="{CEBD82D7-4445-487F-8483-5DA5C69F3966}" srcOrd="0" destOrd="0" presId="urn:microsoft.com/office/officeart/2005/8/layout/chevron1"/>
    <dgm:cxn modelId="{EF7E6CF8-9C73-4194-A28D-8DA6400C0CBC}" type="presOf" srcId="{E6D016D4-D436-424E-B922-F317DD554E92}" destId="{72FE7325-AA64-473D-ADCE-991B947BA908}" srcOrd="0" destOrd="0" presId="urn:microsoft.com/office/officeart/2005/8/layout/chevron1"/>
    <dgm:cxn modelId="{C9BC04AE-3A19-4C50-9FC2-EFB2715DB318}" type="presParOf" srcId="{38E1AAAB-F84B-4242-A6A9-91A909A8D876}" destId="{CEBD82D7-4445-487F-8483-5DA5C69F3966}" srcOrd="0" destOrd="0" presId="urn:microsoft.com/office/officeart/2005/8/layout/chevron1"/>
    <dgm:cxn modelId="{0919E6A7-6AEE-4126-BD02-892CC2A192B6}" type="presParOf" srcId="{38E1AAAB-F84B-4242-A6A9-91A909A8D876}" destId="{FB63C8C9-80BF-45E4-B65F-4D5178735E71}" srcOrd="1" destOrd="0" presId="urn:microsoft.com/office/officeart/2005/8/layout/chevron1"/>
    <dgm:cxn modelId="{55566CF0-BFF6-4F9B-B0B5-B31AB5912DBD}" type="presParOf" srcId="{38E1AAAB-F84B-4242-A6A9-91A909A8D876}" destId="{DF220957-CD9F-47F2-90C7-5BDB2D6E4415}" srcOrd="2" destOrd="0" presId="urn:microsoft.com/office/officeart/2005/8/layout/chevron1"/>
    <dgm:cxn modelId="{9F5D976A-6297-4FBC-BF6E-04F45A3B9C5B}" type="presParOf" srcId="{38E1AAAB-F84B-4242-A6A9-91A909A8D876}" destId="{F2EFC216-D854-4356-BC60-C2C2979CC1C3}" srcOrd="3" destOrd="0" presId="urn:microsoft.com/office/officeart/2005/8/layout/chevron1"/>
    <dgm:cxn modelId="{438027DB-C7DB-4762-9914-47CA5B46C740}" type="presParOf" srcId="{38E1AAAB-F84B-4242-A6A9-91A909A8D876}" destId="{72FE7325-AA64-473D-ADCE-991B947BA908}" srcOrd="4" destOrd="0" presId="urn:microsoft.com/office/officeart/2005/8/layout/chevron1"/>
    <dgm:cxn modelId="{ECDB33FD-C864-4FEC-A0EA-3196D0FB0C50}" type="presParOf" srcId="{38E1AAAB-F84B-4242-A6A9-91A909A8D876}" destId="{F42BB8EC-B8FD-46F7-8A9A-CCD0561A281F}" srcOrd="5" destOrd="0" presId="urn:microsoft.com/office/officeart/2005/8/layout/chevron1"/>
    <dgm:cxn modelId="{016975BE-8257-488E-BAC7-199D9B9E4B7D}" type="presParOf" srcId="{38E1AAAB-F84B-4242-A6A9-91A909A8D876}" destId="{D32B1E15-1B52-4AFE-8C9F-37515AD7A0AC}" srcOrd="6" destOrd="0" presId="urn:microsoft.com/office/officeart/2005/8/layout/chevron1"/>
    <dgm:cxn modelId="{0FF2B10C-0421-4C8C-A879-45BFEC889EBA}" type="presParOf" srcId="{38E1AAAB-F84B-4242-A6A9-91A909A8D876}" destId="{483E877F-6C59-451E-B547-394A956C884F}" srcOrd="7" destOrd="0" presId="urn:microsoft.com/office/officeart/2005/8/layout/chevron1"/>
    <dgm:cxn modelId="{763B2777-9C9D-47EB-8470-3E98FA596D74}" type="presParOf" srcId="{38E1AAAB-F84B-4242-A6A9-91A909A8D876}" destId="{E198AC2D-4B33-48FA-A3AB-FE7DC08D52D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D82D7-4445-487F-8483-5DA5C69F3966}">
      <dsp:nvSpPr>
        <dsp:cNvPr id="0" name=""/>
        <dsp:cNvSpPr/>
      </dsp:nvSpPr>
      <dsp:spPr>
        <a:xfrm>
          <a:off x="3226" y="309560"/>
          <a:ext cx="2474901" cy="11049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kern="1200"/>
            <a:t>1. Tendência para o aumento da complexidade</a:t>
          </a:r>
        </a:p>
      </dsp:txBody>
      <dsp:txXfrm>
        <a:off x="555678" y="309560"/>
        <a:ext cx="1369998" cy="1104903"/>
      </dsp:txXfrm>
    </dsp:sp>
    <dsp:sp modelId="{DF220957-CD9F-47F2-90C7-5BDB2D6E4415}">
      <dsp:nvSpPr>
        <dsp:cNvPr id="0" name=""/>
        <dsp:cNvSpPr/>
      </dsp:nvSpPr>
      <dsp:spPr>
        <a:xfrm>
          <a:off x="2201901" y="309560"/>
          <a:ext cx="2762259" cy="11049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kern="1200"/>
            <a:t>2. Surgimento de órgãos em função de necessidades</a:t>
          </a:r>
        </a:p>
      </dsp:txBody>
      <dsp:txXfrm>
        <a:off x="2754353" y="309560"/>
        <a:ext cx="1657356" cy="1104903"/>
      </dsp:txXfrm>
    </dsp:sp>
    <dsp:sp modelId="{72FE7325-AA64-473D-ADCE-991B947BA908}">
      <dsp:nvSpPr>
        <dsp:cNvPr id="0" name=""/>
        <dsp:cNvSpPr/>
      </dsp:nvSpPr>
      <dsp:spPr>
        <a:xfrm>
          <a:off x="4687935" y="309560"/>
          <a:ext cx="3052655" cy="11049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kern="1200"/>
            <a:t>3. Desenvolvimento ou atrofia de órgãos (lei do uso e do desuso)</a:t>
          </a:r>
        </a:p>
      </dsp:txBody>
      <dsp:txXfrm>
        <a:off x="5240387" y="309560"/>
        <a:ext cx="1947752" cy="1104903"/>
      </dsp:txXfrm>
    </dsp:sp>
    <dsp:sp modelId="{D32B1E15-1B52-4AFE-8C9F-37515AD7A0AC}">
      <dsp:nvSpPr>
        <dsp:cNvPr id="0" name=""/>
        <dsp:cNvSpPr/>
      </dsp:nvSpPr>
      <dsp:spPr>
        <a:xfrm>
          <a:off x="7464365" y="309560"/>
          <a:ext cx="2762259" cy="11049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kern="1200"/>
            <a:t>4. Lei da transmissão dos caracteres adquiridos</a:t>
          </a:r>
        </a:p>
      </dsp:txBody>
      <dsp:txXfrm>
        <a:off x="8016817" y="309560"/>
        <a:ext cx="1657356" cy="1104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D82D7-4445-487F-8483-5DA5C69F3966}">
      <dsp:nvSpPr>
        <dsp:cNvPr id="0" name=""/>
        <dsp:cNvSpPr/>
      </dsp:nvSpPr>
      <dsp:spPr>
        <a:xfrm>
          <a:off x="3168" y="437480"/>
          <a:ext cx="2418120" cy="91469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pt-BR" sz="1400" kern="1200"/>
            <a:t>1. Todos os organismos descendem de ancestrais comuns</a:t>
          </a:r>
        </a:p>
      </dsp:txBody>
      <dsp:txXfrm>
        <a:off x="460514" y="437480"/>
        <a:ext cx="1503428" cy="914692"/>
      </dsp:txXfrm>
    </dsp:sp>
    <dsp:sp modelId="{DF220957-CD9F-47F2-90C7-5BDB2D6E4415}">
      <dsp:nvSpPr>
        <dsp:cNvPr id="0" name=""/>
        <dsp:cNvSpPr/>
      </dsp:nvSpPr>
      <dsp:spPr>
        <a:xfrm>
          <a:off x="2054758" y="398864"/>
          <a:ext cx="2241246" cy="95271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pt-BR" sz="1400" kern="1200"/>
            <a:t>2. Seres vivos apresentam alto potencial reprodutivo</a:t>
          </a:r>
        </a:p>
      </dsp:txBody>
      <dsp:txXfrm>
        <a:off x="2531116" y="398864"/>
        <a:ext cx="1288531" cy="952715"/>
      </dsp:txXfrm>
    </dsp:sp>
    <dsp:sp modelId="{72FE7325-AA64-473D-ADCE-991B947BA908}">
      <dsp:nvSpPr>
        <dsp:cNvPr id="0" name=""/>
        <dsp:cNvSpPr/>
      </dsp:nvSpPr>
      <dsp:spPr>
        <a:xfrm>
          <a:off x="3939187" y="413976"/>
          <a:ext cx="2286020" cy="94303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pt-BR" sz="1400" kern="1200"/>
            <a:t>3. Seres vivos competem por recursos, que são limitados</a:t>
          </a:r>
        </a:p>
      </dsp:txBody>
      <dsp:txXfrm>
        <a:off x="4410706" y="413976"/>
        <a:ext cx="1342982" cy="943038"/>
      </dsp:txXfrm>
    </dsp:sp>
    <dsp:sp modelId="{D32B1E15-1B52-4AFE-8C9F-37515AD7A0AC}">
      <dsp:nvSpPr>
        <dsp:cNvPr id="0" name=""/>
        <dsp:cNvSpPr/>
      </dsp:nvSpPr>
      <dsp:spPr>
        <a:xfrm>
          <a:off x="5861389" y="388882"/>
          <a:ext cx="2513550" cy="9684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pt-BR" sz="1400" kern="1200"/>
            <a:t>4.</a:t>
          </a:r>
          <a:r>
            <a:rPr lang="pt-BR" sz="1400" kern="1200" baseline="0"/>
            <a:t> Os indivíduos de uma população são diferentes entre si</a:t>
          </a:r>
          <a:endParaRPr lang="pt-BR" sz="1400" kern="1200"/>
        </a:p>
      </dsp:txBody>
      <dsp:txXfrm>
        <a:off x="6345600" y="388882"/>
        <a:ext cx="1545129" cy="968421"/>
      </dsp:txXfrm>
    </dsp:sp>
    <dsp:sp modelId="{E198AC2D-4B33-48FA-A3AB-FE7DC08D52D7}">
      <dsp:nvSpPr>
        <dsp:cNvPr id="0" name=""/>
        <dsp:cNvSpPr/>
      </dsp:nvSpPr>
      <dsp:spPr>
        <a:xfrm>
          <a:off x="7987268" y="380113"/>
          <a:ext cx="2690679" cy="98491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pt-BR" sz="1500" kern="1200"/>
            <a:t>5. Seleção natural é o principal agente de variações dos indivíduos</a:t>
          </a:r>
        </a:p>
      </dsp:txBody>
      <dsp:txXfrm>
        <a:off x="8479725" y="380113"/>
        <a:ext cx="1705766" cy="98491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817239-F3D9-2D4C-A0F3-13ADD4BDCFFF}" type="datetimeFigureOut">
              <a:rPr lang="en-US" smtClean="0"/>
              <a:t>8/4/2023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A44F9C-D032-864C-AAC8-48067553CE45}" type="slidenum">
              <a:rPr lang="en-US" smtClean="0"/>
              <a:t>‹nº›</a:t>
            </a:fld>
            <a:endParaRPr lang="en-US"/>
          </a:p>
        </p:txBody>
      </p:sp>
    </p:spTree>
    <p:extLst>
      <p:ext uri="{BB962C8B-B14F-4D97-AF65-F5344CB8AC3E}">
        <p14:creationId xmlns:p14="http://schemas.microsoft.com/office/powerpoint/2010/main" val="9954471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386E95-79CB-054C-AACA-5E12EEE8132E}" type="datetimeFigureOut">
              <a:rPr lang="en-US" smtClean="0"/>
              <a:t>8/4/2023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B545D-C2A6-FD4B-ADF6-F2D93FB5E8D8}" type="slidenum">
              <a:rPr lang="en-US" smtClean="0"/>
              <a:t>‹nº›</a:t>
            </a:fld>
            <a:endParaRPr lang="en-US"/>
          </a:p>
        </p:txBody>
      </p:sp>
    </p:spTree>
    <p:extLst>
      <p:ext uri="{BB962C8B-B14F-4D97-AF65-F5344CB8AC3E}">
        <p14:creationId xmlns:p14="http://schemas.microsoft.com/office/powerpoint/2010/main" val="11891508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7EB1D0-8C9D-4F9A-866A-B18955908B7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BFB92C6-9E0B-41CE-B2CE-0ECA448F0A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87A513A-8A41-427E-BA5F-DEEFCB41C377}"/>
              </a:ext>
            </a:extLst>
          </p:cNvPr>
          <p:cNvSpPr>
            <a:spLocks noGrp="1"/>
          </p:cNvSpPr>
          <p:nvPr>
            <p:ph type="dt" sz="half" idx="10"/>
          </p:nvPr>
        </p:nvSpPr>
        <p:spPr/>
        <p:txBody>
          <a:bodyPr/>
          <a:lstStyle/>
          <a:p>
            <a:fld id="{031F50BC-A3BF-AB44-82E2-7C4C22A3F627}" type="datetime1">
              <a:rPr lang="pt-BR" smtClean="0"/>
              <a:t>04/08/2023</a:t>
            </a:fld>
            <a:endParaRPr lang="pt-BR"/>
          </a:p>
        </p:txBody>
      </p:sp>
      <p:sp>
        <p:nvSpPr>
          <p:cNvPr id="5" name="Espaço Reservado para Rodapé 4">
            <a:extLst>
              <a:ext uri="{FF2B5EF4-FFF2-40B4-BE49-F238E27FC236}">
                <a16:creationId xmlns:a16="http://schemas.microsoft.com/office/drawing/2014/main" id="{E871466C-4DA2-4597-B932-EA4DD740F68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4BC95A3-028F-4AA0-AB1B-46CD4891DD82}"/>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560761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B08D3C-7E66-41EA-AA7B-643039D70C53}"/>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A753417-B7DE-4D48-89CE-4CB943B619F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547E985-1950-4183-A649-9C1454F8050B}"/>
              </a:ext>
            </a:extLst>
          </p:cNvPr>
          <p:cNvSpPr>
            <a:spLocks noGrp="1"/>
          </p:cNvSpPr>
          <p:nvPr>
            <p:ph type="dt" sz="half" idx="10"/>
          </p:nvPr>
        </p:nvSpPr>
        <p:spPr/>
        <p:txBody>
          <a:bodyPr/>
          <a:lstStyle/>
          <a:p>
            <a:fld id="{8E590A52-9675-5449-ACAF-4AC73BF06D81}" type="datetime1">
              <a:rPr lang="pt-BR" smtClean="0"/>
              <a:t>04/08/2023</a:t>
            </a:fld>
            <a:endParaRPr lang="pt-BR"/>
          </a:p>
        </p:txBody>
      </p:sp>
      <p:sp>
        <p:nvSpPr>
          <p:cNvPr id="5" name="Espaço Reservado para Rodapé 4">
            <a:extLst>
              <a:ext uri="{FF2B5EF4-FFF2-40B4-BE49-F238E27FC236}">
                <a16:creationId xmlns:a16="http://schemas.microsoft.com/office/drawing/2014/main" id="{8DEA45DB-8D1A-4547-A024-5A95E98D1F2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915972-1258-4AA4-8DE5-8490E11F42B7}"/>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236983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1C1C5C4-1D8F-4170-9682-898629B92B9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401A4F1-4B0F-45BC-8995-F32D2EF117D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2A89137-2196-4A97-A2D9-317253225965}"/>
              </a:ext>
            </a:extLst>
          </p:cNvPr>
          <p:cNvSpPr>
            <a:spLocks noGrp="1"/>
          </p:cNvSpPr>
          <p:nvPr>
            <p:ph type="dt" sz="half" idx="10"/>
          </p:nvPr>
        </p:nvSpPr>
        <p:spPr/>
        <p:txBody>
          <a:bodyPr/>
          <a:lstStyle/>
          <a:p>
            <a:fld id="{3FE918A8-F5D1-1840-906F-EB71929066D9}" type="datetime1">
              <a:rPr lang="pt-BR" smtClean="0"/>
              <a:t>04/08/2023</a:t>
            </a:fld>
            <a:endParaRPr lang="pt-BR"/>
          </a:p>
        </p:txBody>
      </p:sp>
      <p:sp>
        <p:nvSpPr>
          <p:cNvPr id="5" name="Espaço Reservado para Rodapé 4">
            <a:extLst>
              <a:ext uri="{FF2B5EF4-FFF2-40B4-BE49-F238E27FC236}">
                <a16:creationId xmlns:a16="http://schemas.microsoft.com/office/drawing/2014/main" id="{695E497E-F016-47AE-BF7F-741E4E02312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7DB77FC-60A9-444F-AE6B-E9A8132947F9}"/>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2628792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BC9C09-DC90-4DF6-93B3-F404CE39779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EA9742D-897F-4CE1-A086-3514AF0C6B1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C3D03D6-9F9D-4D4C-958C-E50C2C22636F}"/>
              </a:ext>
            </a:extLst>
          </p:cNvPr>
          <p:cNvSpPr>
            <a:spLocks noGrp="1"/>
          </p:cNvSpPr>
          <p:nvPr>
            <p:ph type="dt" sz="half" idx="10"/>
          </p:nvPr>
        </p:nvSpPr>
        <p:spPr/>
        <p:txBody>
          <a:bodyPr/>
          <a:lstStyle/>
          <a:p>
            <a:fld id="{B9D07A1B-CC72-D545-ABA6-7F86D5F23942}" type="datetime1">
              <a:rPr lang="pt-BR" smtClean="0"/>
              <a:t>04/08/2023</a:t>
            </a:fld>
            <a:endParaRPr lang="pt-BR"/>
          </a:p>
        </p:txBody>
      </p:sp>
      <p:sp>
        <p:nvSpPr>
          <p:cNvPr id="5" name="Espaço Reservado para Rodapé 4">
            <a:extLst>
              <a:ext uri="{FF2B5EF4-FFF2-40B4-BE49-F238E27FC236}">
                <a16:creationId xmlns:a16="http://schemas.microsoft.com/office/drawing/2014/main" id="{16D05DB2-D327-47C1-B76F-EA1330DD0FB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3F276C0-000A-4EFA-AB87-7E5CD508921E}"/>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11824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168514-C332-4422-A28C-02DC190FD0F2}"/>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597C741F-C1BD-4B7A-A387-A3D054B1D6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AD824FB6-C11A-48EB-B06F-01E275845074}"/>
              </a:ext>
            </a:extLst>
          </p:cNvPr>
          <p:cNvSpPr>
            <a:spLocks noGrp="1"/>
          </p:cNvSpPr>
          <p:nvPr>
            <p:ph type="dt" sz="half" idx="10"/>
          </p:nvPr>
        </p:nvSpPr>
        <p:spPr/>
        <p:txBody>
          <a:bodyPr/>
          <a:lstStyle/>
          <a:p>
            <a:fld id="{A85F621B-DE47-6146-9958-58056125CF50}" type="datetime1">
              <a:rPr lang="pt-BR" smtClean="0"/>
              <a:t>04/08/2023</a:t>
            </a:fld>
            <a:endParaRPr lang="pt-BR"/>
          </a:p>
        </p:txBody>
      </p:sp>
      <p:sp>
        <p:nvSpPr>
          <p:cNvPr id="5" name="Espaço Reservado para Rodapé 4">
            <a:extLst>
              <a:ext uri="{FF2B5EF4-FFF2-40B4-BE49-F238E27FC236}">
                <a16:creationId xmlns:a16="http://schemas.microsoft.com/office/drawing/2014/main" id="{FB9AAB1E-A637-4F2E-86A2-E7AF404F1B6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CC2A412-9982-4072-BFB8-FE67FFD495CA}"/>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298921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65A03-BBF4-485F-A91D-B5036782755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21233A2-697E-4BB9-8476-5FC2C56DB964}"/>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D18C55F5-9A35-457A-B6D8-5C266B0AE89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D42B05E-ABE5-4131-9380-86D598AA5CAC}"/>
              </a:ext>
            </a:extLst>
          </p:cNvPr>
          <p:cNvSpPr>
            <a:spLocks noGrp="1"/>
          </p:cNvSpPr>
          <p:nvPr>
            <p:ph type="dt" sz="half" idx="10"/>
          </p:nvPr>
        </p:nvSpPr>
        <p:spPr/>
        <p:txBody>
          <a:bodyPr/>
          <a:lstStyle/>
          <a:p>
            <a:fld id="{B8F862E7-1574-E443-BF0D-3610B5D74931}" type="datetime1">
              <a:rPr lang="pt-BR" smtClean="0"/>
              <a:t>04/08/2023</a:t>
            </a:fld>
            <a:endParaRPr lang="pt-BR"/>
          </a:p>
        </p:txBody>
      </p:sp>
      <p:sp>
        <p:nvSpPr>
          <p:cNvPr id="6" name="Espaço Reservado para Rodapé 5">
            <a:extLst>
              <a:ext uri="{FF2B5EF4-FFF2-40B4-BE49-F238E27FC236}">
                <a16:creationId xmlns:a16="http://schemas.microsoft.com/office/drawing/2014/main" id="{0F14DC5E-28DE-49A4-BFBE-47ECDBCA059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741FEB0-F064-4EC3-AC40-EB9FDD77C989}"/>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2652510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916B25-55D5-45CF-860B-E29C5472FD8A}"/>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859E8C6-D366-4423-A5A8-0E54F6931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C791944-25D2-471D-A5E8-0BDE5FEC90DA}"/>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F0A8555-71B1-49A8-B5F8-580CFEAF65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29D8AD5-CACF-439B-A454-3A15DB49B8F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A1BCB2D-5448-4E33-BB52-4FDAE2826397}"/>
              </a:ext>
            </a:extLst>
          </p:cNvPr>
          <p:cNvSpPr>
            <a:spLocks noGrp="1"/>
          </p:cNvSpPr>
          <p:nvPr>
            <p:ph type="dt" sz="half" idx="10"/>
          </p:nvPr>
        </p:nvSpPr>
        <p:spPr/>
        <p:txBody>
          <a:bodyPr/>
          <a:lstStyle/>
          <a:p>
            <a:fld id="{38C6886E-6DC3-064A-AE7A-F40778DB9D26}" type="datetime1">
              <a:rPr lang="pt-BR" smtClean="0"/>
              <a:t>04/08/2023</a:t>
            </a:fld>
            <a:endParaRPr lang="pt-BR"/>
          </a:p>
        </p:txBody>
      </p:sp>
      <p:sp>
        <p:nvSpPr>
          <p:cNvPr id="8" name="Espaço Reservado para Rodapé 7">
            <a:extLst>
              <a:ext uri="{FF2B5EF4-FFF2-40B4-BE49-F238E27FC236}">
                <a16:creationId xmlns:a16="http://schemas.microsoft.com/office/drawing/2014/main" id="{05B06676-32B3-4D3A-AA82-91B32000DFC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AF8D8ABC-11B5-4225-94EF-34595203CAAD}"/>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28224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CF2A4C-CF02-4FAF-BD07-30C168579E25}"/>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CBAC4141-1D17-4483-8474-8B61B91B363F}"/>
              </a:ext>
            </a:extLst>
          </p:cNvPr>
          <p:cNvSpPr>
            <a:spLocks noGrp="1"/>
          </p:cNvSpPr>
          <p:nvPr>
            <p:ph type="dt" sz="half" idx="10"/>
          </p:nvPr>
        </p:nvSpPr>
        <p:spPr/>
        <p:txBody>
          <a:bodyPr/>
          <a:lstStyle/>
          <a:p>
            <a:fld id="{B6CA4581-ACE6-1C42-A2D9-9A1C068196F9}" type="datetime1">
              <a:rPr lang="pt-BR" smtClean="0"/>
              <a:t>04/08/2023</a:t>
            </a:fld>
            <a:endParaRPr lang="pt-BR"/>
          </a:p>
        </p:txBody>
      </p:sp>
      <p:sp>
        <p:nvSpPr>
          <p:cNvPr id="4" name="Espaço Reservado para Rodapé 3">
            <a:extLst>
              <a:ext uri="{FF2B5EF4-FFF2-40B4-BE49-F238E27FC236}">
                <a16:creationId xmlns:a16="http://schemas.microsoft.com/office/drawing/2014/main" id="{EFD4D4F8-1550-4539-BF88-7B37AA2088D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6D88C3E-2DF2-479F-BEE6-6FE8B3198228}"/>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4238597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BAF488D-B3AD-4128-B463-F0B492AFDFEA}"/>
              </a:ext>
            </a:extLst>
          </p:cNvPr>
          <p:cNvSpPr>
            <a:spLocks noGrp="1"/>
          </p:cNvSpPr>
          <p:nvPr>
            <p:ph type="dt" sz="half" idx="10"/>
          </p:nvPr>
        </p:nvSpPr>
        <p:spPr/>
        <p:txBody>
          <a:bodyPr/>
          <a:lstStyle/>
          <a:p>
            <a:fld id="{46C13BA1-BF1D-CF4C-8531-A8604DA7EE3B}" type="datetime1">
              <a:rPr lang="pt-BR" smtClean="0"/>
              <a:t>04/08/2023</a:t>
            </a:fld>
            <a:endParaRPr lang="pt-BR"/>
          </a:p>
        </p:txBody>
      </p:sp>
      <p:sp>
        <p:nvSpPr>
          <p:cNvPr id="3" name="Espaço Reservado para Rodapé 2">
            <a:extLst>
              <a:ext uri="{FF2B5EF4-FFF2-40B4-BE49-F238E27FC236}">
                <a16:creationId xmlns:a16="http://schemas.microsoft.com/office/drawing/2014/main" id="{45786C02-F919-4E16-A3AC-89B6D4A19EC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E6C48AED-B9EB-4560-AEBD-FECB1A9389D6}"/>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3530047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ED630F-4A16-4225-A345-7DFA25F09634}"/>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679C2EF9-FCA9-499E-9373-F54B792C6D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B5A4F2B-D25A-42AF-9617-79988E62C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86BA1E5-001F-4840-B63A-7EE5A4BAF361}"/>
              </a:ext>
            </a:extLst>
          </p:cNvPr>
          <p:cNvSpPr>
            <a:spLocks noGrp="1"/>
          </p:cNvSpPr>
          <p:nvPr>
            <p:ph type="dt" sz="half" idx="10"/>
          </p:nvPr>
        </p:nvSpPr>
        <p:spPr/>
        <p:txBody>
          <a:bodyPr/>
          <a:lstStyle/>
          <a:p>
            <a:fld id="{2EC09B8B-8644-8843-B06A-329D59A7CA88}" type="datetime1">
              <a:rPr lang="pt-BR" smtClean="0"/>
              <a:t>04/08/2023</a:t>
            </a:fld>
            <a:endParaRPr lang="pt-BR"/>
          </a:p>
        </p:txBody>
      </p:sp>
      <p:sp>
        <p:nvSpPr>
          <p:cNvPr id="6" name="Espaço Reservado para Rodapé 5">
            <a:extLst>
              <a:ext uri="{FF2B5EF4-FFF2-40B4-BE49-F238E27FC236}">
                <a16:creationId xmlns:a16="http://schemas.microsoft.com/office/drawing/2014/main" id="{A641E71F-8AAA-465A-8006-77C8B17282D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90537E6-73A2-44E2-A782-849BCC8DD2DF}"/>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390636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0D177-0C6B-40B8-B110-3B39169E738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949301B-9E89-474E-9FF8-5394A6781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2FB0B1A-85AD-4BA6-B984-5C63B1C44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53E2FE7-555E-44C9-A41D-B83A167D8615}"/>
              </a:ext>
            </a:extLst>
          </p:cNvPr>
          <p:cNvSpPr>
            <a:spLocks noGrp="1"/>
          </p:cNvSpPr>
          <p:nvPr>
            <p:ph type="dt" sz="half" idx="10"/>
          </p:nvPr>
        </p:nvSpPr>
        <p:spPr/>
        <p:txBody>
          <a:bodyPr/>
          <a:lstStyle/>
          <a:p>
            <a:fld id="{8E0ECBEC-F83D-2745-8F66-5855C33E1E62}" type="datetime1">
              <a:rPr lang="pt-BR" smtClean="0"/>
              <a:t>04/08/2023</a:t>
            </a:fld>
            <a:endParaRPr lang="pt-BR"/>
          </a:p>
        </p:txBody>
      </p:sp>
      <p:sp>
        <p:nvSpPr>
          <p:cNvPr id="6" name="Espaço Reservado para Rodapé 5">
            <a:extLst>
              <a:ext uri="{FF2B5EF4-FFF2-40B4-BE49-F238E27FC236}">
                <a16:creationId xmlns:a16="http://schemas.microsoft.com/office/drawing/2014/main" id="{58EE1D7F-73A0-4D59-9DC8-E1507EEA5EB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82A3011-E089-47E4-961B-621265A8BBC9}"/>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65976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E635D79-C004-4335-AFEA-458D9653B5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61059E6-FCE2-4DBE-AF75-1A8F6C738B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37DE792-9E71-486B-B1BF-0767FB15A9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B4DA8-5E6E-2042-A980-5A1264D1191A}" type="datetime1">
              <a:rPr lang="pt-BR" smtClean="0"/>
              <a:t>04/08/2023</a:t>
            </a:fld>
            <a:endParaRPr lang="pt-BR"/>
          </a:p>
        </p:txBody>
      </p:sp>
      <p:sp>
        <p:nvSpPr>
          <p:cNvPr id="5" name="Espaço Reservado para Rodapé 4">
            <a:extLst>
              <a:ext uri="{FF2B5EF4-FFF2-40B4-BE49-F238E27FC236}">
                <a16:creationId xmlns:a16="http://schemas.microsoft.com/office/drawing/2014/main" id="{45B0BE60-5C6A-4BCA-9559-E9CEB2268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20D45AF5-B2FA-4628-BF83-23690F937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E11A1-9B06-48DD-A015-8E91FA27DB70}" type="slidenum">
              <a:rPr lang="pt-BR" smtClean="0"/>
              <a:t>‹nº›</a:t>
            </a:fld>
            <a:endParaRPr lang="pt-BR"/>
          </a:p>
        </p:txBody>
      </p:sp>
    </p:spTree>
    <p:extLst>
      <p:ext uri="{BB962C8B-B14F-4D97-AF65-F5344CB8AC3E}">
        <p14:creationId xmlns:p14="http://schemas.microsoft.com/office/powerpoint/2010/main" val="1231101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1353"/>
        </a:solidFill>
        <a:effectLst/>
      </p:bgPr>
    </p:bg>
    <p:spTree>
      <p:nvGrpSpPr>
        <p:cNvPr id="1" name=""/>
        <p:cNvGrpSpPr/>
        <p:nvPr/>
      </p:nvGrpSpPr>
      <p:grpSpPr>
        <a:xfrm>
          <a:off x="0" y="0"/>
          <a:ext cx="0" cy="0"/>
          <a:chOff x="0" y="0"/>
          <a:chExt cx="0" cy="0"/>
        </a:xfrm>
      </p:grpSpPr>
      <p:pic>
        <p:nvPicPr>
          <p:cNvPr id="5" name="Google Shape;54;p13"/>
          <p:cNvPicPr preferRelativeResize="0"/>
          <p:nvPr/>
        </p:nvPicPr>
        <p:blipFill rotWithShape="1">
          <a:blip r:embed="rId2">
            <a:alphaModFix/>
            <a:extLst>
              <a:ext uri="{28A0092B-C50C-407E-A947-70E740481C1C}">
                <a14:useLocalDpi xmlns:a14="http://schemas.microsoft.com/office/drawing/2010/main" val="0"/>
              </a:ext>
            </a:extLst>
          </a:blip>
          <a:srcRect r="24037"/>
          <a:stretch/>
        </p:blipFill>
        <p:spPr>
          <a:xfrm>
            <a:off x="0" y="1"/>
            <a:ext cx="9261446" cy="6730584"/>
          </a:xfrm>
          <a:prstGeom prst="rect">
            <a:avLst/>
          </a:prstGeom>
          <a:noFill/>
          <a:ln>
            <a:noFill/>
          </a:ln>
        </p:spPr>
      </p:pic>
    </p:spTree>
    <p:extLst>
      <p:ext uri="{BB962C8B-B14F-4D97-AF65-F5344CB8AC3E}">
        <p14:creationId xmlns:p14="http://schemas.microsoft.com/office/powerpoint/2010/main" val="2198359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73045560-C1EC-CA1C-C3D4-6B50D58EFC11}"/>
              </a:ext>
            </a:extLst>
          </p:cNvPr>
          <p:cNvPicPr>
            <a:picLocks noChangeAspect="1"/>
          </p:cNvPicPr>
          <p:nvPr/>
        </p:nvPicPr>
        <p:blipFill>
          <a:blip r:embed="rId2"/>
          <a:stretch>
            <a:fillRect/>
          </a:stretch>
        </p:blipFill>
        <p:spPr>
          <a:xfrm>
            <a:off x="288162" y="2382500"/>
            <a:ext cx="11553825" cy="4400550"/>
          </a:xfrm>
          <a:prstGeom prst="rect">
            <a:avLst/>
          </a:prstGeom>
        </p:spPr>
      </p:pic>
      <p:sp>
        <p:nvSpPr>
          <p:cNvPr id="4" name="Título 1">
            <a:extLst>
              <a:ext uri="{FF2B5EF4-FFF2-40B4-BE49-F238E27FC236}">
                <a16:creationId xmlns:a16="http://schemas.microsoft.com/office/drawing/2014/main" id="{31C1E051-DE1B-43B7-856B-EB814B4386A5}"/>
              </a:ext>
            </a:extLst>
          </p:cNvPr>
          <p:cNvSpPr txBox="1">
            <a:spLocks/>
          </p:cNvSpPr>
          <p:nvPr/>
        </p:nvSpPr>
        <p:spPr>
          <a:xfrm>
            <a:off x="0" y="680946"/>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Neodarwinismo</a:t>
            </a:r>
          </a:p>
        </p:txBody>
      </p:sp>
      <p:sp>
        <p:nvSpPr>
          <p:cNvPr id="6" name="Retângulo 5">
            <a:extLst>
              <a:ext uri="{FF2B5EF4-FFF2-40B4-BE49-F238E27FC236}">
                <a16:creationId xmlns:a16="http://schemas.microsoft.com/office/drawing/2014/main" id="{A12C0066-AD74-45C5-B340-D45201A3DDE7}"/>
              </a:ext>
            </a:extLst>
          </p:cNvPr>
          <p:cNvSpPr/>
          <p:nvPr/>
        </p:nvSpPr>
        <p:spPr>
          <a:xfrm>
            <a:off x="3122004" y="1493084"/>
            <a:ext cx="8645033" cy="923330"/>
          </a:xfrm>
          <a:prstGeom prst="rect">
            <a:avLst/>
          </a:prstGeom>
        </p:spPr>
        <p:txBody>
          <a:bodyPr wrap="square">
            <a:spAutoFit/>
          </a:bodyPr>
          <a:lstStyle/>
          <a:p>
            <a:r>
              <a:rPr lang="pt-BR" dirty="0"/>
              <a:t>De acordo com a teoria sintética da evolução – a teoria aceita atualmente para explicar a diversidade de seres vivos –, novas características podem surgir por </a:t>
            </a:r>
            <a:r>
              <a:rPr lang="pt-BR" b="1" dirty="0"/>
              <a:t>mutações</a:t>
            </a:r>
            <a:r>
              <a:rPr lang="pt-BR" dirty="0"/>
              <a:t>, ou seja, por alterações nos genes.</a:t>
            </a:r>
          </a:p>
        </p:txBody>
      </p:sp>
      <p:pic>
        <p:nvPicPr>
          <p:cNvPr id="7" name="Imagem 6">
            <a:extLst>
              <a:ext uri="{FF2B5EF4-FFF2-40B4-BE49-F238E27FC236}">
                <a16:creationId xmlns:a16="http://schemas.microsoft.com/office/drawing/2014/main" id="{0F635D55-DCDB-4E7C-B472-CFAD30652607}"/>
              </a:ext>
            </a:extLst>
          </p:cNvPr>
          <p:cNvPicPr>
            <a:picLocks noChangeAspect="1"/>
          </p:cNvPicPr>
          <p:nvPr/>
        </p:nvPicPr>
        <p:blipFill>
          <a:blip r:embed="rId3"/>
          <a:stretch>
            <a:fillRect/>
          </a:stretch>
        </p:blipFill>
        <p:spPr>
          <a:xfrm>
            <a:off x="197528" y="1708630"/>
            <a:ext cx="2819049" cy="1720370"/>
          </a:xfrm>
          <a:prstGeom prst="rect">
            <a:avLst/>
          </a:prstGeom>
        </p:spPr>
      </p:pic>
      <p:sp>
        <p:nvSpPr>
          <p:cNvPr id="8" name="Slide Number Placeholder 7"/>
          <p:cNvSpPr>
            <a:spLocks noGrp="1"/>
          </p:cNvSpPr>
          <p:nvPr>
            <p:ph type="sldNum" sz="quarter" idx="12"/>
          </p:nvPr>
        </p:nvSpPr>
        <p:spPr/>
        <p:txBody>
          <a:bodyPr/>
          <a:lstStyle/>
          <a:p>
            <a:fld id="{AFFE11A1-9B06-48DD-A015-8E91FA27DB70}" type="slidenum">
              <a:rPr lang="pt-BR" smtClean="0"/>
              <a:t>10</a:t>
            </a:fld>
            <a:endParaRPr lang="pt-BR"/>
          </a:p>
        </p:txBody>
      </p:sp>
      <p:pic>
        <p:nvPicPr>
          <p:cNvPr id="9" name="Google Shape;67;p15"/>
          <p:cNvPicPr preferRelativeResize="0"/>
          <p:nvPr/>
        </p:nvPicPr>
        <p:blipFill rotWithShape="1">
          <a:blip r:embed="rId4">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1597210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0" y="620687"/>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Evidências da evolução</a:t>
            </a:r>
          </a:p>
        </p:txBody>
      </p:sp>
      <p:sp>
        <p:nvSpPr>
          <p:cNvPr id="2" name="Slide Number Placeholder 1"/>
          <p:cNvSpPr>
            <a:spLocks noGrp="1"/>
          </p:cNvSpPr>
          <p:nvPr>
            <p:ph type="sldNum" sz="quarter" idx="12"/>
          </p:nvPr>
        </p:nvSpPr>
        <p:spPr/>
        <p:txBody>
          <a:bodyPr/>
          <a:lstStyle/>
          <a:p>
            <a:fld id="{AFFE11A1-9B06-48DD-A015-8E91FA27DB70}" type="slidenum">
              <a:rPr lang="pt-BR" smtClean="0"/>
              <a:t>11</a:t>
            </a:fld>
            <a:endParaRPr lang="pt-BR"/>
          </a:p>
        </p:txBody>
      </p:sp>
      <p:pic>
        <p:nvPicPr>
          <p:cNvPr id="14"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grpSp>
        <p:nvGrpSpPr>
          <p:cNvPr id="17" name="Agrupar 16">
            <a:extLst>
              <a:ext uri="{FF2B5EF4-FFF2-40B4-BE49-F238E27FC236}">
                <a16:creationId xmlns:a16="http://schemas.microsoft.com/office/drawing/2014/main" id="{DBEEE221-EDA1-DB33-C9DD-180BB43F1C5D}"/>
              </a:ext>
            </a:extLst>
          </p:cNvPr>
          <p:cNvGrpSpPr/>
          <p:nvPr/>
        </p:nvGrpSpPr>
        <p:grpSpPr>
          <a:xfrm>
            <a:off x="336288" y="1467388"/>
            <a:ext cx="5660084" cy="3606921"/>
            <a:chOff x="84841" y="1587247"/>
            <a:chExt cx="5660084" cy="3606921"/>
          </a:xfrm>
        </p:grpSpPr>
        <p:pic>
          <p:nvPicPr>
            <p:cNvPr id="3" name="Imagem 2">
              <a:extLst>
                <a:ext uri="{FF2B5EF4-FFF2-40B4-BE49-F238E27FC236}">
                  <a16:creationId xmlns:a16="http://schemas.microsoft.com/office/drawing/2014/main" id="{71CF17A1-2C91-4B09-BD7B-2E49D4C44A21}"/>
                </a:ext>
              </a:extLst>
            </p:cNvPr>
            <p:cNvPicPr>
              <a:picLocks noChangeAspect="1"/>
            </p:cNvPicPr>
            <p:nvPr/>
          </p:nvPicPr>
          <p:blipFill>
            <a:blip r:embed="rId3"/>
            <a:stretch>
              <a:fillRect/>
            </a:stretch>
          </p:blipFill>
          <p:spPr>
            <a:xfrm>
              <a:off x="274601" y="3293205"/>
              <a:ext cx="5124377" cy="1718686"/>
            </a:xfrm>
            <a:prstGeom prst="rect">
              <a:avLst/>
            </a:prstGeom>
          </p:spPr>
        </p:pic>
        <p:sp>
          <p:nvSpPr>
            <p:cNvPr id="5" name="Retângulo 4">
              <a:extLst>
                <a:ext uri="{FF2B5EF4-FFF2-40B4-BE49-F238E27FC236}">
                  <a16:creationId xmlns:a16="http://schemas.microsoft.com/office/drawing/2014/main" id="{B78520AF-FF8B-4421-9508-D0E4A21586D1}"/>
                </a:ext>
              </a:extLst>
            </p:cNvPr>
            <p:cNvSpPr/>
            <p:nvPr/>
          </p:nvSpPr>
          <p:spPr>
            <a:xfrm>
              <a:off x="288617" y="2071228"/>
              <a:ext cx="5456308" cy="1200329"/>
            </a:xfrm>
            <a:prstGeom prst="rect">
              <a:avLst/>
            </a:prstGeom>
          </p:spPr>
          <p:txBody>
            <a:bodyPr wrap="square">
              <a:spAutoFit/>
            </a:bodyPr>
            <a:lstStyle/>
            <a:p>
              <a:r>
                <a:rPr lang="pt-BR" dirty="0">
                  <a:solidFill>
                    <a:srgbClr val="2F2F2E"/>
                  </a:solidFill>
                </a:rPr>
                <a:t>Muitas vezes, espécies distintas apresentam estruturas semelhantes. Tais estruturas são </a:t>
              </a:r>
              <a:r>
                <a:rPr lang="pt-BR" b="1" dirty="0">
                  <a:solidFill>
                    <a:srgbClr val="2F2F2E"/>
                  </a:solidFill>
                </a:rPr>
                <a:t>homólogas </a:t>
              </a:r>
              <a:r>
                <a:rPr lang="pt-BR" dirty="0">
                  <a:solidFill>
                    <a:srgbClr val="2F2F2E"/>
                  </a:solidFill>
                </a:rPr>
                <a:t>quando se desenvolveram de um ancestral comum, mesmo que elas tenham funções diferentes.</a:t>
              </a:r>
              <a:endParaRPr lang="pt-BR" dirty="0"/>
            </a:p>
          </p:txBody>
        </p:sp>
        <p:sp>
          <p:nvSpPr>
            <p:cNvPr id="9" name="Título 1">
              <a:extLst>
                <a:ext uri="{FF2B5EF4-FFF2-40B4-BE49-F238E27FC236}">
                  <a16:creationId xmlns:a16="http://schemas.microsoft.com/office/drawing/2014/main" id="{AD26902A-71D4-4E83-AA64-9E09A494A542}"/>
                </a:ext>
              </a:extLst>
            </p:cNvPr>
            <p:cNvSpPr txBox="1">
              <a:spLocks/>
            </p:cNvSpPr>
            <p:nvPr/>
          </p:nvSpPr>
          <p:spPr>
            <a:xfrm>
              <a:off x="216192" y="1645960"/>
              <a:ext cx="5528733" cy="5186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000" dirty="0">
                  <a:latin typeface="+mn-lt"/>
                </a:rPr>
                <a:t>ÓRGÃOS HOMÓLOGOS</a:t>
              </a:r>
            </a:p>
          </p:txBody>
        </p:sp>
        <p:sp>
          <p:nvSpPr>
            <p:cNvPr id="16" name="Retângulo 15">
              <a:extLst>
                <a:ext uri="{FF2B5EF4-FFF2-40B4-BE49-F238E27FC236}">
                  <a16:creationId xmlns:a16="http://schemas.microsoft.com/office/drawing/2014/main" id="{F3AA528A-0281-9D24-9329-942214BEC433}"/>
                </a:ext>
              </a:extLst>
            </p:cNvPr>
            <p:cNvSpPr/>
            <p:nvPr/>
          </p:nvSpPr>
          <p:spPr>
            <a:xfrm>
              <a:off x="84841" y="1587247"/>
              <a:ext cx="5646068" cy="360692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1" name="Agrupar 20">
            <a:extLst>
              <a:ext uri="{FF2B5EF4-FFF2-40B4-BE49-F238E27FC236}">
                <a16:creationId xmlns:a16="http://schemas.microsoft.com/office/drawing/2014/main" id="{AB3AEC4B-7B9C-829B-1F71-AC4F5C13A8F6}"/>
              </a:ext>
            </a:extLst>
          </p:cNvPr>
          <p:cNvGrpSpPr/>
          <p:nvPr/>
        </p:nvGrpSpPr>
        <p:grpSpPr>
          <a:xfrm>
            <a:off x="6096000" y="1467388"/>
            <a:ext cx="5773872" cy="3606241"/>
            <a:chOff x="6020237" y="1599365"/>
            <a:chExt cx="5773872" cy="3606241"/>
          </a:xfrm>
        </p:grpSpPr>
        <p:pic>
          <p:nvPicPr>
            <p:cNvPr id="6" name="Imagem 5">
              <a:extLst>
                <a:ext uri="{FF2B5EF4-FFF2-40B4-BE49-F238E27FC236}">
                  <a16:creationId xmlns:a16="http://schemas.microsoft.com/office/drawing/2014/main" id="{BC6F709B-7AA7-4824-A76E-F479E8EE9813}"/>
                </a:ext>
              </a:extLst>
            </p:cNvPr>
            <p:cNvPicPr>
              <a:picLocks noChangeAspect="1"/>
            </p:cNvPicPr>
            <p:nvPr/>
          </p:nvPicPr>
          <p:blipFill rotWithShape="1">
            <a:blip r:embed="rId4"/>
            <a:srcRect b="6626"/>
            <a:stretch/>
          </p:blipFill>
          <p:spPr>
            <a:xfrm>
              <a:off x="6601147" y="3215332"/>
              <a:ext cx="4913888" cy="1990274"/>
            </a:xfrm>
            <a:prstGeom prst="rect">
              <a:avLst/>
            </a:prstGeom>
          </p:spPr>
        </p:pic>
        <p:sp>
          <p:nvSpPr>
            <p:cNvPr id="8" name="Retângulo 7">
              <a:extLst>
                <a:ext uri="{FF2B5EF4-FFF2-40B4-BE49-F238E27FC236}">
                  <a16:creationId xmlns:a16="http://schemas.microsoft.com/office/drawing/2014/main" id="{23D8F51E-13A5-4D42-84FC-6E52DD6BDF41}"/>
                </a:ext>
              </a:extLst>
            </p:cNvPr>
            <p:cNvSpPr/>
            <p:nvPr/>
          </p:nvSpPr>
          <p:spPr>
            <a:xfrm>
              <a:off x="6148041" y="2026439"/>
              <a:ext cx="5646068" cy="1200329"/>
            </a:xfrm>
            <a:prstGeom prst="rect">
              <a:avLst/>
            </a:prstGeom>
          </p:spPr>
          <p:txBody>
            <a:bodyPr wrap="square">
              <a:spAutoFit/>
            </a:bodyPr>
            <a:lstStyle/>
            <a:p>
              <a:r>
                <a:rPr lang="pt-BR" dirty="0"/>
                <a:t>Órgãos que não têm a mesma origem embriológica, mas apresentam funções semelhantes, como as asas de uma ave e de um inseto. Essas estruturas são chamadas de </a:t>
              </a:r>
              <a:r>
                <a:rPr lang="pt-BR" b="1" dirty="0"/>
                <a:t>órgãos análogos</a:t>
              </a:r>
              <a:r>
                <a:rPr lang="pt-BR" dirty="0"/>
                <a:t>.</a:t>
              </a:r>
            </a:p>
          </p:txBody>
        </p:sp>
        <p:sp>
          <p:nvSpPr>
            <p:cNvPr id="10" name="Título 1">
              <a:extLst>
                <a:ext uri="{FF2B5EF4-FFF2-40B4-BE49-F238E27FC236}">
                  <a16:creationId xmlns:a16="http://schemas.microsoft.com/office/drawing/2014/main" id="{9F5A09F3-B926-426A-9FE1-140BC317D2E5}"/>
                </a:ext>
              </a:extLst>
            </p:cNvPr>
            <p:cNvSpPr txBox="1">
              <a:spLocks/>
            </p:cNvSpPr>
            <p:nvPr/>
          </p:nvSpPr>
          <p:spPr>
            <a:xfrm>
              <a:off x="6200082" y="1662782"/>
              <a:ext cx="5314953" cy="5186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000" dirty="0">
                  <a:latin typeface="+mn-lt"/>
                </a:rPr>
                <a:t>ÓRGÃOS ANÁLOGOS</a:t>
              </a:r>
            </a:p>
          </p:txBody>
        </p:sp>
        <p:sp>
          <p:nvSpPr>
            <p:cNvPr id="18" name="Retângulo 17">
              <a:extLst>
                <a:ext uri="{FF2B5EF4-FFF2-40B4-BE49-F238E27FC236}">
                  <a16:creationId xmlns:a16="http://schemas.microsoft.com/office/drawing/2014/main" id="{89D2A45F-37DE-11AB-50CF-346327959E38}"/>
                </a:ext>
              </a:extLst>
            </p:cNvPr>
            <p:cNvSpPr/>
            <p:nvPr/>
          </p:nvSpPr>
          <p:spPr>
            <a:xfrm>
              <a:off x="6020237" y="1599365"/>
              <a:ext cx="5646068" cy="359480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5" name="Agrupar 24">
            <a:extLst>
              <a:ext uri="{FF2B5EF4-FFF2-40B4-BE49-F238E27FC236}">
                <a16:creationId xmlns:a16="http://schemas.microsoft.com/office/drawing/2014/main" id="{E4C526A9-22E9-65DE-F27F-178345F7CDD7}"/>
              </a:ext>
            </a:extLst>
          </p:cNvPr>
          <p:cNvGrpSpPr/>
          <p:nvPr/>
        </p:nvGrpSpPr>
        <p:grpSpPr>
          <a:xfrm>
            <a:off x="2134725" y="5145135"/>
            <a:ext cx="8008472" cy="1627548"/>
            <a:chOff x="336288" y="5163925"/>
            <a:chExt cx="8008472" cy="1627548"/>
          </a:xfrm>
        </p:grpSpPr>
        <p:sp>
          <p:nvSpPr>
            <p:cNvPr id="11" name="Título 1">
              <a:extLst>
                <a:ext uri="{FF2B5EF4-FFF2-40B4-BE49-F238E27FC236}">
                  <a16:creationId xmlns:a16="http://schemas.microsoft.com/office/drawing/2014/main" id="{1F3FCD84-1A40-47CD-B6A0-D8EBB18E5359}"/>
                </a:ext>
              </a:extLst>
            </p:cNvPr>
            <p:cNvSpPr txBox="1">
              <a:spLocks/>
            </p:cNvSpPr>
            <p:nvPr/>
          </p:nvSpPr>
          <p:spPr>
            <a:xfrm>
              <a:off x="475462" y="5244108"/>
              <a:ext cx="5241054" cy="5186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000">
                  <a:latin typeface="+mn-lt"/>
                </a:rPr>
                <a:t>FÓSSEIS</a:t>
              </a:r>
            </a:p>
          </p:txBody>
        </p:sp>
        <p:sp>
          <p:nvSpPr>
            <p:cNvPr id="13" name="Retângulo 12">
              <a:extLst>
                <a:ext uri="{FF2B5EF4-FFF2-40B4-BE49-F238E27FC236}">
                  <a16:creationId xmlns:a16="http://schemas.microsoft.com/office/drawing/2014/main" id="{CAFE7D7F-FF06-466B-94DB-60387F8DFAEF}"/>
                </a:ext>
              </a:extLst>
            </p:cNvPr>
            <p:cNvSpPr/>
            <p:nvPr/>
          </p:nvSpPr>
          <p:spPr>
            <a:xfrm>
              <a:off x="464599" y="5615582"/>
              <a:ext cx="5517757" cy="923330"/>
            </a:xfrm>
            <a:prstGeom prst="rect">
              <a:avLst/>
            </a:prstGeom>
          </p:spPr>
          <p:txBody>
            <a:bodyPr wrap="square">
              <a:spAutoFit/>
            </a:bodyPr>
            <a:lstStyle/>
            <a:p>
              <a:r>
                <a:rPr lang="pt-BR"/>
                <a:t>A existência de fósseis é o mais forte indício de que o nosso planeta já foi habitado por seres que não existem mais nos dias de hoje.</a:t>
              </a:r>
            </a:p>
          </p:txBody>
        </p:sp>
        <p:pic>
          <p:nvPicPr>
            <p:cNvPr id="23" name="Imagem 22">
              <a:extLst>
                <a:ext uri="{FF2B5EF4-FFF2-40B4-BE49-F238E27FC236}">
                  <a16:creationId xmlns:a16="http://schemas.microsoft.com/office/drawing/2014/main" id="{1506005D-E02B-C8D0-CADA-7E03623BF832}"/>
                </a:ext>
              </a:extLst>
            </p:cNvPr>
            <p:cNvPicPr>
              <a:picLocks noChangeAspect="1"/>
            </p:cNvPicPr>
            <p:nvPr/>
          </p:nvPicPr>
          <p:blipFill>
            <a:blip r:embed="rId5"/>
            <a:stretch>
              <a:fillRect/>
            </a:stretch>
          </p:blipFill>
          <p:spPr>
            <a:xfrm rot="5400000">
              <a:off x="6544164" y="5117992"/>
              <a:ext cx="1348971" cy="1686612"/>
            </a:xfrm>
            <a:prstGeom prst="rect">
              <a:avLst/>
            </a:prstGeom>
          </p:spPr>
        </p:pic>
        <p:sp>
          <p:nvSpPr>
            <p:cNvPr id="24" name="Retângulo 23">
              <a:extLst>
                <a:ext uri="{FF2B5EF4-FFF2-40B4-BE49-F238E27FC236}">
                  <a16:creationId xmlns:a16="http://schemas.microsoft.com/office/drawing/2014/main" id="{4CFCC52D-98BF-A8B2-7D23-86CAC31D6122}"/>
                </a:ext>
              </a:extLst>
            </p:cNvPr>
            <p:cNvSpPr/>
            <p:nvPr/>
          </p:nvSpPr>
          <p:spPr>
            <a:xfrm>
              <a:off x="336288" y="5163925"/>
              <a:ext cx="8008472" cy="162754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971830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7E11C2-693A-EB3D-B730-7A5CD5315403}"/>
              </a:ext>
            </a:extLst>
          </p:cNvPr>
          <p:cNvPicPr>
            <a:picLocks noChangeAspect="1"/>
          </p:cNvPicPr>
          <p:nvPr/>
        </p:nvPicPr>
        <p:blipFill>
          <a:blip r:embed="rId2"/>
          <a:stretch>
            <a:fillRect/>
          </a:stretch>
        </p:blipFill>
        <p:spPr>
          <a:xfrm>
            <a:off x="2863121" y="739140"/>
            <a:ext cx="8898951" cy="6118860"/>
          </a:xfrm>
          <a:prstGeom prst="rect">
            <a:avLst/>
          </a:prstGeom>
        </p:spPr>
      </p:pic>
      <p:sp>
        <p:nvSpPr>
          <p:cNvPr id="4" name="Título 1">
            <a:extLst>
              <a:ext uri="{FF2B5EF4-FFF2-40B4-BE49-F238E27FC236}">
                <a16:creationId xmlns:a16="http://schemas.microsoft.com/office/drawing/2014/main" id="{31C1E051-DE1B-43B7-856B-EB814B4386A5}"/>
              </a:ext>
            </a:extLst>
          </p:cNvPr>
          <p:cNvSpPr txBox="1">
            <a:spLocks/>
          </p:cNvSpPr>
          <p:nvPr/>
        </p:nvSpPr>
        <p:spPr>
          <a:xfrm>
            <a:off x="209862" y="760745"/>
            <a:ext cx="3349592"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Especiação</a:t>
            </a:r>
          </a:p>
        </p:txBody>
      </p:sp>
      <p:sp>
        <p:nvSpPr>
          <p:cNvPr id="7" name="Slide Number Placeholder 6"/>
          <p:cNvSpPr>
            <a:spLocks noGrp="1"/>
          </p:cNvSpPr>
          <p:nvPr>
            <p:ph type="sldNum" sz="quarter" idx="12"/>
          </p:nvPr>
        </p:nvSpPr>
        <p:spPr>
          <a:xfrm>
            <a:off x="9328879" y="6492875"/>
            <a:ext cx="2743200" cy="365125"/>
          </a:xfrm>
        </p:spPr>
        <p:txBody>
          <a:bodyPr/>
          <a:lstStyle/>
          <a:p>
            <a:fld id="{AFFE11A1-9B06-48DD-A015-8E91FA27DB70}" type="slidenum">
              <a:rPr lang="pt-BR" smtClean="0"/>
              <a:t>12</a:t>
            </a:fld>
            <a:endParaRPr lang="pt-BR" dirty="0"/>
          </a:p>
        </p:txBody>
      </p:sp>
      <p:pic>
        <p:nvPicPr>
          <p:cNvPr id="8"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3059110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0" y="656285"/>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Aspectos evolutivos do ser humano</a:t>
            </a:r>
          </a:p>
        </p:txBody>
      </p:sp>
      <p:sp>
        <p:nvSpPr>
          <p:cNvPr id="3" name="Retângulo 2">
            <a:extLst>
              <a:ext uri="{FF2B5EF4-FFF2-40B4-BE49-F238E27FC236}">
                <a16:creationId xmlns:a16="http://schemas.microsoft.com/office/drawing/2014/main" id="{2EBF549B-748D-4EB0-8899-88CA6B074902}"/>
              </a:ext>
            </a:extLst>
          </p:cNvPr>
          <p:cNvSpPr/>
          <p:nvPr/>
        </p:nvSpPr>
        <p:spPr>
          <a:xfrm>
            <a:off x="733108" y="1421578"/>
            <a:ext cx="10088863" cy="646331"/>
          </a:xfrm>
          <a:prstGeom prst="rect">
            <a:avLst/>
          </a:prstGeom>
        </p:spPr>
        <p:txBody>
          <a:bodyPr wrap="square">
            <a:spAutoFit/>
          </a:bodyPr>
          <a:lstStyle/>
          <a:p>
            <a:r>
              <a:rPr lang="pt-BR" dirty="0">
                <a:solidFill>
                  <a:srgbClr val="2F2F2E"/>
                </a:solidFill>
              </a:rPr>
              <a:t>Os seres humanos pertencem à ordem Primata, assim como lêmures, orangotangos, gorilas, chimpanzés, </a:t>
            </a:r>
            <a:r>
              <a:rPr lang="pt-BR" dirty="0" err="1">
                <a:solidFill>
                  <a:srgbClr val="2F2F2E"/>
                </a:solidFill>
              </a:rPr>
              <a:t>bonobos</a:t>
            </a:r>
            <a:r>
              <a:rPr lang="pt-BR" dirty="0">
                <a:solidFill>
                  <a:srgbClr val="2F2F2E"/>
                </a:solidFill>
              </a:rPr>
              <a:t>, entre outros. </a:t>
            </a:r>
            <a:endParaRPr lang="pt-BR" dirty="0"/>
          </a:p>
        </p:txBody>
      </p:sp>
      <p:sp>
        <p:nvSpPr>
          <p:cNvPr id="6" name="Slide Number Placeholder 5"/>
          <p:cNvSpPr>
            <a:spLocks noGrp="1"/>
          </p:cNvSpPr>
          <p:nvPr>
            <p:ph type="sldNum" sz="quarter" idx="12"/>
          </p:nvPr>
        </p:nvSpPr>
        <p:spPr/>
        <p:txBody>
          <a:bodyPr/>
          <a:lstStyle/>
          <a:p>
            <a:fld id="{AFFE11A1-9B06-48DD-A015-8E91FA27DB70}" type="slidenum">
              <a:rPr lang="pt-BR" smtClean="0"/>
              <a:t>13</a:t>
            </a:fld>
            <a:endParaRPr lang="pt-BR"/>
          </a:p>
        </p:txBody>
      </p:sp>
      <p:pic>
        <p:nvPicPr>
          <p:cNvPr id="7"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9" name="Imagem 8">
            <a:extLst>
              <a:ext uri="{FF2B5EF4-FFF2-40B4-BE49-F238E27FC236}">
                <a16:creationId xmlns:a16="http://schemas.microsoft.com/office/drawing/2014/main" id="{11EF104C-12AB-6DFB-0A1C-26EAECFF93E4}"/>
              </a:ext>
            </a:extLst>
          </p:cNvPr>
          <p:cNvPicPr>
            <a:picLocks noChangeAspect="1"/>
          </p:cNvPicPr>
          <p:nvPr/>
        </p:nvPicPr>
        <p:blipFill>
          <a:blip r:embed="rId3"/>
          <a:stretch>
            <a:fillRect/>
          </a:stretch>
        </p:blipFill>
        <p:spPr>
          <a:xfrm>
            <a:off x="4115002" y="2232230"/>
            <a:ext cx="7667268" cy="3657017"/>
          </a:xfrm>
          <a:prstGeom prst="rect">
            <a:avLst/>
          </a:prstGeom>
        </p:spPr>
      </p:pic>
      <p:grpSp>
        <p:nvGrpSpPr>
          <p:cNvPr id="24" name="Agrupar 23">
            <a:extLst>
              <a:ext uri="{FF2B5EF4-FFF2-40B4-BE49-F238E27FC236}">
                <a16:creationId xmlns:a16="http://schemas.microsoft.com/office/drawing/2014/main" id="{F1B4FBB8-CBE9-0AAB-1BA3-C31F45C82DC7}"/>
              </a:ext>
            </a:extLst>
          </p:cNvPr>
          <p:cNvGrpSpPr/>
          <p:nvPr/>
        </p:nvGrpSpPr>
        <p:grpSpPr>
          <a:xfrm>
            <a:off x="733108" y="2534997"/>
            <a:ext cx="3165224" cy="3069902"/>
            <a:chOff x="803635" y="2481682"/>
            <a:chExt cx="3165224" cy="3069902"/>
          </a:xfrm>
        </p:grpSpPr>
        <p:sp>
          <p:nvSpPr>
            <p:cNvPr id="11" name="CaixaDeTexto 10">
              <a:extLst>
                <a:ext uri="{FF2B5EF4-FFF2-40B4-BE49-F238E27FC236}">
                  <a16:creationId xmlns:a16="http://schemas.microsoft.com/office/drawing/2014/main" id="{81CDA28C-3312-D41C-1460-C8B0987D9BA2}"/>
                </a:ext>
              </a:extLst>
            </p:cNvPr>
            <p:cNvSpPr txBox="1"/>
            <p:nvPr/>
          </p:nvSpPr>
          <p:spPr>
            <a:xfrm>
              <a:off x="803636" y="2481682"/>
              <a:ext cx="3165049" cy="369332"/>
            </a:xfrm>
            <a:prstGeom prst="rect">
              <a:avLst/>
            </a:prstGeom>
            <a:solidFill>
              <a:schemeClr val="accent5">
                <a:lumMod val="75000"/>
              </a:schemeClr>
            </a:solidFill>
          </p:spPr>
          <p:txBody>
            <a:bodyPr wrap="square">
              <a:spAutoFit/>
            </a:bodyPr>
            <a:lstStyle/>
            <a:p>
              <a:pPr algn="ctr"/>
              <a:r>
                <a:rPr lang="pt-BR">
                  <a:solidFill>
                    <a:schemeClr val="bg1"/>
                  </a:solidFill>
                </a:rPr>
                <a:t>Grande parte dos primatas tem</a:t>
              </a:r>
            </a:p>
          </p:txBody>
        </p:sp>
        <p:sp>
          <p:nvSpPr>
            <p:cNvPr id="13" name="CaixaDeTexto 12">
              <a:extLst>
                <a:ext uri="{FF2B5EF4-FFF2-40B4-BE49-F238E27FC236}">
                  <a16:creationId xmlns:a16="http://schemas.microsoft.com/office/drawing/2014/main" id="{DB57651A-A974-462B-840D-9D0C57C5619A}"/>
                </a:ext>
              </a:extLst>
            </p:cNvPr>
            <p:cNvSpPr txBox="1"/>
            <p:nvPr/>
          </p:nvSpPr>
          <p:spPr>
            <a:xfrm>
              <a:off x="803810" y="2872755"/>
              <a:ext cx="3165049" cy="369332"/>
            </a:xfrm>
            <a:prstGeom prst="rect">
              <a:avLst/>
            </a:prstGeom>
            <a:solidFill>
              <a:schemeClr val="accent5">
                <a:lumMod val="60000"/>
                <a:lumOff val="40000"/>
              </a:schemeClr>
            </a:solidFill>
          </p:spPr>
          <p:txBody>
            <a:bodyPr wrap="square">
              <a:spAutoFit/>
            </a:bodyPr>
            <a:lstStyle/>
            <a:p>
              <a:r>
                <a:rPr lang="pt-BR" b="1">
                  <a:solidFill>
                    <a:srgbClr val="2F2F2E"/>
                  </a:solidFill>
                </a:rPr>
                <a:t>Polegar opositor</a:t>
              </a:r>
              <a:endParaRPr lang="pt-BR">
                <a:solidFill>
                  <a:srgbClr val="2F2F2E"/>
                </a:solidFill>
              </a:endParaRPr>
            </a:p>
          </p:txBody>
        </p:sp>
        <p:sp>
          <p:nvSpPr>
            <p:cNvPr id="15" name="CaixaDeTexto 14">
              <a:extLst>
                <a:ext uri="{FF2B5EF4-FFF2-40B4-BE49-F238E27FC236}">
                  <a16:creationId xmlns:a16="http://schemas.microsoft.com/office/drawing/2014/main" id="{39059D59-B162-04F5-5C9B-F4A916C5D929}"/>
                </a:ext>
              </a:extLst>
            </p:cNvPr>
            <p:cNvSpPr txBox="1"/>
            <p:nvPr/>
          </p:nvSpPr>
          <p:spPr>
            <a:xfrm>
              <a:off x="803636" y="3275990"/>
              <a:ext cx="3165049" cy="369332"/>
            </a:xfrm>
            <a:prstGeom prst="rect">
              <a:avLst/>
            </a:prstGeom>
            <a:solidFill>
              <a:schemeClr val="accent5">
                <a:lumMod val="40000"/>
                <a:lumOff val="60000"/>
              </a:schemeClr>
            </a:solidFill>
          </p:spPr>
          <p:txBody>
            <a:bodyPr wrap="square">
              <a:spAutoFit/>
            </a:bodyPr>
            <a:lstStyle/>
            <a:p>
              <a:pPr algn="l"/>
              <a:r>
                <a:rPr lang="pt-BR" sz="1800" b="0" i="0" u="none" strike="noStrike" baseline="0">
                  <a:latin typeface="FrutigerLTStd-Light"/>
                </a:rPr>
                <a:t>Garras modificadas em unhas</a:t>
              </a:r>
            </a:p>
          </p:txBody>
        </p:sp>
        <p:sp>
          <p:nvSpPr>
            <p:cNvPr id="17" name="CaixaDeTexto 16">
              <a:extLst>
                <a:ext uri="{FF2B5EF4-FFF2-40B4-BE49-F238E27FC236}">
                  <a16:creationId xmlns:a16="http://schemas.microsoft.com/office/drawing/2014/main" id="{68B7CBF5-6989-C711-2FD2-7957C46BFB33}"/>
                </a:ext>
              </a:extLst>
            </p:cNvPr>
            <p:cNvSpPr txBox="1"/>
            <p:nvPr/>
          </p:nvSpPr>
          <p:spPr>
            <a:xfrm>
              <a:off x="803636" y="3682850"/>
              <a:ext cx="3165049" cy="369332"/>
            </a:xfrm>
            <a:prstGeom prst="rect">
              <a:avLst/>
            </a:prstGeom>
            <a:solidFill>
              <a:schemeClr val="accent5">
                <a:lumMod val="20000"/>
                <a:lumOff val="80000"/>
              </a:schemeClr>
            </a:solidFill>
          </p:spPr>
          <p:txBody>
            <a:bodyPr wrap="square">
              <a:spAutoFit/>
            </a:bodyPr>
            <a:lstStyle/>
            <a:p>
              <a:pPr algn="l"/>
              <a:r>
                <a:rPr lang="pt-BR">
                  <a:latin typeface="FrutigerLTStd-Light"/>
                </a:rPr>
                <a:t>V</a:t>
              </a:r>
              <a:r>
                <a:rPr lang="pt-BR" sz="1800" b="0" i="0" u="none" strike="noStrike" baseline="0">
                  <a:latin typeface="FrutigerLTStd-Light"/>
                </a:rPr>
                <a:t>isão bem desenvolvida</a:t>
              </a:r>
            </a:p>
          </p:txBody>
        </p:sp>
        <p:sp>
          <p:nvSpPr>
            <p:cNvPr id="19" name="CaixaDeTexto 18">
              <a:extLst>
                <a:ext uri="{FF2B5EF4-FFF2-40B4-BE49-F238E27FC236}">
                  <a16:creationId xmlns:a16="http://schemas.microsoft.com/office/drawing/2014/main" id="{00D7CC72-65AB-ECA4-EFC3-DD536EB5D288}"/>
                </a:ext>
              </a:extLst>
            </p:cNvPr>
            <p:cNvSpPr txBox="1"/>
            <p:nvPr/>
          </p:nvSpPr>
          <p:spPr>
            <a:xfrm>
              <a:off x="803636" y="4086631"/>
              <a:ext cx="3165049" cy="369332"/>
            </a:xfrm>
            <a:prstGeom prst="rect">
              <a:avLst/>
            </a:prstGeom>
            <a:solidFill>
              <a:srgbClr val="CAEEEB"/>
            </a:solidFill>
          </p:spPr>
          <p:txBody>
            <a:bodyPr wrap="square">
              <a:spAutoFit/>
            </a:bodyPr>
            <a:lstStyle/>
            <a:p>
              <a:pPr algn="l"/>
              <a:r>
                <a:rPr lang="pt-BR" sz="1800" b="0" i="0" u="none" strike="noStrike" baseline="0">
                  <a:latin typeface="FrutigerLTStd-Light"/>
                </a:rPr>
                <a:t>Hábitos arbóreos</a:t>
              </a:r>
            </a:p>
          </p:txBody>
        </p:sp>
        <p:sp>
          <p:nvSpPr>
            <p:cNvPr id="21" name="CaixaDeTexto 20">
              <a:extLst>
                <a:ext uri="{FF2B5EF4-FFF2-40B4-BE49-F238E27FC236}">
                  <a16:creationId xmlns:a16="http://schemas.microsoft.com/office/drawing/2014/main" id="{4130C44D-7D5C-1997-3056-797BE991B5CB}"/>
                </a:ext>
              </a:extLst>
            </p:cNvPr>
            <p:cNvSpPr txBox="1"/>
            <p:nvPr/>
          </p:nvSpPr>
          <p:spPr>
            <a:xfrm>
              <a:off x="803635" y="4498213"/>
              <a:ext cx="3165050" cy="369332"/>
            </a:xfrm>
            <a:prstGeom prst="rect">
              <a:avLst/>
            </a:prstGeom>
            <a:solidFill>
              <a:srgbClr val="BCEAE6"/>
            </a:solidFill>
          </p:spPr>
          <p:txBody>
            <a:bodyPr wrap="square">
              <a:spAutoFit/>
            </a:bodyPr>
            <a:lstStyle/>
            <a:p>
              <a:pPr algn="l"/>
              <a:r>
                <a:rPr lang="pt-BR">
                  <a:latin typeface="FrutigerLTStd-Light"/>
                </a:rPr>
                <a:t>Hábitos </a:t>
              </a:r>
              <a:r>
                <a:rPr lang="pt-BR" sz="1800" b="0" i="0" u="none" strike="noStrike" baseline="0">
                  <a:latin typeface="FrutigerLTStd-Light"/>
                </a:rPr>
                <a:t>diurnos</a:t>
              </a:r>
            </a:p>
          </p:txBody>
        </p:sp>
        <p:sp>
          <p:nvSpPr>
            <p:cNvPr id="23" name="CaixaDeTexto 22">
              <a:extLst>
                <a:ext uri="{FF2B5EF4-FFF2-40B4-BE49-F238E27FC236}">
                  <a16:creationId xmlns:a16="http://schemas.microsoft.com/office/drawing/2014/main" id="{D67FE8DE-04EF-69DA-88C1-124014DBC774}"/>
                </a:ext>
              </a:extLst>
            </p:cNvPr>
            <p:cNvSpPr txBox="1"/>
            <p:nvPr/>
          </p:nvSpPr>
          <p:spPr>
            <a:xfrm>
              <a:off x="803635" y="4905253"/>
              <a:ext cx="3165050" cy="646331"/>
            </a:xfrm>
            <a:prstGeom prst="rect">
              <a:avLst/>
            </a:prstGeom>
            <a:solidFill>
              <a:srgbClr val="90DCD5"/>
            </a:solidFill>
          </p:spPr>
          <p:txBody>
            <a:bodyPr wrap="square">
              <a:spAutoFit/>
            </a:bodyPr>
            <a:lstStyle/>
            <a:p>
              <a:pPr algn="l"/>
              <a:r>
                <a:rPr lang="pt-BR">
                  <a:latin typeface="FrutigerLTStd-Light"/>
                </a:rPr>
                <a:t>M</a:t>
              </a:r>
              <a:r>
                <a:rPr lang="pt-BR" sz="1800" b="0" i="0" u="none" strike="noStrike" baseline="0">
                  <a:latin typeface="FrutigerLTStd-Light"/>
                </a:rPr>
                <a:t>ãos e pés preênseis (capazes de segurar objetos)</a:t>
              </a:r>
              <a:endParaRPr lang="pt-BR"/>
            </a:p>
          </p:txBody>
        </p:sp>
      </p:grpSp>
    </p:spTree>
    <p:extLst>
      <p:ext uri="{BB962C8B-B14F-4D97-AF65-F5344CB8AC3E}">
        <p14:creationId xmlns:p14="http://schemas.microsoft.com/office/powerpoint/2010/main" val="2055255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319852-72CA-499A-A7D7-843B7F9B8A63}"/>
              </a:ext>
            </a:extLst>
          </p:cNvPr>
          <p:cNvSpPr>
            <a:spLocks noGrp="1"/>
          </p:cNvSpPr>
          <p:nvPr>
            <p:ph type="ctrTitle"/>
          </p:nvPr>
        </p:nvSpPr>
        <p:spPr>
          <a:xfrm>
            <a:off x="1625600" y="1506360"/>
            <a:ext cx="9144000" cy="1378242"/>
          </a:xfrm>
          <a:solidFill>
            <a:schemeClr val="accent1">
              <a:lumMod val="40000"/>
              <a:lumOff val="60000"/>
            </a:schemeClr>
          </a:solidFill>
        </p:spPr>
        <p:txBody>
          <a:bodyPr anchor="ctr">
            <a:noAutofit/>
          </a:bodyPr>
          <a:lstStyle/>
          <a:p>
            <a:r>
              <a:rPr lang="pt-BR" sz="4800">
                <a:latin typeface="+mn-lt"/>
              </a:rPr>
              <a:t>Apresentação 5 – </a:t>
            </a:r>
            <a:r>
              <a:rPr lang="pt-BR" sz="4800" b="1">
                <a:latin typeface="+mn-lt"/>
              </a:rPr>
              <a:t>EVOLUÇÃO</a:t>
            </a:r>
          </a:p>
        </p:txBody>
      </p:sp>
      <p:sp>
        <p:nvSpPr>
          <p:cNvPr id="3" name="Subtítulo 2">
            <a:extLst>
              <a:ext uri="{FF2B5EF4-FFF2-40B4-BE49-F238E27FC236}">
                <a16:creationId xmlns:a16="http://schemas.microsoft.com/office/drawing/2014/main" id="{4C68A911-5C66-40CF-ABB9-9E4C0C25648C}"/>
              </a:ext>
            </a:extLst>
          </p:cNvPr>
          <p:cNvSpPr>
            <a:spLocks noGrp="1"/>
          </p:cNvSpPr>
          <p:nvPr>
            <p:ph type="subTitle" idx="1"/>
          </p:nvPr>
        </p:nvSpPr>
        <p:spPr>
          <a:xfrm>
            <a:off x="6246" y="3113354"/>
            <a:ext cx="12192000" cy="1840737"/>
          </a:xfrm>
        </p:spPr>
        <p:txBody>
          <a:bodyPr>
            <a:noAutofit/>
          </a:bodyPr>
          <a:lstStyle/>
          <a:p>
            <a:r>
              <a:rPr lang="pt-BR" sz="4000" b="1" dirty="0">
                <a:latin typeface="+mn-lt"/>
              </a:rPr>
              <a:t>Diversidade dos seres vivos </a:t>
            </a:r>
            <a:endParaRPr lang="pt-BR" sz="4000" b="1" dirty="0"/>
          </a:p>
          <a:p>
            <a:r>
              <a:rPr lang="pt-BR" sz="4000" b="1" dirty="0"/>
              <a:t>Or</a:t>
            </a:r>
            <a:r>
              <a:rPr lang="pt-BR" sz="4000" b="1" dirty="0">
                <a:latin typeface="+mn-lt"/>
              </a:rPr>
              <a:t>igem da biodiversidade</a:t>
            </a:r>
            <a:endParaRPr lang="pt-BR" sz="4000" b="1" dirty="0"/>
          </a:p>
          <a:p>
            <a:r>
              <a:rPr lang="pt-BR" sz="4000" b="1" dirty="0">
                <a:latin typeface="+mn-lt"/>
              </a:rPr>
              <a:t>Ideias evolucionistas de Lamarck e de Darwin</a:t>
            </a:r>
          </a:p>
        </p:txBody>
      </p:sp>
      <p:sp>
        <p:nvSpPr>
          <p:cNvPr id="4" name="Slide Number Placeholder 3"/>
          <p:cNvSpPr>
            <a:spLocks noGrp="1"/>
          </p:cNvSpPr>
          <p:nvPr>
            <p:ph type="sldNum" sz="quarter" idx="12"/>
          </p:nvPr>
        </p:nvSpPr>
        <p:spPr/>
        <p:txBody>
          <a:bodyPr/>
          <a:lstStyle/>
          <a:p>
            <a:fld id="{AFFE11A1-9B06-48DD-A015-8E91FA27DB70}" type="slidenum">
              <a:rPr lang="pt-BR" smtClean="0"/>
              <a:t>2</a:t>
            </a:fld>
            <a:endParaRPr lang="pt-BR"/>
          </a:p>
        </p:txBody>
      </p:sp>
      <p:pic>
        <p:nvPicPr>
          <p:cNvPr id="5"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96014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0" y="668947"/>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Diversidade dos seres vivos</a:t>
            </a:r>
          </a:p>
        </p:txBody>
      </p:sp>
      <p:sp>
        <p:nvSpPr>
          <p:cNvPr id="2" name="Slide Number Placeholder 1"/>
          <p:cNvSpPr>
            <a:spLocks noGrp="1"/>
          </p:cNvSpPr>
          <p:nvPr>
            <p:ph type="sldNum" sz="quarter" idx="12"/>
          </p:nvPr>
        </p:nvSpPr>
        <p:spPr/>
        <p:txBody>
          <a:bodyPr/>
          <a:lstStyle/>
          <a:p>
            <a:fld id="{AFFE11A1-9B06-48DD-A015-8E91FA27DB70}" type="slidenum">
              <a:rPr lang="pt-BR" smtClean="0"/>
              <a:t>3</a:t>
            </a:fld>
            <a:endParaRPr lang="pt-BR"/>
          </a:p>
        </p:txBody>
      </p:sp>
      <p:pic>
        <p:nvPicPr>
          <p:cNvPr id="7"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8" name="Imagem 7">
            <a:extLst>
              <a:ext uri="{FF2B5EF4-FFF2-40B4-BE49-F238E27FC236}">
                <a16:creationId xmlns:a16="http://schemas.microsoft.com/office/drawing/2014/main" id="{1FA07B92-F2B4-933B-B464-EBC51C9FD20F}"/>
              </a:ext>
            </a:extLst>
          </p:cNvPr>
          <p:cNvPicPr>
            <a:picLocks noChangeAspect="1"/>
          </p:cNvPicPr>
          <p:nvPr/>
        </p:nvPicPr>
        <p:blipFill>
          <a:blip r:embed="rId3"/>
          <a:stretch>
            <a:fillRect/>
          </a:stretch>
        </p:blipFill>
        <p:spPr>
          <a:xfrm>
            <a:off x="914401" y="2749215"/>
            <a:ext cx="9620250" cy="2762250"/>
          </a:xfrm>
          <a:prstGeom prst="rect">
            <a:avLst/>
          </a:prstGeom>
        </p:spPr>
      </p:pic>
      <p:sp>
        <p:nvSpPr>
          <p:cNvPr id="10" name="CaixaDeTexto 9">
            <a:extLst>
              <a:ext uri="{FF2B5EF4-FFF2-40B4-BE49-F238E27FC236}">
                <a16:creationId xmlns:a16="http://schemas.microsoft.com/office/drawing/2014/main" id="{9D6521BE-4752-4A65-36DF-321B299F8043}"/>
              </a:ext>
            </a:extLst>
          </p:cNvPr>
          <p:cNvSpPr txBox="1"/>
          <p:nvPr/>
        </p:nvSpPr>
        <p:spPr>
          <a:xfrm>
            <a:off x="1207291" y="1477873"/>
            <a:ext cx="9456015" cy="1200329"/>
          </a:xfrm>
          <a:prstGeom prst="rect">
            <a:avLst/>
          </a:prstGeom>
          <a:noFill/>
        </p:spPr>
        <p:txBody>
          <a:bodyPr wrap="square">
            <a:spAutoFit/>
          </a:bodyPr>
          <a:lstStyle/>
          <a:p>
            <a:pPr algn="l"/>
            <a:r>
              <a:rPr lang="pt-BR" sz="1800" b="0" i="0" u="none" strike="noStrike" baseline="0" dirty="0"/>
              <a:t>Diversidade dos seres vivos, ou </a:t>
            </a:r>
            <a:r>
              <a:rPr lang="pt-BR" sz="1800" b="1" i="0" u="none" strike="noStrike" baseline="0" dirty="0"/>
              <a:t>biodiversidade </a:t>
            </a:r>
            <a:r>
              <a:rPr lang="pt-BR" sz="1800" b="0" i="0" u="none" strike="noStrike" baseline="0" dirty="0"/>
              <a:t>se refere à variedade da vida em diferentes níveis. Ela pode ser usada para designar a diversidade de espécies que ocupa um local, bem como a diversidade de populações, de comunidades e até a diversidade genética de uma espécie, entre outros.</a:t>
            </a:r>
            <a:endParaRPr lang="pt-BR" dirty="0"/>
          </a:p>
        </p:txBody>
      </p:sp>
      <p:sp>
        <p:nvSpPr>
          <p:cNvPr id="12" name="CaixaDeTexto 11">
            <a:extLst>
              <a:ext uri="{FF2B5EF4-FFF2-40B4-BE49-F238E27FC236}">
                <a16:creationId xmlns:a16="http://schemas.microsoft.com/office/drawing/2014/main" id="{F1A67E92-04E6-AD65-95DE-B31CD949EC5A}"/>
              </a:ext>
            </a:extLst>
          </p:cNvPr>
          <p:cNvSpPr txBox="1"/>
          <p:nvPr/>
        </p:nvSpPr>
        <p:spPr>
          <a:xfrm>
            <a:off x="1404179" y="5626130"/>
            <a:ext cx="8238836" cy="307777"/>
          </a:xfrm>
          <a:prstGeom prst="rect">
            <a:avLst/>
          </a:prstGeom>
          <a:noFill/>
        </p:spPr>
        <p:txBody>
          <a:bodyPr wrap="square">
            <a:spAutoFit/>
          </a:bodyPr>
          <a:lstStyle/>
          <a:p>
            <a:pPr algn="l"/>
            <a:r>
              <a:rPr lang="pt-BR" sz="1400" b="0" i="0" u="none" strike="noStrike" baseline="0" dirty="0"/>
              <a:t>Representação de diferentes níveis de biodiversidade e da relação entre eles.</a:t>
            </a:r>
            <a:endParaRPr lang="pt-BR" sz="1400" dirty="0"/>
          </a:p>
        </p:txBody>
      </p:sp>
    </p:spTree>
    <p:extLst>
      <p:ext uri="{BB962C8B-B14F-4D97-AF65-F5344CB8AC3E}">
        <p14:creationId xmlns:p14="http://schemas.microsoft.com/office/powerpoint/2010/main" val="3673908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0" y="691147"/>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Como surgiu a variedade de seres vivos? </a:t>
            </a:r>
          </a:p>
        </p:txBody>
      </p:sp>
      <p:sp>
        <p:nvSpPr>
          <p:cNvPr id="2" name="Slide Number Placeholder 1"/>
          <p:cNvSpPr>
            <a:spLocks noGrp="1"/>
          </p:cNvSpPr>
          <p:nvPr>
            <p:ph type="sldNum" sz="quarter" idx="12"/>
          </p:nvPr>
        </p:nvSpPr>
        <p:spPr/>
        <p:txBody>
          <a:bodyPr/>
          <a:lstStyle/>
          <a:p>
            <a:fld id="{AFFE11A1-9B06-48DD-A015-8E91FA27DB70}" type="slidenum">
              <a:rPr lang="pt-BR" smtClean="0"/>
              <a:t>4</a:t>
            </a:fld>
            <a:endParaRPr lang="pt-BR"/>
          </a:p>
        </p:txBody>
      </p:sp>
      <p:pic>
        <p:nvPicPr>
          <p:cNvPr id="7"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sp>
        <p:nvSpPr>
          <p:cNvPr id="10" name="CaixaDeTexto 9">
            <a:extLst>
              <a:ext uri="{FF2B5EF4-FFF2-40B4-BE49-F238E27FC236}">
                <a16:creationId xmlns:a16="http://schemas.microsoft.com/office/drawing/2014/main" id="{9D6521BE-4752-4A65-36DF-321B299F8043}"/>
              </a:ext>
            </a:extLst>
          </p:cNvPr>
          <p:cNvSpPr txBox="1"/>
          <p:nvPr/>
        </p:nvSpPr>
        <p:spPr>
          <a:xfrm>
            <a:off x="1121491" y="2015642"/>
            <a:ext cx="7285471" cy="1200329"/>
          </a:xfrm>
          <a:prstGeom prst="rect">
            <a:avLst/>
          </a:prstGeom>
          <a:noFill/>
        </p:spPr>
        <p:txBody>
          <a:bodyPr wrap="square">
            <a:spAutoFit/>
          </a:bodyPr>
          <a:lstStyle/>
          <a:p>
            <a:pPr algn="l"/>
            <a:r>
              <a:rPr lang="pt-BR" sz="1800" b="1" i="0" u="none" strike="noStrike" baseline="0" dirty="0">
                <a:latin typeface="FrutigerLTStd-Light"/>
              </a:rPr>
              <a:t>Os seres vivos são fixos e imutáveis. </a:t>
            </a:r>
          </a:p>
          <a:p>
            <a:pPr algn="l"/>
            <a:r>
              <a:rPr lang="pt-BR" sz="1800" b="0" i="0" u="none" strike="noStrike" baseline="0" dirty="0">
                <a:latin typeface="FrutigerLTStd-Light"/>
              </a:rPr>
              <a:t>O filósofo grego Aristóteles, que viveu no século IV a.C., por exemplo, acreditava que os organismos vivos teriam se originado da forma como eram vistos no ambiente. </a:t>
            </a:r>
            <a:endParaRPr lang="pt-BR" dirty="0"/>
          </a:p>
        </p:txBody>
      </p:sp>
      <p:sp>
        <p:nvSpPr>
          <p:cNvPr id="3" name="CaixaDeTexto 2">
            <a:extLst>
              <a:ext uri="{FF2B5EF4-FFF2-40B4-BE49-F238E27FC236}">
                <a16:creationId xmlns:a16="http://schemas.microsoft.com/office/drawing/2014/main" id="{3517F9B0-BAF6-59C5-EF5A-0236AC126253}"/>
              </a:ext>
            </a:extLst>
          </p:cNvPr>
          <p:cNvSpPr txBox="1"/>
          <p:nvPr/>
        </p:nvSpPr>
        <p:spPr>
          <a:xfrm>
            <a:off x="1043634" y="4012349"/>
            <a:ext cx="7285471" cy="2585323"/>
          </a:xfrm>
          <a:prstGeom prst="rect">
            <a:avLst/>
          </a:prstGeom>
          <a:noFill/>
        </p:spPr>
        <p:txBody>
          <a:bodyPr wrap="square">
            <a:spAutoFit/>
          </a:bodyPr>
          <a:lstStyle/>
          <a:p>
            <a:pPr algn="l"/>
            <a:r>
              <a:rPr lang="pt-BR" sz="1800" b="1" i="0" u="none" strike="noStrike" baseline="0" dirty="0">
                <a:latin typeface="FrutigerLTStd-Light"/>
              </a:rPr>
              <a:t>Os seres vivos não são fixos, mas modificam-se com o tempo. </a:t>
            </a:r>
          </a:p>
          <a:p>
            <a:pPr algn="l"/>
            <a:r>
              <a:rPr lang="pt-BR" sz="1800" b="0" i="0" u="none" strike="noStrike" baseline="0" dirty="0">
                <a:latin typeface="FrutigerLTStd-Light"/>
              </a:rPr>
              <a:t>Para o naturalista Georges-Louis </a:t>
            </a:r>
            <a:r>
              <a:rPr lang="pt-BR" sz="1800" b="0" i="0" u="none" strike="noStrike" baseline="0" dirty="0" err="1">
                <a:latin typeface="FrutigerLTStd-Light"/>
              </a:rPr>
              <a:t>Leclerc</a:t>
            </a:r>
            <a:r>
              <a:rPr lang="pt-BR" sz="1800" b="0" i="0" u="none" strike="noStrike" baseline="0" dirty="0">
                <a:latin typeface="FrutigerLTStd-Light"/>
              </a:rPr>
              <a:t> (1707-1788), a vida tinha se originado em vários moldes preestabelecidos, porém, quando as espécies se deslocaram para novos hábitats, os moldes sofriam alterações (as diferenças entre as espécies podia ser atribuída às migrações).</a:t>
            </a:r>
          </a:p>
          <a:p>
            <a:pPr algn="l"/>
            <a:r>
              <a:rPr lang="pt-BR" dirty="0">
                <a:latin typeface="FrutigerLTStd-Light"/>
              </a:rPr>
              <a:t>Para o historiador natural francês </a:t>
            </a:r>
            <a:r>
              <a:rPr lang="pt-BR" dirty="0" err="1">
                <a:latin typeface="FrutigerLTStd-Light"/>
              </a:rPr>
              <a:t>Benoît</a:t>
            </a:r>
            <a:r>
              <a:rPr lang="pt-BR" dirty="0">
                <a:latin typeface="FrutigerLTStd-Light"/>
              </a:rPr>
              <a:t> de </a:t>
            </a:r>
            <a:r>
              <a:rPr lang="pt-BR" dirty="0" err="1">
                <a:latin typeface="FrutigerLTStd-Light"/>
              </a:rPr>
              <a:t>Maillet</a:t>
            </a:r>
            <a:r>
              <a:rPr lang="pt-BR" dirty="0">
                <a:latin typeface="FrutigerLTStd-Light"/>
              </a:rPr>
              <a:t> (1656-1738), a Terra e os seres vivos que a habitam não podiam ter sido criados em um único instante; na verdade  eram resultado de um lento processo de desenvolvimento natural.</a:t>
            </a:r>
            <a:endParaRPr lang="pt-BR" dirty="0"/>
          </a:p>
        </p:txBody>
      </p:sp>
      <p:pic>
        <p:nvPicPr>
          <p:cNvPr id="6" name="Imagem 5">
            <a:extLst>
              <a:ext uri="{FF2B5EF4-FFF2-40B4-BE49-F238E27FC236}">
                <a16:creationId xmlns:a16="http://schemas.microsoft.com/office/drawing/2014/main" id="{AFB05021-1DFE-5CC8-775F-1BA5446C177F}"/>
              </a:ext>
            </a:extLst>
          </p:cNvPr>
          <p:cNvPicPr>
            <a:picLocks noChangeAspect="1"/>
          </p:cNvPicPr>
          <p:nvPr/>
        </p:nvPicPr>
        <p:blipFill>
          <a:blip r:embed="rId3"/>
          <a:stretch>
            <a:fillRect/>
          </a:stretch>
        </p:blipFill>
        <p:spPr>
          <a:xfrm>
            <a:off x="9003274" y="1930836"/>
            <a:ext cx="1957852" cy="1695459"/>
          </a:xfrm>
          <a:prstGeom prst="rect">
            <a:avLst/>
          </a:prstGeom>
        </p:spPr>
      </p:pic>
      <p:pic>
        <p:nvPicPr>
          <p:cNvPr id="11" name="Imagem 10">
            <a:extLst>
              <a:ext uri="{FF2B5EF4-FFF2-40B4-BE49-F238E27FC236}">
                <a16:creationId xmlns:a16="http://schemas.microsoft.com/office/drawing/2014/main" id="{EB3D66B1-B1A0-495F-7446-77C089A7A6FB}"/>
              </a:ext>
            </a:extLst>
          </p:cNvPr>
          <p:cNvPicPr>
            <a:picLocks noChangeAspect="1"/>
          </p:cNvPicPr>
          <p:nvPr/>
        </p:nvPicPr>
        <p:blipFill>
          <a:blip r:embed="rId4"/>
          <a:stretch>
            <a:fillRect/>
          </a:stretch>
        </p:blipFill>
        <p:spPr>
          <a:xfrm>
            <a:off x="8610600" y="4191312"/>
            <a:ext cx="2551684" cy="2054186"/>
          </a:xfrm>
          <a:prstGeom prst="rect">
            <a:avLst/>
          </a:prstGeom>
        </p:spPr>
      </p:pic>
      <p:sp>
        <p:nvSpPr>
          <p:cNvPr id="14" name="CaixaDeTexto 13">
            <a:extLst>
              <a:ext uri="{FF2B5EF4-FFF2-40B4-BE49-F238E27FC236}">
                <a16:creationId xmlns:a16="http://schemas.microsoft.com/office/drawing/2014/main" id="{728EE5E8-3301-BC14-DD07-AB09954BBCB8}"/>
              </a:ext>
            </a:extLst>
          </p:cNvPr>
          <p:cNvSpPr txBox="1"/>
          <p:nvPr/>
        </p:nvSpPr>
        <p:spPr>
          <a:xfrm>
            <a:off x="-1" y="1482716"/>
            <a:ext cx="12192001" cy="369332"/>
          </a:xfrm>
          <a:prstGeom prst="rect">
            <a:avLst/>
          </a:prstGeom>
          <a:solidFill>
            <a:schemeClr val="accent1"/>
          </a:solidFill>
        </p:spPr>
        <p:txBody>
          <a:bodyPr wrap="square">
            <a:spAutoFit/>
          </a:bodyPr>
          <a:lstStyle/>
          <a:p>
            <a:pPr algn="ctr"/>
            <a:r>
              <a:rPr lang="pt-BR" sz="1800" b="1" i="0" u="none" strike="noStrike" baseline="0"/>
              <a:t>Primeira ideia – FIXISMO</a:t>
            </a:r>
          </a:p>
        </p:txBody>
      </p:sp>
      <p:sp>
        <p:nvSpPr>
          <p:cNvPr id="16" name="CaixaDeTexto 15">
            <a:extLst>
              <a:ext uri="{FF2B5EF4-FFF2-40B4-BE49-F238E27FC236}">
                <a16:creationId xmlns:a16="http://schemas.microsoft.com/office/drawing/2014/main" id="{497D99FA-35D7-205B-D16F-52EE252626EB}"/>
              </a:ext>
            </a:extLst>
          </p:cNvPr>
          <p:cNvSpPr txBox="1"/>
          <p:nvPr/>
        </p:nvSpPr>
        <p:spPr>
          <a:xfrm>
            <a:off x="1" y="3435818"/>
            <a:ext cx="12191999" cy="369332"/>
          </a:xfrm>
          <a:prstGeom prst="rect">
            <a:avLst/>
          </a:prstGeom>
          <a:solidFill>
            <a:srgbClr val="61CBC1"/>
          </a:solidFill>
        </p:spPr>
        <p:txBody>
          <a:bodyPr wrap="square">
            <a:spAutoFit/>
          </a:bodyPr>
          <a:lstStyle/>
          <a:p>
            <a:pPr algn="ctr"/>
            <a:r>
              <a:rPr lang="pt-BR" sz="1800" b="1" i="0" u="none" strike="noStrike" baseline="0" dirty="0"/>
              <a:t>Nova ideia – TRANSFORMISMO</a:t>
            </a:r>
          </a:p>
        </p:txBody>
      </p:sp>
    </p:spTree>
    <p:extLst>
      <p:ext uri="{BB962C8B-B14F-4D97-AF65-F5344CB8AC3E}">
        <p14:creationId xmlns:p14="http://schemas.microsoft.com/office/powerpoint/2010/main" val="2786294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2" y="699059"/>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Ideias de Lamarck</a:t>
            </a:r>
          </a:p>
        </p:txBody>
      </p:sp>
      <p:pic>
        <p:nvPicPr>
          <p:cNvPr id="3" name="Imagem 2">
            <a:extLst>
              <a:ext uri="{FF2B5EF4-FFF2-40B4-BE49-F238E27FC236}">
                <a16:creationId xmlns:a16="http://schemas.microsoft.com/office/drawing/2014/main" id="{98AE35E4-811A-40D9-AC7E-B89A401A54A2}"/>
              </a:ext>
            </a:extLst>
          </p:cNvPr>
          <p:cNvPicPr>
            <a:picLocks noChangeAspect="1"/>
          </p:cNvPicPr>
          <p:nvPr/>
        </p:nvPicPr>
        <p:blipFill>
          <a:blip r:embed="rId2"/>
          <a:stretch>
            <a:fillRect/>
          </a:stretch>
        </p:blipFill>
        <p:spPr>
          <a:xfrm>
            <a:off x="1716879" y="3053155"/>
            <a:ext cx="8758237" cy="3482635"/>
          </a:xfrm>
          <a:prstGeom prst="rect">
            <a:avLst/>
          </a:prstGeom>
        </p:spPr>
      </p:pic>
      <p:graphicFrame>
        <p:nvGraphicFramePr>
          <p:cNvPr id="6" name="Diagrama 5">
            <a:extLst>
              <a:ext uri="{FF2B5EF4-FFF2-40B4-BE49-F238E27FC236}">
                <a16:creationId xmlns:a16="http://schemas.microsoft.com/office/drawing/2014/main" id="{29A4D0D9-3561-4F80-A383-C47CC68E45E5}"/>
              </a:ext>
            </a:extLst>
          </p:cNvPr>
          <p:cNvGraphicFramePr/>
          <p:nvPr>
            <p:extLst>
              <p:ext uri="{D42A27DB-BD31-4B8C-83A1-F6EECF244321}">
                <p14:modId xmlns:p14="http://schemas.microsoft.com/office/powerpoint/2010/main" val="807254236"/>
              </p:ext>
            </p:extLst>
          </p:nvPr>
        </p:nvGraphicFramePr>
        <p:xfrm>
          <a:off x="981071" y="1288508"/>
          <a:ext cx="10229851" cy="1724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AFFE11A1-9B06-48DD-A015-8E91FA27DB70}" type="slidenum">
              <a:rPr lang="pt-BR" smtClean="0"/>
              <a:t>5</a:t>
            </a:fld>
            <a:endParaRPr lang="pt-BR"/>
          </a:p>
        </p:txBody>
      </p:sp>
      <p:pic>
        <p:nvPicPr>
          <p:cNvPr id="7" name="Google Shape;67;p15"/>
          <p:cNvPicPr preferRelativeResize="0"/>
          <p:nvPr/>
        </p:nvPicPr>
        <p:blipFill rotWithShape="1">
          <a:blip r:embed="rId8">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2862520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0" y="693498"/>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A viagem de Charles Darwin</a:t>
            </a:r>
          </a:p>
        </p:txBody>
      </p:sp>
      <p:grpSp>
        <p:nvGrpSpPr>
          <p:cNvPr id="13" name="Agrupar 12">
            <a:extLst>
              <a:ext uri="{FF2B5EF4-FFF2-40B4-BE49-F238E27FC236}">
                <a16:creationId xmlns:a16="http://schemas.microsoft.com/office/drawing/2014/main" id="{F9FE5FE0-27A6-66AB-F17C-F995E2FED2B7}"/>
              </a:ext>
            </a:extLst>
          </p:cNvPr>
          <p:cNvGrpSpPr/>
          <p:nvPr/>
        </p:nvGrpSpPr>
        <p:grpSpPr>
          <a:xfrm>
            <a:off x="305495" y="2531252"/>
            <a:ext cx="11564311" cy="4326748"/>
            <a:chOff x="214733" y="2398996"/>
            <a:chExt cx="11564311" cy="4326748"/>
          </a:xfrm>
        </p:grpSpPr>
        <p:pic>
          <p:nvPicPr>
            <p:cNvPr id="2" name="Imagem 1">
              <a:extLst>
                <a:ext uri="{FF2B5EF4-FFF2-40B4-BE49-F238E27FC236}">
                  <a16:creationId xmlns:a16="http://schemas.microsoft.com/office/drawing/2014/main" id="{79A5E4EE-9677-443D-B420-B31ADA61ADF3}"/>
                </a:ext>
              </a:extLst>
            </p:cNvPr>
            <p:cNvPicPr>
              <a:picLocks noChangeAspect="1"/>
            </p:cNvPicPr>
            <p:nvPr/>
          </p:nvPicPr>
          <p:blipFill>
            <a:blip r:embed="rId2"/>
            <a:stretch>
              <a:fillRect/>
            </a:stretch>
          </p:blipFill>
          <p:spPr>
            <a:xfrm>
              <a:off x="214733" y="2398996"/>
              <a:ext cx="5887620" cy="4216229"/>
            </a:xfrm>
            <a:prstGeom prst="rect">
              <a:avLst/>
            </a:prstGeom>
          </p:spPr>
        </p:pic>
        <p:pic>
          <p:nvPicPr>
            <p:cNvPr id="3" name="Imagem 2">
              <a:extLst>
                <a:ext uri="{FF2B5EF4-FFF2-40B4-BE49-F238E27FC236}">
                  <a16:creationId xmlns:a16="http://schemas.microsoft.com/office/drawing/2014/main" id="{097D0EC8-E04F-4C93-B790-DFD0F83B1254}"/>
                </a:ext>
              </a:extLst>
            </p:cNvPr>
            <p:cNvPicPr>
              <a:picLocks noChangeAspect="1"/>
            </p:cNvPicPr>
            <p:nvPr/>
          </p:nvPicPr>
          <p:blipFill>
            <a:blip r:embed="rId3"/>
            <a:stretch>
              <a:fillRect/>
            </a:stretch>
          </p:blipFill>
          <p:spPr>
            <a:xfrm>
              <a:off x="5891424" y="2486678"/>
              <a:ext cx="5887620" cy="4239066"/>
            </a:xfrm>
            <a:prstGeom prst="rect">
              <a:avLst/>
            </a:prstGeom>
          </p:spPr>
        </p:pic>
      </p:grpSp>
      <p:sp>
        <p:nvSpPr>
          <p:cNvPr id="6" name="Retângulo 5">
            <a:extLst>
              <a:ext uri="{FF2B5EF4-FFF2-40B4-BE49-F238E27FC236}">
                <a16:creationId xmlns:a16="http://schemas.microsoft.com/office/drawing/2014/main" id="{5E8227D0-0BDF-4670-8D3D-337625BA0D43}"/>
              </a:ext>
            </a:extLst>
          </p:cNvPr>
          <p:cNvSpPr/>
          <p:nvPr/>
        </p:nvSpPr>
        <p:spPr>
          <a:xfrm>
            <a:off x="821502" y="1471397"/>
            <a:ext cx="10532298" cy="923330"/>
          </a:xfrm>
          <a:prstGeom prst="rect">
            <a:avLst/>
          </a:prstGeom>
        </p:spPr>
        <p:txBody>
          <a:bodyPr wrap="square">
            <a:spAutoFit/>
          </a:bodyPr>
          <a:lstStyle/>
          <a:p>
            <a:r>
              <a:rPr lang="pt-BR" dirty="0"/>
              <a:t>Entre os anos de 1831 e 1836, Darwin fez uma viagem ao redor do mundo e se perguntou sobre as diferenças entre as espécies. Fez várias observações e coletas, que foram registradas em seu diário de bordo. Ele começou a contestar o fixismo, rascunhando algumas ideias que seriam a </a:t>
            </a:r>
            <a:r>
              <a:rPr lang="pt-BR" b="1" dirty="0"/>
              <a:t>base de sua teoria sobre evolução</a:t>
            </a:r>
            <a:r>
              <a:rPr lang="pt-BR" dirty="0"/>
              <a:t>.</a:t>
            </a:r>
          </a:p>
        </p:txBody>
      </p:sp>
      <p:pic>
        <p:nvPicPr>
          <p:cNvPr id="8" name="Google Shape;67;p15"/>
          <p:cNvPicPr preferRelativeResize="0"/>
          <p:nvPr/>
        </p:nvPicPr>
        <p:blipFill rotWithShape="1">
          <a:blip r:embed="rId4">
            <a:alphaModFix/>
          </a:blip>
          <a:srcRect/>
          <a:stretch/>
        </p:blipFill>
        <p:spPr>
          <a:xfrm>
            <a:off x="0" y="0"/>
            <a:ext cx="12192000" cy="561975"/>
          </a:xfrm>
          <a:prstGeom prst="rect">
            <a:avLst/>
          </a:prstGeom>
          <a:noFill/>
          <a:ln>
            <a:noFill/>
          </a:ln>
        </p:spPr>
      </p:pic>
      <p:sp>
        <p:nvSpPr>
          <p:cNvPr id="7" name="Slide Number Placeholder 6"/>
          <p:cNvSpPr>
            <a:spLocks noGrp="1"/>
          </p:cNvSpPr>
          <p:nvPr>
            <p:ph type="sldNum" sz="quarter" idx="12"/>
          </p:nvPr>
        </p:nvSpPr>
        <p:spPr>
          <a:xfrm>
            <a:off x="10821972" y="6426685"/>
            <a:ext cx="531828" cy="294790"/>
          </a:xfrm>
          <a:solidFill>
            <a:srgbClr val="68B6AD"/>
          </a:solidFill>
        </p:spPr>
        <p:txBody>
          <a:bodyPr/>
          <a:lstStyle/>
          <a:p>
            <a:fld id="{AFFE11A1-9B06-48DD-A015-8E91FA27DB70}" type="slidenum">
              <a:rPr lang="pt-BR" smtClean="0">
                <a:solidFill>
                  <a:schemeClr val="bg1"/>
                </a:solidFill>
              </a:rPr>
              <a:t>6</a:t>
            </a:fld>
            <a:endParaRPr lang="pt-BR" dirty="0">
              <a:solidFill>
                <a:schemeClr val="bg1"/>
              </a:solidFill>
            </a:endParaRPr>
          </a:p>
        </p:txBody>
      </p:sp>
    </p:spTree>
    <p:extLst>
      <p:ext uri="{BB962C8B-B14F-4D97-AF65-F5344CB8AC3E}">
        <p14:creationId xmlns:p14="http://schemas.microsoft.com/office/powerpoint/2010/main" val="470945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A43A96-22E9-4E70-BD97-771BEE90E5A1}"/>
              </a:ext>
            </a:extLst>
          </p:cNvPr>
          <p:cNvSpPr txBox="1">
            <a:spLocks/>
          </p:cNvSpPr>
          <p:nvPr/>
        </p:nvSpPr>
        <p:spPr>
          <a:xfrm>
            <a:off x="0" y="624063"/>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Os tentilhões de Darwin</a:t>
            </a:r>
          </a:p>
        </p:txBody>
      </p:sp>
      <p:pic>
        <p:nvPicPr>
          <p:cNvPr id="6" name="Imagem 5">
            <a:extLst>
              <a:ext uri="{FF2B5EF4-FFF2-40B4-BE49-F238E27FC236}">
                <a16:creationId xmlns:a16="http://schemas.microsoft.com/office/drawing/2014/main" id="{D32CAFC7-B558-41A7-98A9-8BE261D3A2D1}"/>
              </a:ext>
            </a:extLst>
          </p:cNvPr>
          <p:cNvPicPr>
            <a:picLocks noChangeAspect="1"/>
          </p:cNvPicPr>
          <p:nvPr/>
        </p:nvPicPr>
        <p:blipFill>
          <a:blip r:embed="rId2"/>
          <a:stretch>
            <a:fillRect/>
          </a:stretch>
        </p:blipFill>
        <p:spPr>
          <a:xfrm>
            <a:off x="7239000" y="4730497"/>
            <a:ext cx="2743200" cy="1450614"/>
          </a:xfrm>
          <a:prstGeom prst="rect">
            <a:avLst/>
          </a:prstGeom>
        </p:spPr>
      </p:pic>
      <p:sp>
        <p:nvSpPr>
          <p:cNvPr id="7" name="Slide Number Placeholder 6"/>
          <p:cNvSpPr>
            <a:spLocks noGrp="1"/>
          </p:cNvSpPr>
          <p:nvPr>
            <p:ph type="sldNum" sz="quarter" idx="12"/>
          </p:nvPr>
        </p:nvSpPr>
        <p:spPr/>
        <p:txBody>
          <a:bodyPr/>
          <a:lstStyle/>
          <a:p>
            <a:fld id="{AFFE11A1-9B06-48DD-A015-8E91FA27DB70}" type="slidenum">
              <a:rPr lang="pt-BR" smtClean="0"/>
              <a:t>7</a:t>
            </a:fld>
            <a:endParaRPr lang="pt-BR"/>
          </a:p>
        </p:txBody>
      </p:sp>
      <p:pic>
        <p:nvPicPr>
          <p:cNvPr id="8"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pic>
        <p:nvPicPr>
          <p:cNvPr id="10" name="Imagem 9">
            <a:extLst>
              <a:ext uri="{FF2B5EF4-FFF2-40B4-BE49-F238E27FC236}">
                <a16:creationId xmlns:a16="http://schemas.microsoft.com/office/drawing/2014/main" id="{C07D7219-6E5C-EEBF-EE2B-4E7DEFDCFE3F}"/>
              </a:ext>
            </a:extLst>
          </p:cNvPr>
          <p:cNvPicPr>
            <a:picLocks noChangeAspect="1"/>
          </p:cNvPicPr>
          <p:nvPr/>
        </p:nvPicPr>
        <p:blipFill>
          <a:blip r:embed="rId4"/>
          <a:stretch>
            <a:fillRect/>
          </a:stretch>
        </p:blipFill>
        <p:spPr>
          <a:xfrm>
            <a:off x="6547780" y="1659333"/>
            <a:ext cx="3929694" cy="2988450"/>
          </a:xfrm>
          <a:prstGeom prst="rect">
            <a:avLst/>
          </a:prstGeom>
        </p:spPr>
      </p:pic>
      <p:grpSp>
        <p:nvGrpSpPr>
          <p:cNvPr id="17" name="Agrupar 16">
            <a:extLst>
              <a:ext uri="{FF2B5EF4-FFF2-40B4-BE49-F238E27FC236}">
                <a16:creationId xmlns:a16="http://schemas.microsoft.com/office/drawing/2014/main" id="{CE91B922-84A6-6C85-E146-F1FCD9A3927B}"/>
              </a:ext>
            </a:extLst>
          </p:cNvPr>
          <p:cNvGrpSpPr/>
          <p:nvPr/>
        </p:nvGrpSpPr>
        <p:grpSpPr>
          <a:xfrm>
            <a:off x="981254" y="1888991"/>
            <a:ext cx="5463538" cy="4041835"/>
            <a:chOff x="632462" y="1607853"/>
            <a:chExt cx="5463538" cy="4041835"/>
          </a:xfrm>
        </p:grpSpPr>
        <p:sp>
          <p:nvSpPr>
            <p:cNvPr id="4" name="Retângulo 3">
              <a:extLst>
                <a:ext uri="{FF2B5EF4-FFF2-40B4-BE49-F238E27FC236}">
                  <a16:creationId xmlns:a16="http://schemas.microsoft.com/office/drawing/2014/main" id="{77ED98D0-21CF-4765-9996-6CE385DE5E25}"/>
                </a:ext>
              </a:extLst>
            </p:cNvPr>
            <p:cNvSpPr/>
            <p:nvPr/>
          </p:nvSpPr>
          <p:spPr>
            <a:xfrm>
              <a:off x="632462" y="4449359"/>
              <a:ext cx="5463538" cy="1200329"/>
            </a:xfrm>
            <a:prstGeom prst="rect">
              <a:avLst/>
            </a:prstGeom>
            <a:solidFill>
              <a:srgbClr val="CAEEEB"/>
            </a:solidFill>
          </p:spPr>
          <p:txBody>
            <a:bodyPr wrap="square">
              <a:spAutoFit/>
            </a:bodyPr>
            <a:lstStyle/>
            <a:p>
              <a:pPr marL="285750" indent="-285750">
                <a:buFont typeface="Arial" panose="020B0604020202020204" pitchFamily="34" charset="0"/>
                <a:buChar char="•"/>
              </a:pPr>
              <a:r>
                <a:rPr lang="pt-BR"/>
                <a:t>Darwin supôs que todas as espécies de tentilhões das ilhas de Galápagos teriam surgido de uma única espécie ancestral, que ele chamou de </a:t>
              </a:r>
              <a:r>
                <a:rPr lang="pt-BR" b="1"/>
                <a:t>ancestral comum</a:t>
              </a:r>
              <a:r>
                <a:rPr lang="pt-BR"/>
                <a:t>.</a:t>
              </a:r>
            </a:p>
          </p:txBody>
        </p:sp>
        <p:sp>
          <p:nvSpPr>
            <p:cNvPr id="12" name="CaixaDeTexto 11">
              <a:extLst>
                <a:ext uri="{FF2B5EF4-FFF2-40B4-BE49-F238E27FC236}">
                  <a16:creationId xmlns:a16="http://schemas.microsoft.com/office/drawing/2014/main" id="{0463F9B0-6B78-7FE6-53B6-059BCA3BE1E0}"/>
                </a:ext>
              </a:extLst>
            </p:cNvPr>
            <p:cNvSpPr txBox="1"/>
            <p:nvPr/>
          </p:nvSpPr>
          <p:spPr>
            <a:xfrm>
              <a:off x="632462" y="1607853"/>
              <a:ext cx="5463538" cy="1200329"/>
            </a:xfrm>
            <a:prstGeom prst="rect">
              <a:avLst/>
            </a:prstGeom>
            <a:solidFill>
              <a:schemeClr val="accent5">
                <a:lumMod val="40000"/>
                <a:lumOff val="60000"/>
              </a:schemeClr>
            </a:solidFill>
          </p:spPr>
          <p:txBody>
            <a:bodyPr wrap="square">
              <a:spAutoFit/>
            </a:bodyPr>
            <a:lstStyle/>
            <a:p>
              <a:pPr marL="285750" indent="-285750">
                <a:buFont typeface="Arial" panose="020B0604020202020204" pitchFamily="34" charset="0"/>
                <a:buChar char="•"/>
              </a:pPr>
              <a:r>
                <a:rPr lang="pt-BR"/>
                <a:t>Uma coleta importante durante a viagem foi a de algumas aves conhecidas como tentilhões, encontradas no arquipélago de Galápagos, na costa do Equador. </a:t>
              </a:r>
            </a:p>
          </p:txBody>
        </p:sp>
        <p:sp>
          <p:nvSpPr>
            <p:cNvPr id="14" name="CaixaDeTexto 13">
              <a:extLst>
                <a:ext uri="{FF2B5EF4-FFF2-40B4-BE49-F238E27FC236}">
                  <a16:creationId xmlns:a16="http://schemas.microsoft.com/office/drawing/2014/main" id="{28D28262-563A-CAF9-B40D-B57FED998E10}"/>
                </a:ext>
              </a:extLst>
            </p:cNvPr>
            <p:cNvSpPr txBox="1"/>
            <p:nvPr/>
          </p:nvSpPr>
          <p:spPr>
            <a:xfrm>
              <a:off x="632462" y="2836459"/>
              <a:ext cx="5463538" cy="923330"/>
            </a:xfrm>
            <a:prstGeom prst="rect">
              <a:avLst/>
            </a:prstGeom>
            <a:solidFill>
              <a:schemeClr val="accent5">
                <a:lumMod val="20000"/>
                <a:lumOff val="80000"/>
              </a:schemeClr>
            </a:solidFill>
          </p:spPr>
          <p:txBody>
            <a:bodyPr wrap="square">
              <a:spAutoFit/>
            </a:bodyPr>
            <a:lstStyle/>
            <a:p>
              <a:pPr marL="285750" indent="-285750">
                <a:buFont typeface="Arial" panose="020B0604020202020204" pitchFamily="34" charset="0"/>
                <a:buChar char="•"/>
              </a:pPr>
              <a:r>
                <a:rPr lang="pt-BR"/>
                <a:t>Os tentilhões possuíam diferentes formatos de bicos, e cada ilha do arquipélago de Galápagos apresentava tentilhões com características próprias.</a:t>
              </a:r>
            </a:p>
          </p:txBody>
        </p:sp>
        <p:sp>
          <p:nvSpPr>
            <p:cNvPr id="16" name="CaixaDeTexto 15">
              <a:extLst>
                <a:ext uri="{FF2B5EF4-FFF2-40B4-BE49-F238E27FC236}">
                  <a16:creationId xmlns:a16="http://schemas.microsoft.com/office/drawing/2014/main" id="{FB04B398-804A-A12F-D99C-172FFD7A4FA9}"/>
                </a:ext>
              </a:extLst>
            </p:cNvPr>
            <p:cNvSpPr txBox="1"/>
            <p:nvPr/>
          </p:nvSpPr>
          <p:spPr>
            <a:xfrm>
              <a:off x="632462" y="3788066"/>
              <a:ext cx="5463538" cy="646331"/>
            </a:xfrm>
            <a:prstGeom prst="rect">
              <a:avLst/>
            </a:prstGeom>
            <a:solidFill>
              <a:srgbClr val="A8E2DC"/>
            </a:solidFill>
          </p:spPr>
          <p:txBody>
            <a:bodyPr wrap="square">
              <a:spAutoFit/>
            </a:bodyPr>
            <a:lstStyle/>
            <a:p>
              <a:pPr marL="285750" indent="-285750">
                <a:buFont typeface="Arial" panose="020B0604020202020204" pitchFamily="34" charset="0"/>
                <a:buChar char="•"/>
              </a:pPr>
              <a:r>
                <a:rPr lang="pt-BR"/>
                <a:t>Ele verificou que os tentilhões coletados eram de espécies distintas.</a:t>
              </a:r>
            </a:p>
          </p:txBody>
        </p:sp>
      </p:grpSp>
    </p:spTree>
    <p:extLst>
      <p:ext uri="{BB962C8B-B14F-4D97-AF65-F5344CB8AC3E}">
        <p14:creationId xmlns:p14="http://schemas.microsoft.com/office/powerpoint/2010/main" val="1707879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0" y="584588"/>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Ideias de Darwin e Wallace</a:t>
            </a:r>
          </a:p>
        </p:txBody>
      </p:sp>
      <p:pic>
        <p:nvPicPr>
          <p:cNvPr id="2" name="Imagem 1">
            <a:extLst>
              <a:ext uri="{FF2B5EF4-FFF2-40B4-BE49-F238E27FC236}">
                <a16:creationId xmlns:a16="http://schemas.microsoft.com/office/drawing/2014/main" id="{3F5964BD-FED3-4F84-B888-F1B00BE99187}"/>
              </a:ext>
            </a:extLst>
          </p:cNvPr>
          <p:cNvPicPr>
            <a:picLocks noChangeAspect="1"/>
          </p:cNvPicPr>
          <p:nvPr/>
        </p:nvPicPr>
        <p:blipFill>
          <a:blip r:embed="rId2"/>
          <a:stretch>
            <a:fillRect/>
          </a:stretch>
        </p:blipFill>
        <p:spPr>
          <a:xfrm>
            <a:off x="1505585" y="2777993"/>
            <a:ext cx="9180829" cy="3483480"/>
          </a:xfrm>
          <a:prstGeom prst="rect">
            <a:avLst/>
          </a:prstGeom>
        </p:spPr>
      </p:pic>
      <p:graphicFrame>
        <p:nvGraphicFramePr>
          <p:cNvPr id="5" name="Diagrama 4">
            <a:extLst>
              <a:ext uri="{FF2B5EF4-FFF2-40B4-BE49-F238E27FC236}">
                <a16:creationId xmlns:a16="http://schemas.microsoft.com/office/drawing/2014/main" id="{888CCDD5-1BDA-4648-88E8-61FFF035736A}"/>
              </a:ext>
            </a:extLst>
          </p:cNvPr>
          <p:cNvGraphicFramePr/>
          <p:nvPr>
            <p:extLst>
              <p:ext uri="{D42A27DB-BD31-4B8C-83A1-F6EECF244321}">
                <p14:modId xmlns:p14="http://schemas.microsoft.com/office/powerpoint/2010/main" val="1922078923"/>
              </p:ext>
            </p:extLst>
          </p:nvPr>
        </p:nvGraphicFramePr>
        <p:xfrm>
          <a:off x="714179" y="1164878"/>
          <a:ext cx="11477821" cy="1789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AFFE11A1-9B06-48DD-A015-8E91FA27DB70}" type="slidenum">
              <a:rPr lang="pt-BR" smtClean="0"/>
              <a:t>8</a:t>
            </a:fld>
            <a:endParaRPr lang="pt-BR"/>
          </a:p>
        </p:txBody>
      </p:sp>
      <p:pic>
        <p:nvPicPr>
          <p:cNvPr id="6" name="Google Shape;67;p15"/>
          <p:cNvPicPr preferRelativeResize="0"/>
          <p:nvPr/>
        </p:nvPicPr>
        <p:blipFill rotWithShape="1">
          <a:blip r:embed="rId8">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1864962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877774" y="1766723"/>
            <a:ext cx="4788128" cy="327581"/>
          </a:xfrm>
          <a:prstGeom prst="rect">
            <a:avLst/>
          </a:prstGeom>
          <a:solidFill>
            <a:schemeClr val="accent5">
              <a:lumMod val="60000"/>
              <a:lumOff val="4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000" b="1">
                <a:latin typeface="+mn-lt"/>
              </a:rPr>
              <a:t>Lamarck</a:t>
            </a:r>
          </a:p>
        </p:txBody>
      </p:sp>
      <p:sp>
        <p:nvSpPr>
          <p:cNvPr id="2" name="Retângulo 1">
            <a:extLst>
              <a:ext uri="{FF2B5EF4-FFF2-40B4-BE49-F238E27FC236}">
                <a16:creationId xmlns:a16="http://schemas.microsoft.com/office/drawing/2014/main" id="{5ADAC2B0-46CA-4819-8E56-DCE5B753DEF7}"/>
              </a:ext>
            </a:extLst>
          </p:cNvPr>
          <p:cNvSpPr/>
          <p:nvPr/>
        </p:nvSpPr>
        <p:spPr>
          <a:xfrm>
            <a:off x="877775" y="2118097"/>
            <a:ext cx="4788128" cy="2862322"/>
          </a:xfrm>
          <a:prstGeom prst="rect">
            <a:avLst/>
          </a:prstGeom>
          <a:solidFill>
            <a:schemeClr val="accent5">
              <a:lumMod val="20000"/>
              <a:lumOff val="80000"/>
            </a:schemeClr>
          </a:solidFill>
        </p:spPr>
        <p:txBody>
          <a:bodyPr wrap="square">
            <a:spAutoFit/>
          </a:bodyPr>
          <a:lstStyle/>
          <a:p>
            <a:pPr marL="285750" indent="-285750">
              <a:buFont typeface="Arial" panose="020B0604020202020204" pitchFamily="34" charset="0"/>
              <a:buChar char="•"/>
            </a:pPr>
            <a:r>
              <a:rPr lang="pt-BR">
                <a:solidFill>
                  <a:srgbClr val="2F2F2E"/>
                </a:solidFill>
              </a:rPr>
              <a:t>O ambiente induz os seres vivos a mudar.</a:t>
            </a:r>
          </a:p>
          <a:p>
            <a:pPr marL="285750" indent="-285750">
              <a:buFont typeface="Arial" panose="020B0604020202020204" pitchFamily="34" charset="0"/>
              <a:buChar char="•"/>
            </a:pPr>
            <a:endParaRPr lang="pt-BR">
              <a:solidFill>
                <a:srgbClr val="2F2F2E"/>
              </a:solidFill>
            </a:endParaRPr>
          </a:p>
          <a:p>
            <a:pPr marL="285750" indent="-285750">
              <a:buFont typeface="Arial" panose="020B0604020202020204" pitchFamily="34" charset="0"/>
              <a:buChar char="•"/>
            </a:pPr>
            <a:r>
              <a:rPr lang="pt-BR">
                <a:solidFill>
                  <a:srgbClr val="2F2F2E"/>
                </a:solidFill>
              </a:rPr>
              <a:t>Em um ambiente, uma estrutura do corpo que é muito utilizada tende a se desenvolver, e uma estrutura que não é muito utilizada tende a se atrofiar. </a:t>
            </a:r>
          </a:p>
          <a:p>
            <a:pPr marL="285750" indent="-285750">
              <a:buFont typeface="Arial" panose="020B0604020202020204" pitchFamily="34" charset="0"/>
              <a:buChar char="•"/>
            </a:pPr>
            <a:endParaRPr lang="pt-BR">
              <a:solidFill>
                <a:srgbClr val="2F2F2E"/>
              </a:solidFill>
            </a:endParaRPr>
          </a:p>
          <a:p>
            <a:pPr marL="285750" indent="-285750">
              <a:buFont typeface="Arial" panose="020B0604020202020204" pitchFamily="34" charset="0"/>
              <a:buChar char="•"/>
            </a:pPr>
            <a:r>
              <a:rPr lang="pt-BR">
                <a:solidFill>
                  <a:srgbClr val="2F2F2E"/>
                </a:solidFill>
              </a:rPr>
              <a:t>As estruturas resultantes do uso </a:t>
            </a:r>
          </a:p>
          <a:p>
            <a:r>
              <a:rPr lang="pt-BR">
                <a:solidFill>
                  <a:srgbClr val="2F2F2E"/>
                </a:solidFill>
              </a:rPr>
              <a:t>     ou desuso passam para </a:t>
            </a:r>
          </a:p>
          <a:p>
            <a:r>
              <a:rPr lang="pt-BR">
                <a:solidFill>
                  <a:srgbClr val="2F2F2E"/>
                </a:solidFill>
              </a:rPr>
              <a:t>     as próximas gerações.</a:t>
            </a:r>
            <a:endParaRPr lang="pt-BR"/>
          </a:p>
        </p:txBody>
      </p:sp>
      <p:sp>
        <p:nvSpPr>
          <p:cNvPr id="5" name="Título 1">
            <a:extLst>
              <a:ext uri="{FF2B5EF4-FFF2-40B4-BE49-F238E27FC236}">
                <a16:creationId xmlns:a16="http://schemas.microsoft.com/office/drawing/2014/main" id="{AE9998A8-B802-4D9D-AFE1-78BCBEFD14A9}"/>
              </a:ext>
            </a:extLst>
          </p:cNvPr>
          <p:cNvSpPr txBox="1">
            <a:spLocks/>
          </p:cNvSpPr>
          <p:nvPr/>
        </p:nvSpPr>
        <p:spPr>
          <a:xfrm>
            <a:off x="6216536" y="1766722"/>
            <a:ext cx="4788128" cy="327581"/>
          </a:xfrm>
          <a:prstGeom prst="rect">
            <a:avLst/>
          </a:prstGeom>
          <a:solidFill>
            <a:srgbClr val="A8E2DC"/>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000" b="1">
                <a:latin typeface="+mn-lt"/>
              </a:rPr>
              <a:t>Darwin</a:t>
            </a:r>
          </a:p>
        </p:txBody>
      </p:sp>
      <p:sp>
        <p:nvSpPr>
          <p:cNvPr id="6" name="Retângulo 5">
            <a:extLst>
              <a:ext uri="{FF2B5EF4-FFF2-40B4-BE49-F238E27FC236}">
                <a16:creationId xmlns:a16="http://schemas.microsoft.com/office/drawing/2014/main" id="{1B359B0A-E35C-4A26-AB58-ED01DEC1A0FC}"/>
              </a:ext>
            </a:extLst>
          </p:cNvPr>
          <p:cNvSpPr/>
          <p:nvPr/>
        </p:nvSpPr>
        <p:spPr>
          <a:xfrm>
            <a:off x="6216536" y="2122584"/>
            <a:ext cx="4788129" cy="3970318"/>
          </a:xfrm>
          <a:prstGeom prst="rect">
            <a:avLst/>
          </a:prstGeom>
          <a:solidFill>
            <a:srgbClr val="D3F1EE"/>
          </a:solidFill>
        </p:spPr>
        <p:txBody>
          <a:bodyPr wrap="square">
            <a:spAutoFit/>
          </a:bodyPr>
          <a:lstStyle/>
          <a:p>
            <a:pPr marL="285750" indent="-285750">
              <a:buFont typeface="Arial" panose="020B0604020202020204" pitchFamily="34" charset="0"/>
              <a:buChar char="•"/>
            </a:pPr>
            <a:r>
              <a:rPr lang="pt-BR" dirty="0"/>
              <a:t>Os indivíduos com características mais favoráveis a determinada condição ambiental têm mais chances de sobreviver e de se reproduzir.</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Indivíduos com características favoráveis tendem a produzir número maior de descendentes, que poderão herdar </a:t>
            </a:r>
          </a:p>
          <a:p>
            <a:r>
              <a:rPr lang="pt-BR" dirty="0"/>
              <a:t>      essas características.</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As espécies atuais surgiram </a:t>
            </a:r>
          </a:p>
          <a:p>
            <a:r>
              <a:rPr lang="pt-BR" dirty="0"/>
              <a:t>     de espécies ancestrais, que </a:t>
            </a:r>
          </a:p>
          <a:p>
            <a:r>
              <a:rPr lang="pt-BR" dirty="0"/>
              <a:t>     se modificaram ao longo do </a:t>
            </a:r>
          </a:p>
          <a:p>
            <a:r>
              <a:rPr lang="pt-BR" dirty="0"/>
              <a:t>     tempo.</a:t>
            </a:r>
          </a:p>
        </p:txBody>
      </p:sp>
      <p:sp>
        <p:nvSpPr>
          <p:cNvPr id="3" name="Slide Number Placeholder 2"/>
          <p:cNvSpPr>
            <a:spLocks noGrp="1"/>
          </p:cNvSpPr>
          <p:nvPr>
            <p:ph type="sldNum" sz="quarter" idx="12"/>
          </p:nvPr>
        </p:nvSpPr>
        <p:spPr/>
        <p:txBody>
          <a:bodyPr/>
          <a:lstStyle/>
          <a:p>
            <a:fld id="{AFFE11A1-9B06-48DD-A015-8E91FA27DB70}" type="slidenum">
              <a:rPr lang="pt-BR" smtClean="0"/>
              <a:t>9</a:t>
            </a:fld>
            <a:endParaRPr lang="pt-BR"/>
          </a:p>
        </p:txBody>
      </p:sp>
      <p:pic>
        <p:nvPicPr>
          <p:cNvPr id="7"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sp>
        <p:nvSpPr>
          <p:cNvPr id="8" name="Título 1">
            <a:extLst>
              <a:ext uri="{FF2B5EF4-FFF2-40B4-BE49-F238E27FC236}">
                <a16:creationId xmlns:a16="http://schemas.microsoft.com/office/drawing/2014/main" id="{0EFD1646-6C29-5020-82FC-D3C6D4775436}"/>
              </a:ext>
            </a:extLst>
          </p:cNvPr>
          <p:cNvSpPr txBox="1">
            <a:spLocks/>
          </p:cNvSpPr>
          <p:nvPr/>
        </p:nvSpPr>
        <p:spPr>
          <a:xfrm>
            <a:off x="0" y="746055"/>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200" dirty="0">
                <a:latin typeface="+mn-lt"/>
              </a:rPr>
              <a:t>Diferenças entre as ideias de Lamarck e as de Darwin</a:t>
            </a:r>
          </a:p>
        </p:txBody>
      </p:sp>
      <p:pic>
        <p:nvPicPr>
          <p:cNvPr id="12" name="Imagem 11">
            <a:extLst>
              <a:ext uri="{FF2B5EF4-FFF2-40B4-BE49-F238E27FC236}">
                <a16:creationId xmlns:a16="http://schemas.microsoft.com/office/drawing/2014/main" id="{05C8239F-DB69-4D36-EDC5-B64F92124C1C}"/>
              </a:ext>
            </a:extLst>
          </p:cNvPr>
          <p:cNvPicPr>
            <a:picLocks noChangeAspect="1"/>
          </p:cNvPicPr>
          <p:nvPr/>
        </p:nvPicPr>
        <p:blipFill>
          <a:blip r:embed="rId3"/>
          <a:stretch>
            <a:fillRect/>
          </a:stretch>
        </p:blipFill>
        <p:spPr>
          <a:xfrm>
            <a:off x="4056078" y="4234858"/>
            <a:ext cx="1784393" cy="2261910"/>
          </a:xfrm>
          <a:prstGeom prst="ellipse">
            <a:avLst/>
          </a:prstGeom>
        </p:spPr>
      </p:pic>
      <p:pic>
        <p:nvPicPr>
          <p:cNvPr id="14" name="Imagem 13">
            <a:extLst>
              <a:ext uri="{FF2B5EF4-FFF2-40B4-BE49-F238E27FC236}">
                <a16:creationId xmlns:a16="http://schemas.microsoft.com/office/drawing/2014/main" id="{285A086F-74EB-495B-EC30-59714C0B2ACB}"/>
              </a:ext>
            </a:extLst>
          </p:cNvPr>
          <p:cNvPicPr>
            <a:picLocks noChangeAspect="1"/>
          </p:cNvPicPr>
          <p:nvPr/>
        </p:nvPicPr>
        <p:blipFill>
          <a:blip r:embed="rId4"/>
          <a:stretch>
            <a:fillRect/>
          </a:stretch>
        </p:blipFill>
        <p:spPr>
          <a:xfrm>
            <a:off x="9355183" y="4428950"/>
            <a:ext cx="1784393" cy="2296210"/>
          </a:xfrm>
          <a:prstGeom prst="ellipse">
            <a:avLst/>
          </a:prstGeom>
        </p:spPr>
      </p:pic>
    </p:spTree>
    <p:extLst>
      <p:ext uri="{BB962C8B-B14F-4D97-AF65-F5344CB8AC3E}">
        <p14:creationId xmlns:p14="http://schemas.microsoft.com/office/powerpoint/2010/main" val="303896449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TotalTime>
  <Words>825</Words>
  <Application>Microsoft Office PowerPoint</Application>
  <PresentationFormat>Widescreen</PresentationFormat>
  <Paragraphs>83</Paragraphs>
  <Slides>13</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13</vt:i4>
      </vt:variant>
    </vt:vector>
  </HeadingPairs>
  <TitlesOfParts>
    <vt:vector size="18" baseType="lpstr">
      <vt:lpstr>Arial</vt:lpstr>
      <vt:lpstr>Calibri</vt:lpstr>
      <vt:lpstr>Calibri Light</vt:lpstr>
      <vt:lpstr>FrutigerLTStd-Light</vt:lpstr>
      <vt:lpstr>Tema do Office</vt:lpstr>
      <vt:lpstr>Apresentação do PowerPoint</vt:lpstr>
      <vt:lpstr>Apresentação 5 – EVOLUÇÃO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9º ano - CIÊNCIAS Apresentação 1 MATÉRIA</dc:title>
  <dc:creator>Maria Carolina Dias Carreira</dc:creator>
  <cp:lastModifiedBy> </cp:lastModifiedBy>
  <cp:revision>6</cp:revision>
  <dcterms:created xsi:type="dcterms:W3CDTF">2019-04-10T16:27:23Z</dcterms:created>
  <dcterms:modified xsi:type="dcterms:W3CDTF">2023-08-04T14:28:36Z</dcterms:modified>
</cp:coreProperties>
</file>