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37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7" r:id="rId13"/>
    <p:sldId id="386" r:id="rId14"/>
    <p:sldId id="388" r:id="rId15"/>
  </p:sldIdLst>
  <p:sldSz cx="1218882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BD3D3FB-155D-485A-9F3D-0869144F9B5B}">
          <p14:sldIdLst>
            <p14:sldId id="337"/>
            <p14:sldId id="379"/>
            <p14:sldId id="380"/>
            <p14:sldId id="381"/>
            <p14:sldId id="382"/>
            <p14:sldId id="383"/>
            <p14:sldId id="384"/>
            <p14:sldId id="385"/>
            <p14:sldId id="387"/>
            <p14:sldId id="386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04" clrIdx="0"/>
  <p:cmAuthor id="2" name="Lilian Semenichin Nogueira" initials="LSN" lastIdx="82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D91D09"/>
    <a:srgbClr val="F05E6C"/>
    <a:srgbClr val="EF5353"/>
    <a:srgbClr val="F97F7F"/>
    <a:srgbClr val="FFCCFF"/>
    <a:srgbClr val="1A7062"/>
    <a:srgbClr val="9D0F0F"/>
    <a:srgbClr val="CFB33D"/>
    <a:srgbClr val="59B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9A3E1-4D56-CF77-4298-E18AF1C86A84}" v="4" dt="2023-05-23T21:25:58.960"/>
    <p1510:client id="{A27975FE-31CD-4A31-927A-F04F03446B65}" v="4185" dt="2023-05-23T00:36:06.516"/>
    <p1510:client id="{FB5668D2-0130-F345-B665-2730F94CFA3E}" v="473" dt="2023-05-23T10:23:59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249" autoAdjust="0"/>
  </p:normalViewPr>
  <p:slideViewPr>
    <p:cSldViewPr>
      <p:cViewPr varScale="1">
        <p:scale>
          <a:sx n="68" d="100"/>
          <a:sy n="68" d="100"/>
        </p:scale>
        <p:origin x="618" y="48"/>
      </p:cViewPr>
      <p:guideLst>
        <p:guide orient="horz" pos="2160"/>
        <p:guide pos="288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2B0E25-4791-4446-A57F-75A17839B693}" type="doc">
      <dgm:prSet loTypeId="urn:microsoft.com/office/officeart/2005/8/layout/hList6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94BF9151-92EE-4166-9B18-70E8C0CDA297}">
      <dgm:prSet phldrT="[Texto]" custT="1"/>
      <dgm:spPr>
        <a:solidFill>
          <a:schemeClr val="bg2">
            <a:lumMod val="50000"/>
          </a:schemeClr>
        </a:solidFill>
        <a:ln w="76200">
          <a:solidFill>
            <a:schemeClr val="accent6">
              <a:lumMod val="75000"/>
            </a:schemeClr>
          </a:solidFill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</dgm:spPr>
      <dgm:t>
        <a:bodyPr/>
        <a:lstStyle/>
        <a:p>
          <a:pPr algn="l"/>
          <a:r>
            <a:rPr lang="pt-BR" sz="1800" b="0" dirty="0">
              <a:solidFill>
                <a:schemeClr val="tx1"/>
              </a:solidFill>
              <a:latin typeface="+mj-lt"/>
              <a:ea typeface="Roboto" pitchFamily="2" charset="0"/>
            </a:rPr>
            <a:t>Em grande parte da história do Brasil, os indígenas estiveram sob tutela. Desde meados do século XVI e até 1755, estavam submetidos aos jesuítas.</a:t>
          </a:r>
        </a:p>
      </dgm:t>
    </dgm:pt>
    <dgm:pt modelId="{1C2D91AE-B677-42A5-94E2-4882B220BBCB}" type="parTrans" cxnId="{F03BC542-AE9A-4450-B83B-F52CF8288A09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6C401C0-1D77-4DBF-BE43-C753208A211F}" type="sibTrans" cxnId="{F03BC542-AE9A-4450-B83B-F52CF8288A09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31C9857A-E167-4AAE-A7CF-77C706FC5AED}" type="pres">
      <dgm:prSet presAssocID="{752B0E25-4791-4446-A57F-75A17839B693}" presName="Name0" presStyleCnt="0">
        <dgm:presLayoutVars>
          <dgm:dir/>
          <dgm:resizeHandles val="exact"/>
        </dgm:presLayoutVars>
      </dgm:prSet>
      <dgm:spPr/>
    </dgm:pt>
    <dgm:pt modelId="{588AABBE-AD4D-4782-B4F3-6EECF12AD453}" type="pres">
      <dgm:prSet presAssocID="{94BF9151-92EE-4166-9B18-70E8C0CDA297}" presName="node" presStyleLbl="node1" presStyleIdx="0" presStyleCnt="1" custLinFactNeighborX="9129" custLinFactNeighborY="50">
        <dgm:presLayoutVars>
          <dgm:bulletEnabled val="1"/>
        </dgm:presLayoutVars>
      </dgm:prSet>
      <dgm:spPr/>
    </dgm:pt>
  </dgm:ptLst>
  <dgm:cxnLst>
    <dgm:cxn modelId="{F03BC542-AE9A-4450-B83B-F52CF8288A09}" srcId="{752B0E25-4791-4446-A57F-75A17839B693}" destId="{94BF9151-92EE-4166-9B18-70E8C0CDA297}" srcOrd="0" destOrd="0" parTransId="{1C2D91AE-B677-42A5-94E2-4882B220BBCB}" sibTransId="{66C401C0-1D77-4DBF-BE43-C753208A211F}"/>
    <dgm:cxn modelId="{D6FEC0E4-C265-4340-A67A-674367C51D8E}" type="presOf" srcId="{94BF9151-92EE-4166-9B18-70E8C0CDA297}" destId="{588AABBE-AD4D-4782-B4F3-6EECF12AD453}" srcOrd="0" destOrd="0" presId="urn:microsoft.com/office/officeart/2005/8/layout/hList6"/>
    <dgm:cxn modelId="{02BF95FA-A3B3-4E34-BC07-717924BFE18F}" type="presOf" srcId="{752B0E25-4791-4446-A57F-75A17839B693}" destId="{31C9857A-E167-4AAE-A7CF-77C706FC5AED}" srcOrd="0" destOrd="0" presId="urn:microsoft.com/office/officeart/2005/8/layout/hList6"/>
    <dgm:cxn modelId="{62ADDB2C-4E64-40D8-895F-2ADC93DAED42}" type="presParOf" srcId="{31C9857A-E167-4AAE-A7CF-77C706FC5AED}" destId="{588AABBE-AD4D-4782-B4F3-6EECF12AD45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A12EE-0281-4E35-BB89-892A6A237CA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B16C3628-E219-441A-9B49-F7C74CB29053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D. João VI retorna a Portugal em 1821 e deixa como príncipe regente D. Pedro.</a:t>
          </a:r>
        </a:p>
      </dgm:t>
    </dgm:pt>
    <dgm:pt modelId="{733E71E1-522F-48EC-847A-6A806F140B44}" type="parTrans" cxnId="{5A0C2EF4-77D2-4F65-98E2-35B9396D19C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D8437C58-4E72-4E18-BDFB-DD7E14FFD4B4}" type="sibTrans" cxnId="{5A0C2EF4-77D2-4F65-98E2-35B9396D19C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B938FFE0-AE4A-4CED-ABC2-E743C5B17EE6}">
      <dgm:prSet phldrT="[Texto]"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  <a:p>
          <a:r>
            <a:rPr lang="pt-BR" sz="1900" dirty="0">
              <a:latin typeface="Roboto" pitchFamily="2" charset="0"/>
              <a:ea typeface="Roboto" pitchFamily="2" charset="0"/>
            </a:rPr>
            <a:t>No entanto, as Cortes de Lisboa também exigiam a volta de D. Pedro a Portugal. </a:t>
          </a:r>
        </a:p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E329BACC-0EE0-4AA5-8B8E-428E9B06445E}" type="parTrans" cxnId="{FC487C6E-26F4-4920-A142-BCBCFD47F506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35CE8CCF-1018-4F5B-AFAD-E613083FD2ED}" type="sibTrans" cxnId="{FC487C6E-26F4-4920-A142-BCBCFD47F506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D34CF3D9-52E3-4F4E-B221-4F44568CE25B}">
      <dgm:prSet phldrT="[Texto]"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  <a:p>
          <a:r>
            <a:rPr lang="pt-BR" sz="1900" dirty="0">
              <a:latin typeface="Roboto" pitchFamily="2" charset="0"/>
              <a:ea typeface="Roboto" pitchFamily="2" charset="0"/>
            </a:rPr>
            <a:t>Em 9 de janeiro de 1822, D. Pedro declara sua permanência no Brasil. Esse dia ficou conhecido como o Dia do Fico. </a:t>
          </a:r>
        </a:p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8A070FBF-7F9B-494B-AA1E-64EC26853BCF}" type="parTrans" cxnId="{051BA216-AFB5-4C7B-99C4-0195A799333E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E6F8E9E7-3F6A-4357-BA53-8860F028696C}" type="sibTrans" cxnId="{051BA216-AFB5-4C7B-99C4-0195A799333E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84696132-8BBE-41C0-A1FA-E29E38976C02}" type="pres">
      <dgm:prSet presAssocID="{659A12EE-0281-4E35-BB89-892A6A237CAF}" presName="Name0" presStyleCnt="0">
        <dgm:presLayoutVars>
          <dgm:chMax val="7"/>
          <dgm:chPref val="7"/>
          <dgm:dir/>
        </dgm:presLayoutVars>
      </dgm:prSet>
      <dgm:spPr/>
    </dgm:pt>
    <dgm:pt modelId="{531C14EB-71DD-4668-9DE3-6CC5E9510443}" type="pres">
      <dgm:prSet presAssocID="{659A12EE-0281-4E35-BB89-892A6A237CAF}" presName="Name1" presStyleCnt="0"/>
      <dgm:spPr/>
    </dgm:pt>
    <dgm:pt modelId="{624340E5-F898-416F-9181-11DF66A3A156}" type="pres">
      <dgm:prSet presAssocID="{659A12EE-0281-4E35-BB89-892A6A237CAF}" presName="cycle" presStyleCnt="0"/>
      <dgm:spPr/>
    </dgm:pt>
    <dgm:pt modelId="{79CA235B-6A79-4C46-85A2-63A1C3A65BC5}" type="pres">
      <dgm:prSet presAssocID="{659A12EE-0281-4E35-BB89-892A6A237CAF}" presName="srcNode" presStyleLbl="node1" presStyleIdx="0" presStyleCnt="3"/>
      <dgm:spPr/>
    </dgm:pt>
    <dgm:pt modelId="{7E0692C0-C617-4B48-A2CF-CF1C041526AF}" type="pres">
      <dgm:prSet presAssocID="{659A12EE-0281-4E35-BB89-892A6A237CAF}" presName="conn" presStyleLbl="parChTrans1D2" presStyleIdx="0" presStyleCnt="1"/>
      <dgm:spPr/>
    </dgm:pt>
    <dgm:pt modelId="{761F7964-9746-4D55-B606-18B31C93C18B}" type="pres">
      <dgm:prSet presAssocID="{659A12EE-0281-4E35-BB89-892A6A237CAF}" presName="extraNode" presStyleLbl="node1" presStyleIdx="0" presStyleCnt="3"/>
      <dgm:spPr/>
    </dgm:pt>
    <dgm:pt modelId="{2CED9EAA-6738-42DF-A3E8-29496E496736}" type="pres">
      <dgm:prSet presAssocID="{659A12EE-0281-4E35-BB89-892A6A237CAF}" presName="dstNode" presStyleLbl="node1" presStyleIdx="0" presStyleCnt="3"/>
      <dgm:spPr/>
    </dgm:pt>
    <dgm:pt modelId="{BAB21721-8787-4AAF-94EF-21DC37C3F627}" type="pres">
      <dgm:prSet presAssocID="{B16C3628-E219-441A-9B49-F7C74CB29053}" presName="text_1" presStyleLbl="node1" presStyleIdx="0" presStyleCnt="3">
        <dgm:presLayoutVars>
          <dgm:bulletEnabled val="1"/>
        </dgm:presLayoutVars>
      </dgm:prSet>
      <dgm:spPr/>
    </dgm:pt>
    <dgm:pt modelId="{6A5567A7-48A7-49FB-BF09-20BEB8A41B3B}" type="pres">
      <dgm:prSet presAssocID="{B16C3628-E219-441A-9B49-F7C74CB29053}" presName="accent_1" presStyleCnt="0"/>
      <dgm:spPr/>
    </dgm:pt>
    <dgm:pt modelId="{1041B236-0ECC-467E-8D95-130326A78CAE}" type="pres">
      <dgm:prSet presAssocID="{B16C3628-E219-441A-9B49-F7C74CB29053}" presName="accentRepeatNode" presStyleLbl="solidFgAcc1" presStyleIdx="0" presStyleCnt="3"/>
      <dgm:spPr/>
    </dgm:pt>
    <dgm:pt modelId="{60CF2B7E-75C4-4F97-B9CC-8BA15FC48CCB}" type="pres">
      <dgm:prSet presAssocID="{B938FFE0-AE4A-4CED-ABC2-E743C5B17EE6}" presName="text_2" presStyleLbl="node1" presStyleIdx="1" presStyleCnt="3">
        <dgm:presLayoutVars>
          <dgm:bulletEnabled val="1"/>
        </dgm:presLayoutVars>
      </dgm:prSet>
      <dgm:spPr/>
    </dgm:pt>
    <dgm:pt modelId="{9E6BA494-C93D-4B8F-A372-74B581EE05B4}" type="pres">
      <dgm:prSet presAssocID="{B938FFE0-AE4A-4CED-ABC2-E743C5B17EE6}" presName="accent_2" presStyleCnt="0"/>
      <dgm:spPr/>
    </dgm:pt>
    <dgm:pt modelId="{ABF29F03-67C9-4723-9282-AB46B30FBCC5}" type="pres">
      <dgm:prSet presAssocID="{B938FFE0-AE4A-4CED-ABC2-E743C5B17EE6}" presName="accentRepeatNode" presStyleLbl="solidFgAcc1" presStyleIdx="1" presStyleCnt="3"/>
      <dgm:spPr/>
    </dgm:pt>
    <dgm:pt modelId="{BAF24646-B1D8-496F-8FE0-B8175BBB8F36}" type="pres">
      <dgm:prSet presAssocID="{D34CF3D9-52E3-4F4E-B221-4F44568CE25B}" presName="text_3" presStyleLbl="node1" presStyleIdx="2" presStyleCnt="3">
        <dgm:presLayoutVars>
          <dgm:bulletEnabled val="1"/>
        </dgm:presLayoutVars>
      </dgm:prSet>
      <dgm:spPr/>
    </dgm:pt>
    <dgm:pt modelId="{1741CDE6-2C49-4232-ADF5-0A00D667DDC4}" type="pres">
      <dgm:prSet presAssocID="{D34CF3D9-52E3-4F4E-B221-4F44568CE25B}" presName="accent_3" presStyleCnt="0"/>
      <dgm:spPr/>
    </dgm:pt>
    <dgm:pt modelId="{73798EE2-7A8B-4D65-A02D-57282B984815}" type="pres">
      <dgm:prSet presAssocID="{D34CF3D9-52E3-4F4E-B221-4F44568CE25B}" presName="accentRepeatNode" presStyleLbl="solidFgAcc1" presStyleIdx="2" presStyleCnt="3"/>
      <dgm:spPr/>
    </dgm:pt>
  </dgm:ptLst>
  <dgm:cxnLst>
    <dgm:cxn modelId="{051BA216-AFB5-4C7B-99C4-0195A799333E}" srcId="{659A12EE-0281-4E35-BB89-892A6A237CAF}" destId="{D34CF3D9-52E3-4F4E-B221-4F44568CE25B}" srcOrd="2" destOrd="0" parTransId="{8A070FBF-7F9B-494B-AA1E-64EC26853BCF}" sibTransId="{E6F8E9E7-3F6A-4357-BA53-8860F028696C}"/>
    <dgm:cxn modelId="{FC487C6E-26F4-4920-A142-BCBCFD47F506}" srcId="{659A12EE-0281-4E35-BB89-892A6A237CAF}" destId="{B938FFE0-AE4A-4CED-ABC2-E743C5B17EE6}" srcOrd="1" destOrd="0" parTransId="{E329BACC-0EE0-4AA5-8B8E-428E9B06445E}" sibTransId="{35CE8CCF-1018-4F5B-AFAD-E613083FD2ED}"/>
    <dgm:cxn modelId="{500F169C-C6B6-41B2-9A2B-6C60D3CBA5B8}" type="presOf" srcId="{D34CF3D9-52E3-4F4E-B221-4F44568CE25B}" destId="{BAF24646-B1D8-496F-8FE0-B8175BBB8F36}" srcOrd="0" destOrd="0" presId="urn:microsoft.com/office/officeart/2008/layout/VerticalCurvedList"/>
    <dgm:cxn modelId="{F0757DB2-4708-4C72-B392-DF515472F0F4}" type="presOf" srcId="{B938FFE0-AE4A-4CED-ABC2-E743C5B17EE6}" destId="{60CF2B7E-75C4-4F97-B9CC-8BA15FC48CCB}" srcOrd="0" destOrd="0" presId="urn:microsoft.com/office/officeart/2008/layout/VerticalCurvedList"/>
    <dgm:cxn modelId="{B37E3ABA-395C-413E-98FB-898C96679C9E}" type="presOf" srcId="{D8437C58-4E72-4E18-BDFB-DD7E14FFD4B4}" destId="{7E0692C0-C617-4B48-A2CF-CF1C041526AF}" srcOrd="0" destOrd="0" presId="urn:microsoft.com/office/officeart/2008/layout/VerticalCurvedList"/>
    <dgm:cxn modelId="{205476C8-2458-44F9-9124-27F6441BE3C7}" type="presOf" srcId="{659A12EE-0281-4E35-BB89-892A6A237CAF}" destId="{84696132-8BBE-41C0-A1FA-E29E38976C02}" srcOrd="0" destOrd="0" presId="urn:microsoft.com/office/officeart/2008/layout/VerticalCurvedList"/>
    <dgm:cxn modelId="{001123D0-C022-4C48-AE88-A9E56FB939D8}" type="presOf" srcId="{B16C3628-E219-441A-9B49-F7C74CB29053}" destId="{BAB21721-8787-4AAF-94EF-21DC37C3F627}" srcOrd="0" destOrd="0" presId="urn:microsoft.com/office/officeart/2008/layout/VerticalCurvedList"/>
    <dgm:cxn modelId="{5A0C2EF4-77D2-4F65-98E2-35B9396D19C4}" srcId="{659A12EE-0281-4E35-BB89-892A6A237CAF}" destId="{B16C3628-E219-441A-9B49-F7C74CB29053}" srcOrd="0" destOrd="0" parTransId="{733E71E1-522F-48EC-847A-6A806F140B44}" sibTransId="{D8437C58-4E72-4E18-BDFB-DD7E14FFD4B4}"/>
    <dgm:cxn modelId="{A3DD287D-33D2-4897-ABC4-24D3A8933089}" type="presParOf" srcId="{84696132-8BBE-41C0-A1FA-E29E38976C02}" destId="{531C14EB-71DD-4668-9DE3-6CC5E9510443}" srcOrd="0" destOrd="0" presId="urn:microsoft.com/office/officeart/2008/layout/VerticalCurvedList"/>
    <dgm:cxn modelId="{CA752145-B367-4A1B-BC16-39BD622C74BF}" type="presParOf" srcId="{531C14EB-71DD-4668-9DE3-6CC5E9510443}" destId="{624340E5-F898-416F-9181-11DF66A3A156}" srcOrd="0" destOrd="0" presId="urn:microsoft.com/office/officeart/2008/layout/VerticalCurvedList"/>
    <dgm:cxn modelId="{B2889AE1-7FEF-4B1D-9684-E331D29B4688}" type="presParOf" srcId="{624340E5-F898-416F-9181-11DF66A3A156}" destId="{79CA235B-6A79-4C46-85A2-63A1C3A65BC5}" srcOrd="0" destOrd="0" presId="urn:microsoft.com/office/officeart/2008/layout/VerticalCurvedList"/>
    <dgm:cxn modelId="{2A0C96FB-3BAC-45F5-9309-9CD19451F058}" type="presParOf" srcId="{624340E5-F898-416F-9181-11DF66A3A156}" destId="{7E0692C0-C617-4B48-A2CF-CF1C041526AF}" srcOrd="1" destOrd="0" presId="urn:microsoft.com/office/officeart/2008/layout/VerticalCurvedList"/>
    <dgm:cxn modelId="{7E41BCFF-1E41-46F3-9702-C73987A75C7A}" type="presParOf" srcId="{624340E5-F898-416F-9181-11DF66A3A156}" destId="{761F7964-9746-4D55-B606-18B31C93C18B}" srcOrd="2" destOrd="0" presId="urn:microsoft.com/office/officeart/2008/layout/VerticalCurvedList"/>
    <dgm:cxn modelId="{D0C166CA-32F2-457B-A78F-217C1F1586C4}" type="presParOf" srcId="{624340E5-F898-416F-9181-11DF66A3A156}" destId="{2CED9EAA-6738-42DF-A3E8-29496E496736}" srcOrd="3" destOrd="0" presId="urn:microsoft.com/office/officeart/2008/layout/VerticalCurvedList"/>
    <dgm:cxn modelId="{4243E3D5-7500-40DA-BD35-BEF228DFACD7}" type="presParOf" srcId="{531C14EB-71DD-4668-9DE3-6CC5E9510443}" destId="{BAB21721-8787-4AAF-94EF-21DC37C3F627}" srcOrd="1" destOrd="0" presId="urn:microsoft.com/office/officeart/2008/layout/VerticalCurvedList"/>
    <dgm:cxn modelId="{2063C7D0-3C6F-40DF-87CF-6535AFF61660}" type="presParOf" srcId="{531C14EB-71DD-4668-9DE3-6CC5E9510443}" destId="{6A5567A7-48A7-49FB-BF09-20BEB8A41B3B}" srcOrd="2" destOrd="0" presId="urn:microsoft.com/office/officeart/2008/layout/VerticalCurvedList"/>
    <dgm:cxn modelId="{508D7364-644E-4877-990A-68A6BE80539E}" type="presParOf" srcId="{6A5567A7-48A7-49FB-BF09-20BEB8A41B3B}" destId="{1041B236-0ECC-467E-8D95-130326A78CAE}" srcOrd="0" destOrd="0" presId="urn:microsoft.com/office/officeart/2008/layout/VerticalCurvedList"/>
    <dgm:cxn modelId="{03AFD416-F118-434C-BE22-0A4DD7562586}" type="presParOf" srcId="{531C14EB-71DD-4668-9DE3-6CC5E9510443}" destId="{60CF2B7E-75C4-4F97-B9CC-8BA15FC48CCB}" srcOrd="3" destOrd="0" presId="urn:microsoft.com/office/officeart/2008/layout/VerticalCurvedList"/>
    <dgm:cxn modelId="{05EE8371-4FB9-4762-9261-0B6173460752}" type="presParOf" srcId="{531C14EB-71DD-4668-9DE3-6CC5E9510443}" destId="{9E6BA494-C93D-4B8F-A372-74B581EE05B4}" srcOrd="4" destOrd="0" presId="urn:microsoft.com/office/officeart/2008/layout/VerticalCurvedList"/>
    <dgm:cxn modelId="{12ECFCCA-64B1-4402-8983-953AC4A715CA}" type="presParOf" srcId="{9E6BA494-C93D-4B8F-A372-74B581EE05B4}" destId="{ABF29F03-67C9-4723-9282-AB46B30FBCC5}" srcOrd="0" destOrd="0" presId="urn:microsoft.com/office/officeart/2008/layout/VerticalCurvedList"/>
    <dgm:cxn modelId="{4536FBB4-7EA8-4AE2-B3C8-AD325BAA93B2}" type="presParOf" srcId="{531C14EB-71DD-4668-9DE3-6CC5E9510443}" destId="{BAF24646-B1D8-496F-8FE0-B8175BBB8F36}" srcOrd="5" destOrd="0" presId="urn:microsoft.com/office/officeart/2008/layout/VerticalCurvedList"/>
    <dgm:cxn modelId="{E8C9CC6C-312D-4AA7-979D-E3A68DE9E3F4}" type="presParOf" srcId="{531C14EB-71DD-4668-9DE3-6CC5E9510443}" destId="{1741CDE6-2C49-4232-ADF5-0A00D667DDC4}" srcOrd="6" destOrd="0" presId="urn:microsoft.com/office/officeart/2008/layout/VerticalCurvedList"/>
    <dgm:cxn modelId="{E5E673BA-3195-4DCB-9C20-85CDBEACD28D}" type="presParOf" srcId="{1741CDE6-2C49-4232-ADF5-0A00D667DDC4}" destId="{73798EE2-7A8B-4D65-A02D-57282B9848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3A434A-5929-4B87-9A4B-E3415104088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3752C3F-ED46-4CB3-9FF2-66F3CD5C7F27}">
      <dgm:prSet phldrT="[Texto]" custT="1"/>
      <dgm:spPr/>
      <dgm:t>
        <a:bodyPr/>
        <a:lstStyle/>
        <a:p>
          <a:r>
            <a:rPr lang="pt-BR" sz="1900" b="1">
              <a:latin typeface="Roboto" pitchFamily="2" charset="0"/>
              <a:ea typeface="Roboto" pitchFamily="2" charset="0"/>
            </a:rPr>
            <a:t>Assembleia Constituinte</a:t>
          </a:r>
          <a:endParaRPr lang="pt-BR" sz="1900" b="1" dirty="0">
            <a:latin typeface="Roboto" pitchFamily="2" charset="0"/>
            <a:ea typeface="Roboto" pitchFamily="2" charset="0"/>
          </a:endParaRPr>
        </a:p>
      </dgm:t>
    </dgm:pt>
    <dgm:pt modelId="{F2AE0AFB-620E-404D-BFF3-DE2B5E9DC5D5}" type="parTrans" cxnId="{FB0A6A51-7A32-4961-A4DE-EA58D7FF1752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EDFB814-EB19-466E-B7A5-EC8F01574D80}" type="sibTrans" cxnId="{FB0A6A51-7A32-4961-A4DE-EA58D7FF1752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DE5A0B5C-E646-4A42-A47E-A4651B043503}">
      <dgm:prSet phldrT="[Texto]" custT="1"/>
      <dgm:spPr>
        <a:solidFill>
          <a:srgbClr val="0A840D"/>
        </a:solidFill>
      </dgm:spPr>
      <dgm:t>
        <a:bodyPr/>
        <a:lstStyle/>
        <a:p>
          <a:r>
            <a:rPr lang="pt-BR" sz="1900" b="1" dirty="0">
              <a:latin typeface="Roboto" pitchFamily="2" charset="0"/>
              <a:ea typeface="Roboto" pitchFamily="2" charset="0"/>
            </a:rPr>
            <a:t>Independência</a:t>
          </a:r>
        </a:p>
      </dgm:t>
    </dgm:pt>
    <dgm:pt modelId="{AAB0303A-BAAE-4176-9CBE-1DA75714D1C7}" type="parTrans" cxnId="{1BACC99E-5B98-4073-83AC-D94D7338FCBA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0E57F8BF-D605-455F-8AC2-77359DE7C6A2}" type="sibTrans" cxnId="{1BACC99E-5B98-4073-83AC-D94D7338FCBA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162A4520-6E36-4EE9-9AC1-AEBCB5EAB40B}">
      <dgm:prSet phldrT="[Texto]" custT="1"/>
      <dgm:spPr/>
      <dgm:t>
        <a:bodyPr/>
        <a:lstStyle/>
        <a:p>
          <a:r>
            <a:rPr lang="pt-BR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As impossibilidades de acordo entre os brasileiros e Portugal levou             D. Pedro a declarar independência do Brasil em 7 de setembro de 1822.  </a:t>
          </a:r>
        </a:p>
      </dgm:t>
    </dgm:pt>
    <dgm:pt modelId="{218F2AE1-1E75-42E8-9407-2B6367116013}" type="parTrans" cxnId="{29E529A8-A279-4E50-A4E4-02E397449DF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C8DFE019-4E4A-4DF5-AD1C-11D033AEECFD}" type="sibTrans" cxnId="{29E529A8-A279-4E50-A4E4-02E397449DF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5FEB624C-7C0C-485E-AAF8-06D1D100CE9E}">
      <dgm:prSet phldrT="[Texto]" custT="1"/>
      <dgm:spPr/>
      <dgm:t>
        <a:bodyPr/>
        <a:lstStyle/>
        <a:p>
          <a:r>
            <a:rPr lang="pt-BR" sz="1800" dirty="0">
              <a:latin typeface="Roboto" pitchFamily="2" charset="0"/>
              <a:ea typeface="Roboto" pitchFamily="2" charset="0"/>
            </a:rPr>
            <a:t>Convocada em junho de 1822 para elaborar uma Constituição para o Brasil.</a:t>
          </a:r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91A999E0-2F69-4FE0-BF62-6719AEF9D24B}" type="parTrans" cxnId="{E3338CFD-76F1-443E-8114-9E14F793B7B3}">
      <dgm:prSet/>
      <dgm:spPr/>
      <dgm:t>
        <a:bodyPr/>
        <a:lstStyle/>
        <a:p>
          <a:endParaRPr lang="pt-BR"/>
        </a:p>
      </dgm:t>
    </dgm:pt>
    <dgm:pt modelId="{9890CBBA-DD91-4559-BD08-4777A4666F61}" type="sibTrans" cxnId="{E3338CFD-76F1-443E-8114-9E14F793B7B3}">
      <dgm:prSet/>
      <dgm:spPr/>
      <dgm:t>
        <a:bodyPr/>
        <a:lstStyle/>
        <a:p>
          <a:endParaRPr lang="pt-BR"/>
        </a:p>
      </dgm:t>
    </dgm:pt>
    <dgm:pt modelId="{01494833-8BAA-44F5-B64B-D6A256082668}" type="pres">
      <dgm:prSet presAssocID="{FC3A434A-5929-4B87-9A4B-E3415104088E}" presName="Name0" presStyleCnt="0">
        <dgm:presLayoutVars>
          <dgm:dir/>
          <dgm:animLvl val="lvl"/>
          <dgm:resizeHandles val="exact"/>
        </dgm:presLayoutVars>
      </dgm:prSet>
      <dgm:spPr/>
    </dgm:pt>
    <dgm:pt modelId="{FA2C247E-4442-4A47-A1B5-6E705DBF42F7}" type="pres">
      <dgm:prSet presAssocID="{A3752C3F-ED46-4CB3-9FF2-66F3CD5C7F27}" presName="composite" presStyleCnt="0"/>
      <dgm:spPr/>
    </dgm:pt>
    <dgm:pt modelId="{E0F4B527-0899-4E8C-8B29-558C43A35212}" type="pres">
      <dgm:prSet presAssocID="{A3752C3F-ED46-4CB3-9FF2-66F3CD5C7F2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D8CEF72-F5B9-41C8-B6B5-070D3B33DFCB}" type="pres">
      <dgm:prSet presAssocID="{A3752C3F-ED46-4CB3-9FF2-66F3CD5C7F27}" presName="desTx" presStyleLbl="alignAccFollowNode1" presStyleIdx="0" presStyleCnt="2">
        <dgm:presLayoutVars>
          <dgm:bulletEnabled val="1"/>
        </dgm:presLayoutVars>
      </dgm:prSet>
      <dgm:spPr/>
    </dgm:pt>
    <dgm:pt modelId="{2BF8EC5D-1E9D-4146-BDF7-374BDC8EA973}" type="pres">
      <dgm:prSet presAssocID="{6EDFB814-EB19-466E-B7A5-EC8F01574D80}" presName="space" presStyleCnt="0"/>
      <dgm:spPr/>
    </dgm:pt>
    <dgm:pt modelId="{8E2CD66D-2AB0-4FAF-97A7-72C1948AFB5B}" type="pres">
      <dgm:prSet presAssocID="{DE5A0B5C-E646-4A42-A47E-A4651B043503}" presName="composite" presStyleCnt="0"/>
      <dgm:spPr/>
    </dgm:pt>
    <dgm:pt modelId="{6F60F737-B401-4227-A425-0A0976EE8DFC}" type="pres">
      <dgm:prSet presAssocID="{DE5A0B5C-E646-4A42-A47E-A4651B043503}" presName="parTx" presStyleLbl="alignNode1" presStyleIdx="1" presStyleCnt="2" custLinFactNeighborX="-9675">
        <dgm:presLayoutVars>
          <dgm:chMax val="0"/>
          <dgm:chPref val="0"/>
          <dgm:bulletEnabled val="1"/>
        </dgm:presLayoutVars>
      </dgm:prSet>
      <dgm:spPr/>
    </dgm:pt>
    <dgm:pt modelId="{F2DF97DE-66BF-470F-9061-E732DA174AA9}" type="pres">
      <dgm:prSet presAssocID="{DE5A0B5C-E646-4A42-A47E-A4651B043503}" presName="desTx" presStyleLbl="alignAccFollowNode1" presStyleIdx="1" presStyleCnt="2" custLinFactNeighborX="-9675">
        <dgm:presLayoutVars>
          <dgm:bulletEnabled val="1"/>
        </dgm:presLayoutVars>
      </dgm:prSet>
      <dgm:spPr/>
    </dgm:pt>
  </dgm:ptLst>
  <dgm:cxnLst>
    <dgm:cxn modelId="{BA28D73E-3894-4A6E-A622-11F5F4F36A4C}" type="presOf" srcId="{FC3A434A-5929-4B87-9A4B-E3415104088E}" destId="{01494833-8BAA-44F5-B64B-D6A256082668}" srcOrd="0" destOrd="0" presId="urn:microsoft.com/office/officeart/2005/8/layout/hList1"/>
    <dgm:cxn modelId="{89B6873F-8731-4ED9-BDB0-8B409886B761}" type="presOf" srcId="{5FEB624C-7C0C-485E-AAF8-06D1D100CE9E}" destId="{DD8CEF72-F5B9-41C8-B6B5-070D3B33DFCB}" srcOrd="0" destOrd="0" presId="urn:microsoft.com/office/officeart/2005/8/layout/hList1"/>
    <dgm:cxn modelId="{FB0A6A51-7A32-4961-A4DE-EA58D7FF1752}" srcId="{FC3A434A-5929-4B87-9A4B-E3415104088E}" destId="{A3752C3F-ED46-4CB3-9FF2-66F3CD5C7F27}" srcOrd="0" destOrd="0" parTransId="{F2AE0AFB-620E-404D-BFF3-DE2B5E9DC5D5}" sibTransId="{6EDFB814-EB19-466E-B7A5-EC8F01574D80}"/>
    <dgm:cxn modelId="{1BACC99E-5B98-4073-83AC-D94D7338FCBA}" srcId="{FC3A434A-5929-4B87-9A4B-E3415104088E}" destId="{DE5A0B5C-E646-4A42-A47E-A4651B043503}" srcOrd="1" destOrd="0" parTransId="{AAB0303A-BAAE-4176-9CBE-1DA75714D1C7}" sibTransId="{0E57F8BF-D605-455F-8AC2-77359DE7C6A2}"/>
    <dgm:cxn modelId="{29E529A8-A279-4E50-A4E4-02E397449DF4}" srcId="{DE5A0B5C-E646-4A42-A47E-A4651B043503}" destId="{162A4520-6E36-4EE9-9AC1-AEBCB5EAB40B}" srcOrd="0" destOrd="0" parTransId="{218F2AE1-1E75-42E8-9407-2B6367116013}" sibTransId="{C8DFE019-4E4A-4DF5-AD1C-11D033AEECFD}"/>
    <dgm:cxn modelId="{C437E3DB-AACA-4631-9135-10532ABFC00F}" type="presOf" srcId="{DE5A0B5C-E646-4A42-A47E-A4651B043503}" destId="{6F60F737-B401-4227-A425-0A0976EE8DFC}" srcOrd="0" destOrd="0" presId="urn:microsoft.com/office/officeart/2005/8/layout/hList1"/>
    <dgm:cxn modelId="{92FEBEF5-8F98-4A0E-9D8C-0C5FB37E7965}" type="presOf" srcId="{A3752C3F-ED46-4CB3-9FF2-66F3CD5C7F27}" destId="{E0F4B527-0899-4E8C-8B29-558C43A35212}" srcOrd="0" destOrd="0" presId="urn:microsoft.com/office/officeart/2005/8/layout/hList1"/>
    <dgm:cxn modelId="{BCD2BBFA-EBEA-47D8-915B-81C748F5D2C3}" type="presOf" srcId="{162A4520-6E36-4EE9-9AC1-AEBCB5EAB40B}" destId="{F2DF97DE-66BF-470F-9061-E732DA174AA9}" srcOrd="0" destOrd="0" presId="urn:microsoft.com/office/officeart/2005/8/layout/hList1"/>
    <dgm:cxn modelId="{E3338CFD-76F1-443E-8114-9E14F793B7B3}" srcId="{A3752C3F-ED46-4CB3-9FF2-66F3CD5C7F27}" destId="{5FEB624C-7C0C-485E-AAF8-06D1D100CE9E}" srcOrd="0" destOrd="0" parTransId="{91A999E0-2F69-4FE0-BF62-6719AEF9D24B}" sibTransId="{9890CBBA-DD91-4559-BD08-4777A4666F61}"/>
    <dgm:cxn modelId="{F6632B5B-99F0-4A6C-AEC1-C3BB57A92BE7}" type="presParOf" srcId="{01494833-8BAA-44F5-B64B-D6A256082668}" destId="{FA2C247E-4442-4A47-A1B5-6E705DBF42F7}" srcOrd="0" destOrd="0" presId="urn:microsoft.com/office/officeart/2005/8/layout/hList1"/>
    <dgm:cxn modelId="{2C6FE74E-1AB1-4E47-9894-C04D67A07577}" type="presParOf" srcId="{FA2C247E-4442-4A47-A1B5-6E705DBF42F7}" destId="{E0F4B527-0899-4E8C-8B29-558C43A35212}" srcOrd="0" destOrd="0" presId="urn:microsoft.com/office/officeart/2005/8/layout/hList1"/>
    <dgm:cxn modelId="{7CD93CA5-F3BC-4B39-B2D7-73699C99EDD4}" type="presParOf" srcId="{FA2C247E-4442-4A47-A1B5-6E705DBF42F7}" destId="{DD8CEF72-F5B9-41C8-B6B5-070D3B33DFCB}" srcOrd="1" destOrd="0" presId="urn:microsoft.com/office/officeart/2005/8/layout/hList1"/>
    <dgm:cxn modelId="{D5FFEEEE-2911-4834-ACBD-BE495F0A83EE}" type="presParOf" srcId="{01494833-8BAA-44F5-B64B-D6A256082668}" destId="{2BF8EC5D-1E9D-4146-BDF7-374BDC8EA973}" srcOrd="1" destOrd="0" presId="urn:microsoft.com/office/officeart/2005/8/layout/hList1"/>
    <dgm:cxn modelId="{63FC77B8-C59B-4873-9615-28AE5F5A2406}" type="presParOf" srcId="{01494833-8BAA-44F5-B64B-D6A256082668}" destId="{8E2CD66D-2AB0-4FAF-97A7-72C1948AFB5B}" srcOrd="2" destOrd="0" presId="urn:microsoft.com/office/officeart/2005/8/layout/hList1"/>
    <dgm:cxn modelId="{81B640C6-EF09-43A3-8AD2-8D2E9130698A}" type="presParOf" srcId="{8E2CD66D-2AB0-4FAF-97A7-72C1948AFB5B}" destId="{6F60F737-B401-4227-A425-0A0976EE8DFC}" srcOrd="0" destOrd="0" presId="urn:microsoft.com/office/officeart/2005/8/layout/hList1"/>
    <dgm:cxn modelId="{CE64D52C-9E95-4B3A-BB0E-B0AEA132C4E8}" type="presParOf" srcId="{8E2CD66D-2AB0-4FAF-97A7-72C1948AFB5B}" destId="{F2DF97DE-66BF-470F-9061-E732DA174A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AABBE-AD4D-4782-B4F3-6EECF12AD453}">
      <dsp:nvSpPr>
        <dsp:cNvPr id="0" name=""/>
        <dsp:cNvSpPr/>
      </dsp:nvSpPr>
      <dsp:spPr>
        <a:xfrm rot="16200000">
          <a:off x="-1345708" y="1345708"/>
          <a:ext cx="5437641" cy="2746225"/>
        </a:xfrm>
        <a:prstGeom prst="flowChartManualOperation">
          <a:avLst/>
        </a:prstGeom>
        <a:solidFill>
          <a:schemeClr val="bg2">
            <a:lumMod val="50000"/>
          </a:schemeClr>
        </a:solidFill>
        <a:ln w="76200" cap="flat" cmpd="sng" algn="ctr">
          <a:solidFill>
            <a:schemeClr val="accent6">
              <a:lumMod val="75000"/>
            </a:schemeClr>
          </a:solidFill>
          <a:prstDash val="solid"/>
          <a:extLst>
            <a:ext uri="{C807C97D-BFC1-408E-A445-0C87EB9F89A2}">
              <ask:lineSketchStyleProps xmlns:ask="http://schemas.microsoft.com/office/drawing/2018/sketchyshapes">
                <ask:type>
                  <ask:lineSketchScribble/>
                </ask:type>
              </ask:lineSketchStyleProps>
            </a:ext>
          </a:extLst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tx1"/>
              </a:solidFill>
              <a:latin typeface="+mj-lt"/>
              <a:ea typeface="Roboto" pitchFamily="2" charset="0"/>
            </a:rPr>
            <a:t>Em grande parte da história do Brasil, os indígenas estiveram sob tutela. Desde meados do século XVI e até 1755, estavam submetidos aos jesuítas.</a:t>
          </a:r>
        </a:p>
      </dsp:txBody>
      <dsp:txXfrm rot="5400000">
        <a:off x="0" y="1087528"/>
        <a:ext cx="2746225" cy="3262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692C0-C617-4B48-A2CF-CF1C041526AF}">
      <dsp:nvSpPr>
        <dsp:cNvPr id="0" name=""/>
        <dsp:cNvSpPr/>
      </dsp:nvSpPr>
      <dsp:spPr>
        <a:xfrm>
          <a:off x="-3662484" y="-562741"/>
          <a:ext cx="4365843" cy="4365843"/>
        </a:xfrm>
        <a:prstGeom prst="blockArc">
          <a:avLst>
            <a:gd name="adj1" fmla="val 18900000"/>
            <a:gd name="adj2" fmla="val 2700000"/>
            <a:gd name="adj3" fmla="val 49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21721-8787-4AAF-94EF-21DC37C3F627}">
      <dsp:nvSpPr>
        <dsp:cNvPr id="0" name=""/>
        <dsp:cNvSpPr/>
      </dsp:nvSpPr>
      <dsp:spPr>
        <a:xfrm>
          <a:off x="452300" y="324036"/>
          <a:ext cx="11144073" cy="648072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0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D. João VI retorna a Portugal em 1821 e deixa como príncipe regente D. Pedro.</a:t>
          </a:r>
        </a:p>
      </dsp:txBody>
      <dsp:txXfrm>
        <a:off x="452300" y="324036"/>
        <a:ext cx="11144073" cy="648072"/>
      </dsp:txXfrm>
    </dsp:sp>
    <dsp:sp modelId="{1041B236-0ECC-467E-8D95-130326A78CAE}">
      <dsp:nvSpPr>
        <dsp:cNvPr id="0" name=""/>
        <dsp:cNvSpPr/>
      </dsp:nvSpPr>
      <dsp:spPr>
        <a:xfrm>
          <a:off x="47255" y="243027"/>
          <a:ext cx="810090" cy="81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F2B7E-75C4-4F97-B9CC-8BA15FC48CCB}">
      <dsp:nvSpPr>
        <dsp:cNvPr id="0" name=""/>
        <dsp:cNvSpPr/>
      </dsp:nvSpPr>
      <dsp:spPr>
        <a:xfrm>
          <a:off x="687875" y="1296144"/>
          <a:ext cx="10908498" cy="648072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0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No entanto, as Cortes de Lisboa também exigiam a volta de D. Pedro a Portugal.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687875" y="1296144"/>
        <a:ext cx="10908498" cy="648072"/>
      </dsp:txXfrm>
    </dsp:sp>
    <dsp:sp modelId="{ABF29F03-67C9-4723-9282-AB46B30FBCC5}">
      <dsp:nvSpPr>
        <dsp:cNvPr id="0" name=""/>
        <dsp:cNvSpPr/>
      </dsp:nvSpPr>
      <dsp:spPr>
        <a:xfrm>
          <a:off x="282830" y="1215135"/>
          <a:ext cx="810090" cy="81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24646-B1D8-496F-8FE0-B8175BBB8F36}">
      <dsp:nvSpPr>
        <dsp:cNvPr id="0" name=""/>
        <dsp:cNvSpPr/>
      </dsp:nvSpPr>
      <dsp:spPr>
        <a:xfrm>
          <a:off x="452300" y="2268252"/>
          <a:ext cx="11144073" cy="648072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40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Em 9 de janeiro de 1822, D. Pedro declara sua permanência no Brasil. Esse dia ficou conhecido como o Dia do Fico.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452300" y="2268252"/>
        <a:ext cx="11144073" cy="648072"/>
      </dsp:txXfrm>
    </dsp:sp>
    <dsp:sp modelId="{73798EE2-7A8B-4D65-A02D-57282B984815}">
      <dsp:nvSpPr>
        <dsp:cNvPr id="0" name=""/>
        <dsp:cNvSpPr/>
      </dsp:nvSpPr>
      <dsp:spPr>
        <a:xfrm>
          <a:off x="47255" y="2187243"/>
          <a:ext cx="810090" cy="81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4B527-0899-4E8C-8B29-558C43A35212}">
      <dsp:nvSpPr>
        <dsp:cNvPr id="0" name=""/>
        <dsp:cNvSpPr/>
      </dsp:nvSpPr>
      <dsp:spPr>
        <a:xfrm>
          <a:off x="45" y="12343"/>
          <a:ext cx="4351164" cy="806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>
              <a:latin typeface="Roboto" pitchFamily="2" charset="0"/>
              <a:ea typeface="Roboto" pitchFamily="2" charset="0"/>
            </a:rPr>
            <a:t>Assembleia Constituinte</a:t>
          </a:r>
          <a:endParaRPr lang="pt-BR" sz="1900" b="1" kern="1200" dirty="0">
            <a:latin typeface="Roboto" pitchFamily="2" charset="0"/>
            <a:ea typeface="Roboto" pitchFamily="2" charset="0"/>
          </a:endParaRPr>
        </a:p>
      </dsp:txBody>
      <dsp:txXfrm>
        <a:off x="45" y="12343"/>
        <a:ext cx="4351164" cy="806400"/>
      </dsp:txXfrm>
    </dsp:sp>
    <dsp:sp modelId="{DD8CEF72-F5B9-41C8-B6B5-070D3B33DFCB}">
      <dsp:nvSpPr>
        <dsp:cNvPr id="0" name=""/>
        <dsp:cNvSpPr/>
      </dsp:nvSpPr>
      <dsp:spPr>
        <a:xfrm>
          <a:off x="45" y="818744"/>
          <a:ext cx="4351164" cy="12297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latin typeface="Roboto" pitchFamily="2" charset="0"/>
              <a:ea typeface="Roboto" pitchFamily="2" charset="0"/>
            </a:rPr>
            <a:t>Convocada em junho de 1822 para elaborar uma Constituição para o Brasil.</a:t>
          </a: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45" y="818744"/>
        <a:ext cx="4351164" cy="1229759"/>
      </dsp:txXfrm>
    </dsp:sp>
    <dsp:sp modelId="{6F60F737-B401-4227-A425-0A0976EE8DFC}">
      <dsp:nvSpPr>
        <dsp:cNvPr id="0" name=""/>
        <dsp:cNvSpPr/>
      </dsp:nvSpPr>
      <dsp:spPr>
        <a:xfrm>
          <a:off x="4539398" y="12343"/>
          <a:ext cx="4351164" cy="806400"/>
        </a:xfrm>
        <a:prstGeom prst="rect">
          <a:avLst/>
        </a:prstGeom>
        <a:solidFill>
          <a:srgbClr val="0A840D"/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Roboto" pitchFamily="2" charset="0"/>
              <a:ea typeface="Roboto" pitchFamily="2" charset="0"/>
            </a:rPr>
            <a:t>Independência</a:t>
          </a:r>
        </a:p>
      </dsp:txBody>
      <dsp:txXfrm>
        <a:off x="4539398" y="12343"/>
        <a:ext cx="4351164" cy="806400"/>
      </dsp:txXfrm>
    </dsp:sp>
    <dsp:sp modelId="{F2DF97DE-66BF-470F-9061-E732DA174AA9}">
      <dsp:nvSpPr>
        <dsp:cNvPr id="0" name=""/>
        <dsp:cNvSpPr/>
      </dsp:nvSpPr>
      <dsp:spPr>
        <a:xfrm>
          <a:off x="4539398" y="818744"/>
          <a:ext cx="4351164" cy="122975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As impossibilidades de acordo entre os brasileiros e Portugal levou             D. Pedro a declarar independência do Brasil em 7 de setembro de 1822.  </a:t>
          </a:r>
        </a:p>
      </dsp:txBody>
      <dsp:txXfrm>
        <a:off x="4539398" y="818744"/>
        <a:ext cx="4351164" cy="1229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999C7-1530-3A4C-920E-CEAAFDA3D36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6749E-8942-7F4A-9FE9-B9933845D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D71F4-87A3-4755-ACF6-97AA6CCADCF6}" type="datetimeFigureOut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9C909-E8BE-4219-A716-293957608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1041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9C909-E8BE-4219-A716-293957608DA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58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9C909-E8BE-4219-A716-293957608DA6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514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9C909-E8BE-4219-A716-293957608DA6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890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A083-4C2A-0140-9AFB-A6DA4DC6836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4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35C-9FC6-EC46-BB8F-86E68A68A7EF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834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18E4-551F-0947-8236-AA6C7642A34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497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4F7E-CDF7-DB48-96CF-0401224D2F0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17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A2B5-03F1-6C4F-9913-4FA8E1A9801C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270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8AD6-3917-2C40-B309-2BE96BCCD6DF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831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154F-3C0D-D74D-B7B6-B45F47A8142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00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A0CC-C557-874C-928E-077C93073A10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68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0D8C-58B0-8949-A226-583D0818821C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46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A1CA-06A3-FE4C-922E-6BEA53D088D8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425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777C-63AF-894E-B0E9-38526ED76EFB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92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0674A-A158-3042-B5FC-6AB2AC5B1827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381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25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15"/>
          <a:stretch/>
        </p:blipFill>
        <p:spPr>
          <a:xfrm>
            <a:off x="1416" y="42508"/>
            <a:ext cx="933477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09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1" y="413792"/>
            <a:ext cx="10969943" cy="1143000"/>
          </a:xfrm>
        </p:spPr>
        <p:txBody>
          <a:bodyPr>
            <a:no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Consolidação da Independência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AA5D73E-81A0-3805-9BCF-1879B3E845AD}"/>
              </a:ext>
            </a:extLst>
          </p:cNvPr>
          <p:cNvSpPr/>
          <p:nvPr/>
        </p:nvSpPr>
        <p:spPr>
          <a:xfrm>
            <a:off x="737258" y="2430780"/>
            <a:ext cx="10942366" cy="478800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1A4C7A6-FB18-F2B2-1221-9F009C7C9B40}"/>
              </a:ext>
            </a:extLst>
          </p:cNvPr>
          <p:cNvSpPr/>
          <p:nvPr/>
        </p:nvSpPr>
        <p:spPr>
          <a:xfrm>
            <a:off x="737258" y="3849456"/>
            <a:ext cx="10942366" cy="4788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82EEEFFD-061F-D16D-16FA-9500B62A95BD}"/>
              </a:ext>
            </a:extLst>
          </p:cNvPr>
          <p:cNvSpPr/>
          <p:nvPr/>
        </p:nvSpPr>
        <p:spPr>
          <a:xfrm>
            <a:off x="1300782" y="2969119"/>
            <a:ext cx="6125044" cy="1316076"/>
          </a:xfrm>
          <a:custGeom>
            <a:avLst/>
            <a:gdLst>
              <a:gd name="connsiteX0" fmla="*/ 0 w 6125044"/>
              <a:gd name="connsiteY0" fmla="*/ 186290 h 1117716"/>
              <a:gd name="connsiteX1" fmla="*/ 186290 w 6125044"/>
              <a:gd name="connsiteY1" fmla="*/ 0 h 1117716"/>
              <a:gd name="connsiteX2" fmla="*/ 5938754 w 6125044"/>
              <a:gd name="connsiteY2" fmla="*/ 0 h 1117716"/>
              <a:gd name="connsiteX3" fmla="*/ 6125044 w 6125044"/>
              <a:gd name="connsiteY3" fmla="*/ 186290 h 1117716"/>
              <a:gd name="connsiteX4" fmla="*/ 6125044 w 6125044"/>
              <a:gd name="connsiteY4" fmla="*/ 931426 h 1117716"/>
              <a:gd name="connsiteX5" fmla="*/ 5938754 w 6125044"/>
              <a:gd name="connsiteY5" fmla="*/ 1117716 h 1117716"/>
              <a:gd name="connsiteX6" fmla="*/ 186290 w 6125044"/>
              <a:gd name="connsiteY6" fmla="*/ 1117716 h 1117716"/>
              <a:gd name="connsiteX7" fmla="*/ 0 w 6125044"/>
              <a:gd name="connsiteY7" fmla="*/ 931426 h 1117716"/>
              <a:gd name="connsiteX8" fmla="*/ 0 w 6125044"/>
              <a:gd name="connsiteY8" fmla="*/ 186290 h 111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5044" h="1117716">
                <a:moveTo>
                  <a:pt x="0" y="186290"/>
                </a:moveTo>
                <a:cubicBezTo>
                  <a:pt x="0" y="83405"/>
                  <a:pt x="83405" y="0"/>
                  <a:pt x="186290" y="0"/>
                </a:cubicBezTo>
                <a:lnTo>
                  <a:pt x="5938754" y="0"/>
                </a:lnTo>
                <a:cubicBezTo>
                  <a:pt x="6041639" y="0"/>
                  <a:pt x="6125044" y="83405"/>
                  <a:pt x="6125044" y="186290"/>
                </a:cubicBezTo>
                <a:lnTo>
                  <a:pt x="6125044" y="931426"/>
                </a:lnTo>
                <a:cubicBezTo>
                  <a:pt x="6125044" y="1034311"/>
                  <a:pt x="6041639" y="1117716"/>
                  <a:pt x="5938754" y="1117716"/>
                </a:cubicBezTo>
                <a:lnTo>
                  <a:pt x="186290" y="1117716"/>
                </a:lnTo>
                <a:cubicBezTo>
                  <a:pt x="83405" y="1117716"/>
                  <a:pt x="0" y="1034311"/>
                  <a:pt x="0" y="931426"/>
                </a:cubicBezTo>
                <a:lnTo>
                  <a:pt x="0" y="18629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4079" tIns="54562" rIns="344079" bIns="54562" numCol="1" spcCol="1270" anchor="ctr" anchorCtr="0">
            <a:no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kern="1200" dirty="0">
                <a:latin typeface="Roboto" pitchFamily="2" charset="0"/>
                <a:ea typeface="Roboto" pitchFamily="2" charset="0"/>
              </a:rPr>
              <a:t>As forças militares do Império eram limitadas, e foi necessário recrutar diversos grupos para lutar contra os portugueses. Dela participaram  homens livres pobres, escravizados e até mercenários europeus.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FDC18A3-AACC-BCE1-B937-C7A2F710E151}"/>
              </a:ext>
            </a:extLst>
          </p:cNvPr>
          <p:cNvSpPr/>
          <p:nvPr/>
        </p:nvSpPr>
        <p:spPr>
          <a:xfrm>
            <a:off x="737258" y="5133179"/>
            <a:ext cx="10942366" cy="478800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F6E55702-54EA-2D61-7FBF-097AB469F37C}"/>
              </a:ext>
            </a:extLst>
          </p:cNvPr>
          <p:cNvSpPr/>
          <p:nvPr/>
        </p:nvSpPr>
        <p:spPr>
          <a:xfrm>
            <a:off x="1262048" y="4493563"/>
            <a:ext cx="6989129" cy="1061424"/>
          </a:xfrm>
          <a:custGeom>
            <a:avLst/>
            <a:gdLst>
              <a:gd name="connsiteX0" fmla="*/ 0 w 6989129"/>
              <a:gd name="connsiteY0" fmla="*/ 163797 h 982762"/>
              <a:gd name="connsiteX1" fmla="*/ 163797 w 6989129"/>
              <a:gd name="connsiteY1" fmla="*/ 0 h 982762"/>
              <a:gd name="connsiteX2" fmla="*/ 6825332 w 6989129"/>
              <a:gd name="connsiteY2" fmla="*/ 0 h 982762"/>
              <a:gd name="connsiteX3" fmla="*/ 6989129 w 6989129"/>
              <a:gd name="connsiteY3" fmla="*/ 163797 h 982762"/>
              <a:gd name="connsiteX4" fmla="*/ 6989129 w 6989129"/>
              <a:gd name="connsiteY4" fmla="*/ 818965 h 982762"/>
              <a:gd name="connsiteX5" fmla="*/ 6825332 w 6989129"/>
              <a:gd name="connsiteY5" fmla="*/ 982762 h 982762"/>
              <a:gd name="connsiteX6" fmla="*/ 163797 w 6989129"/>
              <a:gd name="connsiteY6" fmla="*/ 982762 h 982762"/>
              <a:gd name="connsiteX7" fmla="*/ 0 w 6989129"/>
              <a:gd name="connsiteY7" fmla="*/ 818965 h 982762"/>
              <a:gd name="connsiteX8" fmla="*/ 0 w 6989129"/>
              <a:gd name="connsiteY8" fmla="*/ 163797 h 98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9129" h="982762">
                <a:moveTo>
                  <a:pt x="0" y="163797"/>
                </a:moveTo>
                <a:cubicBezTo>
                  <a:pt x="0" y="73334"/>
                  <a:pt x="73334" y="0"/>
                  <a:pt x="163797" y="0"/>
                </a:cubicBezTo>
                <a:lnTo>
                  <a:pt x="6825332" y="0"/>
                </a:lnTo>
                <a:cubicBezTo>
                  <a:pt x="6915795" y="0"/>
                  <a:pt x="6989129" y="73334"/>
                  <a:pt x="6989129" y="163797"/>
                </a:cubicBezTo>
                <a:lnTo>
                  <a:pt x="6989129" y="818965"/>
                </a:lnTo>
                <a:cubicBezTo>
                  <a:pt x="6989129" y="909428"/>
                  <a:pt x="6915795" y="982762"/>
                  <a:pt x="6825332" y="982762"/>
                </a:cubicBezTo>
                <a:lnTo>
                  <a:pt x="163797" y="982762"/>
                </a:lnTo>
                <a:cubicBezTo>
                  <a:pt x="73334" y="982762"/>
                  <a:pt x="0" y="909428"/>
                  <a:pt x="0" y="818965"/>
                </a:cubicBezTo>
                <a:lnTo>
                  <a:pt x="0" y="16379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7491" tIns="47974" rIns="337491" bIns="47974" numCol="1" spcCol="1270" anchor="ctr" anchorCtr="0">
            <a:noAutofit/>
          </a:bodyPr>
          <a:lstStyle/>
          <a:p>
            <a:pPr marL="0" lvl="0" indent="0" algn="l" defTabSz="7112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kern="1200" dirty="0">
                <a:latin typeface="Roboto" pitchFamily="2" charset="0"/>
                <a:ea typeface="Roboto" pitchFamily="2" charset="0"/>
              </a:rPr>
              <a:t>Muitas tropas portuguesas lutaram nessa capitania, e foi preciso formar um grande exército de libertação. Entre outros, destacaram-se nas lutas o soldado Jacaré e a combatente Maria Quitéria.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0E5AF5D-2503-2822-329F-A963C6293378}"/>
              </a:ext>
            </a:extLst>
          </p:cNvPr>
          <p:cNvSpPr/>
          <p:nvPr/>
        </p:nvSpPr>
        <p:spPr>
          <a:xfrm>
            <a:off x="737258" y="6112277"/>
            <a:ext cx="10942366" cy="478800"/>
          </a:xfrm>
          <a:prstGeom prst="re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119B75A9-019D-C494-F04F-B3D34D6D0C5F}"/>
              </a:ext>
            </a:extLst>
          </p:cNvPr>
          <p:cNvSpPr/>
          <p:nvPr/>
        </p:nvSpPr>
        <p:spPr>
          <a:xfrm>
            <a:off x="1300782" y="5829788"/>
            <a:ext cx="4491316" cy="729629"/>
          </a:xfrm>
          <a:custGeom>
            <a:avLst/>
            <a:gdLst>
              <a:gd name="connsiteX0" fmla="*/ 0 w 4491316"/>
              <a:gd name="connsiteY0" fmla="*/ 113025 h 678137"/>
              <a:gd name="connsiteX1" fmla="*/ 113025 w 4491316"/>
              <a:gd name="connsiteY1" fmla="*/ 0 h 678137"/>
              <a:gd name="connsiteX2" fmla="*/ 4378291 w 4491316"/>
              <a:gd name="connsiteY2" fmla="*/ 0 h 678137"/>
              <a:gd name="connsiteX3" fmla="*/ 4491316 w 4491316"/>
              <a:gd name="connsiteY3" fmla="*/ 113025 h 678137"/>
              <a:gd name="connsiteX4" fmla="*/ 4491316 w 4491316"/>
              <a:gd name="connsiteY4" fmla="*/ 565112 h 678137"/>
              <a:gd name="connsiteX5" fmla="*/ 4378291 w 4491316"/>
              <a:gd name="connsiteY5" fmla="*/ 678137 h 678137"/>
              <a:gd name="connsiteX6" fmla="*/ 113025 w 4491316"/>
              <a:gd name="connsiteY6" fmla="*/ 678137 h 678137"/>
              <a:gd name="connsiteX7" fmla="*/ 0 w 4491316"/>
              <a:gd name="connsiteY7" fmla="*/ 565112 h 678137"/>
              <a:gd name="connsiteX8" fmla="*/ 0 w 4491316"/>
              <a:gd name="connsiteY8" fmla="*/ 113025 h 67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1316" h="678137">
                <a:moveTo>
                  <a:pt x="0" y="113025"/>
                </a:moveTo>
                <a:cubicBezTo>
                  <a:pt x="0" y="50603"/>
                  <a:pt x="50603" y="0"/>
                  <a:pt x="113025" y="0"/>
                </a:cubicBezTo>
                <a:lnTo>
                  <a:pt x="4378291" y="0"/>
                </a:lnTo>
                <a:cubicBezTo>
                  <a:pt x="4440713" y="0"/>
                  <a:pt x="4491316" y="50603"/>
                  <a:pt x="4491316" y="113025"/>
                </a:cubicBezTo>
                <a:lnTo>
                  <a:pt x="4491316" y="565112"/>
                </a:lnTo>
                <a:cubicBezTo>
                  <a:pt x="4491316" y="627534"/>
                  <a:pt x="4440713" y="678137"/>
                  <a:pt x="4378291" y="678137"/>
                </a:cubicBezTo>
                <a:lnTo>
                  <a:pt x="113025" y="678137"/>
                </a:lnTo>
                <a:cubicBezTo>
                  <a:pt x="50603" y="678137"/>
                  <a:pt x="0" y="627534"/>
                  <a:pt x="0" y="565112"/>
                </a:cubicBezTo>
                <a:lnTo>
                  <a:pt x="0" y="1130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2621" tIns="33104" rIns="322621" bIns="33104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kern="1200" dirty="0">
                <a:latin typeface="Roboto" pitchFamily="2" charset="0"/>
                <a:ea typeface="Roboto" pitchFamily="2" charset="0"/>
              </a:rPr>
              <a:t>No Piauí, foi marcante a longa Batalha de Jenipapo (1823).</a:t>
            </a:r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4257F2C-A974-758C-8604-E47399A66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859" y="1753969"/>
            <a:ext cx="2705966" cy="5034004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F4D3FFE2-8F2D-76FB-FFB8-0003AB6073BC}"/>
              </a:ext>
            </a:extLst>
          </p:cNvPr>
          <p:cNvGrpSpPr/>
          <p:nvPr/>
        </p:nvGrpSpPr>
        <p:grpSpPr>
          <a:xfrm>
            <a:off x="1300782" y="1750412"/>
            <a:ext cx="7659656" cy="1117841"/>
            <a:chOff x="1379411" y="1791738"/>
            <a:chExt cx="7659656" cy="1117841"/>
          </a:xfrm>
        </p:grpSpPr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E8CB7285-FDB8-4B29-2300-E210BCF03FD9}"/>
                </a:ext>
              </a:extLst>
            </p:cNvPr>
            <p:cNvSpPr/>
            <p:nvPr/>
          </p:nvSpPr>
          <p:spPr>
            <a:xfrm>
              <a:off x="1379411" y="1791738"/>
              <a:ext cx="7659656" cy="1117841"/>
            </a:xfrm>
            <a:custGeom>
              <a:avLst/>
              <a:gdLst>
                <a:gd name="connsiteX0" fmla="*/ 0 w 7659656"/>
                <a:gd name="connsiteY0" fmla="*/ 166360 h 998142"/>
                <a:gd name="connsiteX1" fmla="*/ 166360 w 7659656"/>
                <a:gd name="connsiteY1" fmla="*/ 0 h 998142"/>
                <a:gd name="connsiteX2" fmla="*/ 7493296 w 7659656"/>
                <a:gd name="connsiteY2" fmla="*/ 0 h 998142"/>
                <a:gd name="connsiteX3" fmla="*/ 7659656 w 7659656"/>
                <a:gd name="connsiteY3" fmla="*/ 166360 h 998142"/>
                <a:gd name="connsiteX4" fmla="*/ 7659656 w 7659656"/>
                <a:gd name="connsiteY4" fmla="*/ 831782 h 998142"/>
                <a:gd name="connsiteX5" fmla="*/ 7493296 w 7659656"/>
                <a:gd name="connsiteY5" fmla="*/ 998142 h 998142"/>
                <a:gd name="connsiteX6" fmla="*/ 166360 w 7659656"/>
                <a:gd name="connsiteY6" fmla="*/ 998142 h 998142"/>
                <a:gd name="connsiteX7" fmla="*/ 0 w 7659656"/>
                <a:gd name="connsiteY7" fmla="*/ 831782 h 998142"/>
                <a:gd name="connsiteX8" fmla="*/ 0 w 7659656"/>
                <a:gd name="connsiteY8" fmla="*/ 166360 h 99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9656" h="998142">
                  <a:moveTo>
                    <a:pt x="0" y="166360"/>
                  </a:moveTo>
                  <a:cubicBezTo>
                    <a:pt x="0" y="74482"/>
                    <a:pt x="74482" y="0"/>
                    <a:pt x="166360" y="0"/>
                  </a:cubicBezTo>
                  <a:lnTo>
                    <a:pt x="7493296" y="0"/>
                  </a:lnTo>
                  <a:cubicBezTo>
                    <a:pt x="7585174" y="0"/>
                    <a:pt x="7659656" y="74482"/>
                    <a:pt x="7659656" y="166360"/>
                  </a:cubicBezTo>
                  <a:lnTo>
                    <a:pt x="7659656" y="831782"/>
                  </a:lnTo>
                  <a:cubicBezTo>
                    <a:pt x="7659656" y="923660"/>
                    <a:pt x="7585174" y="998142"/>
                    <a:pt x="7493296" y="998142"/>
                  </a:cubicBezTo>
                  <a:lnTo>
                    <a:pt x="166360" y="998142"/>
                  </a:lnTo>
                  <a:cubicBezTo>
                    <a:pt x="74482" y="998142"/>
                    <a:pt x="0" y="923660"/>
                    <a:pt x="0" y="831782"/>
                  </a:cubicBezTo>
                  <a:lnTo>
                    <a:pt x="0" y="1663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8242" tIns="48725" rIns="338242" bIns="48725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900" kern="1200" dirty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46C070E8-8052-C8DC-7A57-026CA9A14FC6}"/>
                </a:ext>
              </a:extLst>
            </p:cNvPr>
            <p:cNvSpPr txBox="1"/>
            <p:nvPr/>
          </p:nvSpPr>
          <p:spPr>
            <a:xfrm>
              <a:off x="1436066" y="1928687"/>
              <a:ext cx="74666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 Proclamação da Independência não agradou a alguns setores da sociedade, principalmente os portugueses que viviam no Brasil. Lutas armadas irromperam na Bahia, no Piauí, no Ceará e no Maranhão, por exemplo.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8966" y="6321377"/>
            <a:ext cx="451495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95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0" y="458072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A ideia de nação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55952" y="6400799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11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36944AF-4BAF-25FD-886D-2A2DA4EEC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043" y="2783475"/>
            <a:ext cx="4888570" cy="3948460"/>
          </a:xfrm>
          <a:prstGeom prst="rect">
            <a:avLst/>
          </a:prstGeom>
        </p:spPr>
      </p:pic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F9DED52F-2CCC-1E53-BF54-C58C9E0AC1FD}"/>
              </a:ext>
            </a:extLst>
          </p:cNvPr>
          <p:cNvSpPr/>
          <p:nvPr/>
        </p:nvSpPr>
        <p:spPr>
          <a:xfrm>
            <a:off x="328182" y="1425346"/>
            <a:ext cx="4888570" cy="1487555"/>
          </a:xfrm>
          <a:custGeom>
            <a:avLst/>
            <a:gdLst>
              <a:gd name="connsiteX0" fmla="*/ 0 w 4491316"/>
              <a:gd name="connsiteY0" fmla="*/ 113025 h 678137"/>
              <a:gd name="connsiteX1" fmla="*/ 113025 w 4491316"/>
              <a:gd name="connsiteY1" fmla="*/ 0 h 678137"/>
              <a:gd name="connsiteX2" fmla="*/ 4378291 w 4491316"/>
              <a:gd name="connsiteY2" fmla="*/ 0 h 678137"/>
              <a:gd name="connsiteX3" fmla="*/ 4491316 w 4491316"/>
              <a:gd name="connsiteY3" fmla="*/ 113025 h 678137"/>
              <a:gd name="connsiteX4" fmla="*/ 4491316 w 4491316"/>
              <a:gd name="connsiteY4" fmla="*/ 565112 h 678137"/>
              <a:gd name="connsiteX5" fmla="*/ 4378291 w 4491316"/>
              <a:gd name="connsiteY5" fmla="*/ 678137 h 678137"/>
              <a:gd name="connsiteX6" fmla="*/ 113025 w 4491316"/>
              <a:gd name="connsiteY6" fmla="*/ 678137 h 678137"/>
              <a:gd name="connsiteX7" fmla="*/ 0 w 4491316"/>
              <a:gd name="connsiteY7" fmla="*/ 565112 h 678137"/>
              <a:gd name="connsiteX8" fmla="*/ 0 w 4491316"/>
              <a:gd name="connsiteY8" fmla="*/ 113025 h 67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1316" h="678137">
                <a:moveTo>
                  <a:pt x="0" y="113025"/>
                </a:moveTo>
                <a:cubicBezTo>
                  <a:pt x="0" y="50603"/>
                  <a:pt x="50603" y="0"/>
                  <a:pt x="113025" y="0"/>
                </a:cubicBezTo>
                <a:lnTo>
                  <a:pt x="4378291" y="0"/>
                </a:lnTo>
                <a:cubicBezTo>
                  <a:pt x="4440713" y="0"/>
                  <a:pt x="4491316" y="50603"/>
                  <a:pt x="4491316" y="113025"/>
                </a:cubicBezTo>
                <a:lnTo>
                  <a:pt x="4491316" y="565112"/>
                </a:lnTo>
                <a:cubicBezTo>
                  <a:pt x="4491316" y="627534"/>
                  <a:pt x="4440713" y="678137"/>
                  <a:pt x="4378291" y="678137"/>
                </a:cubicBezTo>
                <a:lnTo>
                  <a:pt x="113025" y="678137"/>
                </a:lnTo>
                <a:cubicBezTo>
                  <a:pt x="50603" y="678137"/>
                  <a:pt x="0" y="627534"/>
                  <a:pt x="0" y="565112"/>
                </a:cubicBezTo>
                <a:lnTo>
                  <a:pt x="0" y="113025"/>
                </a:lnTo>
                <a:close/>
              </a:path>
            </a:pathLst>
          </a:custGeom>
          <a:solidFill>
            <a:srgbClr val="0A840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2621" tIns="33104" rIns="322621" bIns="33104" numCol="1" spcCol="1270" anchor="ctr" anchorCtr="0">
            <a:noAutofit/>
          </a:bodyPr>
          <a:lstStyle/>
          <a:p>
            <a:pPr marL="0" lvl="0" indent="0" algn="l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kern="1200" dirty="0">
                <a:latin typeface="Roboto" pitchFamily="2" charset="0"/>
                <a:ea typeface="Roboto" pitchFamily="2" charset="0"/>
              </a:rPr>
              <a:t>“Nação” deriva do latim </a:t>
            </a:r>
            <a:r>
              <a:rPr lang="pt-BR" sz="1600" i="1" kern="1200" dirty="0" err="1">
                <a:latin typeface="Roboto" pitchFamily="2" charset="0"/>
                <a:ea typeface="Roboto" pitchFamily="2" charset="0"/>
              </a:rPr>
              <a:t>natus</a:t>
            </a:r>
            <a:r>
              <a:rPr lang="pt-BR" sz="1600" kern="1200" dirty="0">
                <a:latin typeface="Roboto" pitchFamily="2" charset="0"/>
                <a:ea typeface="Roboto" pitchFamily="2" charset="0"/>
              </a:rPr>
              <a:t>, que significa “nascido”. Constitui um grupo de pessoas </a:t>
            </a:r>
            <a:r>
              <a:rPr lang="pt-BR" sz="1600" kern="1200" dirty="0" err="1">
                <a:latin typeface="Roboto" pitchFamily="2" charset="0"/>
                <a:ea typeface="Roboto" pitchFamily="2" charset="0"/>
              </a:rPr>
              <a:t>relativamente</a:t>
            </a:r>
            <a:r>
              <a:rPr lang="pt-BR" sz="1600" kern="1200" dirty="0">
                <a:latin typeface="Roboto" pitchFamily="2" charset="0"/>
                <a:ea typeface="Roboto" pitchFamily="2" charset="0"/>
              </a:rPr>
              <a:t> constante, que se uniu por vontade própria e interesses comuns, e que habita um mesmo território.</a:t>
            </a:r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5AFE84E2-7F05-AFDE-4521-B01F9209BFE8}"/>
              </a:ext>
            </a:extLst>
          </p:cNvPr>
          <p:cNvSpPr/>
          <p:nvPr/>
        </p:nvSpPr>
        <p:spPr>
          <a:xfrm>
            <a:off x="765819" y="5134401"/>
            <a:ext cx="4602413" cy="1493643"/>
          </a:xfrm>
          <a:custGeom>
            <a:avLst/>
            <a:gdLst>
              <a:gd name="connsiteX0" fmla="*/ 0 w 4491316"/>
              <a:gd name="connsiteY0" fmla="*/ 113025 h 678137"/>
              <a:gd name="connsiteX1" fmla="*/ 113025 w 4491316"/>
              <a:gd name="connsiteY1" fmla="*/ 0 h 678137"/>
              <a:gd name="connsiteX2" fmla="*/ 4378291 w 4491316"/>
              <a:gd name="connsiteY2" fmla="*/ 0 h 678137"/>
              <a:gd name="connsiteX3" fmla="*/ 4491316 w 4491316"/>
              <a:gd name="connsiteY3" fmla="*/ 113025 h 678137"/>
              <a:gd name="connsiteX4" fmla="*/ 4491316 w 4491316"/>
              <a:gd name="connsiteY4" fmla="*/ 565112 h 678137"/>
              <a:gd name="connsiteX5" fmla="*/ 4378291 w 4491316"/>
              <a:gd name="connsiteY5" fmla="*/ 678137 h 678137"/>
              <a:gd name="connsiteX6" fmla="*/ 113025 w 4491316"/>
              <a:gd name="connsiteY6" fmla="*/ 678137 h 678137"/>
              <a:gd name="connsiteX7" fmla="*/ 0 w 4491316"/>
              <a:gd name="connsiteY7" fmla="*/ 565112 h 678137"/>
              <a:gd name="connsiteX8" fmla="*/ 0 w 4491316"/>
              <a:gd name="connsiteY8" fmla="*/ 113025 h 67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1316" h="678137">
                <a:moveTo>
                  <a:pt x="0" y="113025"/>
                </a:moveTo>
                <a:cubicBezTo>
                  <a:pt x="0" y="50603"/>
                  <a:pt x="50603" y="0"/>
                  <a:pt x="113025" y="0"/>
                </a:cubicBezTo>
                <a:lnTo>
                  <a:pt x="4378291" y="0"/>
                </a:lnTo>
                <a:cubicBezTo>
                  <a:pt x="4440713" y="0"/>
                  <a:pt x="4491316" y="50603"/>
                  <a:pt x="4491316" y="113025"/>
                </a:cubicBezTo>
                <a:lnTo>
                  <a:pt x="4491316" y="565112"/>
                </a:lnTo>
                <a:cubicBezTo>
                  <a:pt x="4491316" y="627534"/>
                  <a:pt x="4440713" y="678137"/>
                  <a:pt x="4378291" y="678137"/>
                </a:cubicBezTo>
                <a:lnTo>
                  <a:pt x="113025" y="678137"/>
                </a:lnTo>
                <a:cubicBezTo>
                  <a:pt x="50603" y="678137"/>
                  <a:pt x="0" y="627534"/>
                  <a:pt x="0" y="565112"/>
                </a:cubicBezTo>
                <a:lnTo>
                  <a:pt x="0" y="113025"/>
                </a:lnTo>
                <a:close/>
              </a:path>
            </a:pathLst>
          </a:custGeom>
          <a:solidFill>
            <a:srgbClr val="E4E40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2621" tIns="33104" rIns="322621" bIns="33104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</a:rPr>
              <a:t>Pertencer a uma nação é criar vínculos, levando os indivíduos a reconhecerem-se como iguais entre si, mas diferentes de qualquer outro grande grupo, com  interesses e necessidades próprios.</a:t>
            </a:r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A8CE3E63-B0B2-1315-B1B8-11D7ECC97CE7}"/>
              </a:ext>
            </a:extLst>
          </p:cNvPr>
          <p:cNvSpPr/>
          <p:nvPr/>
        </p:nvSpPr>
        <p:spPr>
          <a:xfrm>
            <a:off x="488645" y="3294874"/>
            <a:ext cx="3325409" cy="1493643"/>
          </a:xfrm>
          <a:custGeom>
            <a:avLst/>
            <a:gdLst>
              <a:gd name="connsiteX0" fmla="*/ 0 w 4491316"/>
              <a:gd name="connsiteY0" fmla="*/ 113025 h 678137"/>
              <a:gd name="connsiteX1" fmla="*/ 113025 w 4491316"/>
              <a:gd name="connsiteY1" fmla="*/ 0 h 678137"/>
              <a:gd name="connsiteX2" fmla="*/ 4378291 w 4491316"/>
              <a:gd name="connsiteY2" fmla="*/ 0 h 678137"/>
              <a:gd name="connsiteX3" fmla="*/ 4491316 w 4491316"/>
              <a:gd name="connsiteY3" fmla="*/ 113025 h 678137"/>
              <a:gd name="connsiteX4" fmla="*/ 4491316 w 4491316"/>
              <a:gd name="connsiteY4" fmla="*/ 565112 h 678137"/>
              <a:gd name="connsiteX5" fmla="*/ 4378291 w 4491316"/>
              <a:gd name="connsiteY5" fmla="*/ 678137 h 678137"/>
              <a:gd name="connsiteX6" fmla="*/ 113025 w 4491316"/>
              <a:gd name="connsiteY6" fmla="*/ 678137 h 678137"/>
              <a:gd name="connsiteX7" fmla="*/ 0 w 4491316"/>
              <a:gd name="connsiteY7" fmla="*/ 565112 h 678137"/>
              <a:gd name="connsiteX8" fmla="*/ 0 w 4491316"/>
              <a:gd name="connsiteY8" fmla="*/ 113025 h 67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1316" h="678137">
                <a:moveTo>
                  <a:pt x="0" y="113025"/>
                </a:moveTo>
                <a:cubicBezTo>
                  <a:pt x="0" y="50603"/>
                  <a:pt x="50603" y="0"/>
                  <a:pt x="113025" y="0"/>
                </a:cubicBezTo>
                <a:lnTo>
                  <a:pt x="4378291" y="0"/>
                </a:lnTo>
                <a:cubicBezTo>
                  <a:pt x="4440713" y="0"/>
                  <a:pt x="4491316" y="50603"/>
                  <a:pt x="4491316" y="113025"/>
                </a:cubicBezTo>
                <a:lnTo>
                  <a:pt x="4491316" y="565112"/>
                </a:lnTo>
                <a:cubicBezTo>
                  <a:pt x="4491316" y="627534"/>
                  <a:pt x="4440713" y="678137"/>
                  <a:pt x="4378291" y="678137"/>
                </a:cubicBezTo>
                <a:lnTo>
                  <a:pt x="113025" y="678137"/>
                </a:lnTo>
                <a:cubicBezTo>
                  <a:pt x="50603" y="678137"/>
                  <a:pt x="0" y="627534"/>
                  <a:pt x="0" y="565112"/>
                </a:cubicBezTo>
                <a:lnTo>
                  <a:pt x="0" y="113025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2621" tIns="33104" rIns="322621" bIns="33104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kern="1200" dirty="0">
                <a:latin typeface="Roboto" pitchFamily="2" charset="0"/>
                <a:ea typeface="Roboto" pitchFamily="2" charset="0"/>
              </a:rPr>
              <a:t>Partilha a mesma língua ou várias línguas e, geralmente, </a:t>
            </a:r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kern="1200" dirty="0">
                <a:latin typeface="Roboto" pitchFamily="2" charset="0"/>
                <a:ea typeface="Roboto" pitchFamily="2" charset="0"/>
              </a:rPr>
              <a:t>têm objetivos materiais, sociais e espirituais semelhantes. </a:t>
            </a: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8BE4921E-CE99-5F9C-90F5-8F285122A9D4}"/>
              </a:ext>
            </a:extLst>
          </p:cNvPr>
          <p:cNvSpPr/>
          <p:nvPr/>
        </p:nvSpPr>
        <p:spPr>
          <a:xfrm>
            <a:off x="5846463" y="1489484"/>
            <a:ext cx="5910246" cy="1260783"/>
          </a:xfrm>
          <a:custGeom>
            <a:avLst/>
            <a:gdLst>
              <a:gd name="connsiteX0" fmla="*/ 0 w 4491316"/>
              <a:gd name="connsiteY0" fmla="*/ 113025 h 678137"/>
              <a:gd name="connsiteX1" fmla="*/ 113025 w 4491316"/>
              <a:gd name="connsiteY1" fmla="*/ 0 h 678137"/>
              <a:gd name="connsiteX2" fmla="*/ 4378291 w 4491316"/>
              <a:gd name="connsiteY2" fmla="*/ 0 h 678137"/>
              <a:gd name="connsiteX3" fmla="*/ 4491316 w 4491316"/>
              <a:gd name="connsiteY3" fmla="*/ 113025 h 678137"/>
              <a:gd name="connsiteX4" fmla="*/ 4491316 w 4491316"/>
              <a:gd name="connsiteY4" fmla="*/ 565112 h 678137"/>
              <a:gd name="connsiteX5" fmla="*/ 4378291 w 4491316"/>
              <a:gd name="connsiteY5" fmla="*/ 678137 h 678137"/>
              <a:gd name="connsiteX6" fmla="*/ 113025 w 4491316"/>
              <a:gd name="connsiteY6" fmla="*/ 678137 h 678137"/>
              <a:gd name="connsiteX7" fmla="*/ 0 w 4491316"/>
              <a:gd name="connsiteY7" fmla="*/ 565112 h 678137"/>
              <a:gd name="connsiteX8" fmla="*/ 0 w 4491316"/>
              <a:gd name="connsiteY8" fmla="*/ 113025 h 67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1316" h="678137">
                <a:moveTo>
                  <a:pt x="0" y="113025"/>
                </a:moveTo>
                <a:cubicBezTo>
                  <a:pt x="0" y="50603"/>
                  <a:pt x="50603" y="0"/>
                  <a:pt x="113025" y="0"/>
                </a:cubicBezTo>
                <a:lnTo>
                  <a:pt x="4378291" y="0"/>
                </a:lnTo>
                <a:cubicBezTo>
                  <a:pt x="4440713" y="0"/>
                  <a:pt x="4491316" y="50603"/>
                  <a:pt x="4491316" y="113025"/>
                </a:cubicBezTo>
                <a:lnTo>
                  <a:pt x="4491316" y="565112"/>
                </a:lnTo>
                <a:cubicBezTo>
                  <a:pt x="4491316" y="627534"/>
                  <a:pt x="4440713" y="678137"/>
                  <a:pt x="4378291" y="678137"/>
                </a:cubicBezTo>
                <a:lnTo>
                  <a:pt x="113025" y="678137"/>
                </a:lnTo>
                <a:cubicBezTo>
                  <a:pt x="50603" y="678137"/>
                  <a:pt x="0" y="627534"/>
                  <a:pt x="0" y="565112"/>
                </a:cubicBezTo>
                <a:lnTo>
                  <a:pt x="0" y="113025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2621" tIns="33104" rIns="322621" bIns="33104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kern="1200" dirty="0">
                <a:latin typeface="Roboto" pitchFamily="2" charset="0"/>
                <a:ea typeface="Roboto" pitchFamily="2" charset="0"/>
              </a:rPr>
              <a:t>Nação  se distingue de Estado e governo. Estado é o setor administrativo e legislativo de uma nação; governo é o conjunto de pessoas que detêm o poder político e determinam a orientação política de uma sociedade.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F9095722-5B64-7564-B70F-63030EFD8161}"/>
              </a:ext>
            </a:extLst>
          </p:cNvPr>
          <p:cNvSpPr/>
          <p:nvPr/>
        </p:nvSpPr>
        <p:spPr>
          <a:xfrm>
            <a:off x="8504721" y="3932670"/>
            <a:ext cx="3495290" cy="2427927"/>
          </a:xfrm>
          <a:custGeom>
            <a:avLst/>
            <a:gdLst>
              <a:gd name="connsiteX0" fmla="*/ 0 w 4491316"/>
              <a:gd name="connsiteY0" fmla="*/ 113025 h 678137"/>
              <a:gd name="connsiteX1" fmla="*/ 113025 w 4491316"/>
              <a:gd name="connsiteY1" fmla="*/ 0 h 678137"/>
              <a:gd name="connsiteX2" fmla="*/ 4378291 w 4491316"/>
              <a:gd name="connsiteY2" fmla="*/ 0 h 678137"/>
              <a:gd name="connsiteX3" fmla="*/ 4491316 w 4491316"/>
              <a:gd name="connsiteY3" fmla="*/ 113025 h 678137"/>
              <a:gd name="connsiteX4" fmla="*/ 4491316 w 4491316"/>
              <a:gd name="connsiteY4" fmla="*/ 565112 h 678137"/>
              <a:gd name="connsiteX5" fmla="*/ 4378291 w 4491316"/>
              <a:gd name="connsiteY5" fmla="*/ 678137 h 678137"/>
              <a:gd name="connsiteX6" fmla="*/ 113025 w 4491316"/>
              <a:gd name="connsiteY6" fmla="*/ 678137 h 678137"/>
              <a:gd name="connsiteX7" fmla="*/ 0 w 4491316"/>
              <a:gd name="connsiteY7" fmla="*/ 565112 h 678137"/>
              <a:gd name="connsiteX8" fmla="*/ 0 w 4491316"/>
              <a:gd name="connsiteY8" fmla="*/ 113025 h 67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1316" h="678137">
                <a:moveTo>
                  <a:pt x="0" y="113025"/>
                </a:moveTo>
                <a:cubicBezTo>
                  <a:pt x="0" y="50603"/>
                  <a:pt x="50603" y="0"/>
                  <a:pt x="113025" y="0"/>
                </a:cubicBezTo>
                <a:lnTo>
                  <a:pt x="4378291" y="0"/>
                </a:lnTo>
                <a:cubicBezTo>
                  <a:pt x="4440713" y="0"/>
                  <a:pt x="4491316" y="50603"/>
                  <a:pt x="4491316" y="113025"/>
                </a:cubicBezTo>
                <a:lnTo>
                  <a:pt x="4491316" y="565112"/>
                </a:lnTo>
                <a:cubicBezTo>
                  <a:pt x="4491316" y="627534"/>
                  <a:pt x="4440713" y="678137"/>
                  <a:pt x="4378291" y="678137"/>
                </a:cubicBezTo>
                <a:lnTo>
                  <a:pt x="113025" y="678137"/>
                </a:lnTo>
                <a:cubicBezTo>
                  <a:pt x="50603" y="678137"/>
                  <a:pt x="0" y="627534"/>
                  <a:pt x="0" y="565112"/>
                </a:cubicBezTo>
                <a:lnTo>
                  <a:pt x="0" y="113025"/>
                </a:lnTo>
                <a:close/>
              </a:path>
            </a:pathLst>
          </a:custGeom>
          <a:solidFill>
            <a:srgbClr val="0A840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2621" tIns="33104" rIns="322621" bIns="33104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kern="1200" dirty="0">
                <a:latin typeface="Roboto" pitchFamily="2" charset="0"/>
                <a:ea typeface="Roboto" pitchFamily="2" charset="0"/>
              </a:rPr>
              <a:t>As lutas políticas durante o governo de D. Pedro I e a crescente valorização das coisas  da terra, em oposição às de fora, deram origem a um sentimento nacionalista suficientemente forte que possibilitou o nascimento da nação brasileira.</a:t>
            </a:r>
          </a:p>
        </p:txBody>
      </p:sp>
    </p:spTree>
    <p:extLst>
      <p:ext uri="{BB962C8B-B14F-4D97-AF65-F5344CB8AC3E}">
        <p14:creationId xmlns:p14="http://schemas.microsoft.com/office/powerpoint/2010/main" val="243791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3DD78904-EE1B-6EAA-CED4-6CD076BE5639}"/>
              </a:ext>
            </a:extLst>
          </p:cNvPr>
          <p:cNvSpPr/>
          <p:nvPr/>
        </p:nvSpPr>
        <p:spPr>
          <a:xfrm>
            <a:off x="-32288" y="1622051"/>
            <a:ext cx="12191999" cy="52359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699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878" y="736745"/>
            <a:ext cx="6120680" cy="702970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pt-BR" sz="3600" b="1" dirty="0">
                <a:latin typeface="Roboto" pitchFamily="2" charset="0"/>
                <a:ea typeface="Roboto" pitchFamily="2" charset="0"/>
              </a:rPr>
              <a:t>A luta contra </a:t>
            </a:r>
            <a:br>
              <a:rPr lang="pt-BR" sz="3600" b="1" dirty="0">
                <a:latin typeface="Roboto" pitchFamily="2" charset="0"/>
                <a:ea typeface="Roboto" pitchFamily="2" charset="0"/>
              </a:rPr>
            </a:br>
            <a:r>
              <a:rPr lang="pt-BR" sz="3600" b="1" dirty="0">
                <a:latin typeface="Roboto" pitchFamily="2" charset="0"/>
                <a:ea typeface="Roboto" pitchFamily="2" charset="0"/>
              </a:rPr>
              <a:t>o domínio espanhol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2188825" y="7389440"/>
            <a:ext cx="1259883" cy="397461"/>
          </a:xfrm>
        </p:spPr>
        <p:txBody>
          <a:bodyPr/>
          <a:lstStyle/>
          <a:p>
            <a:fld id="{C344E82F-7008-4A71-8DF8-59079F66000D}" type="slidenum">
              <a:rPr lang="pt-BR" smtClean="0"/>
              <a:t>2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488D9BF-88E2-864E-38AE-7F272BF8AD46}"/>
              </a:ext>
            </a:extLst>
          </p:cNvPr>
          <p:cNvSpPr txBox="1"/>
          <p:nvPr/>
        </p:nvSpPr>
        <p:spPr>
          <a:xfrm>
            <a:off x="189755" y="1850715"/>
            <a:ext cx="568863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/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 Em 1810, começaram a irromper revoltas emancipacionistas na América. No México, na região dos atuais Paraguai e Argentina, no Chile, entre outros lugares. </a:t>
            </a:r>
          </a:p>
          <a:p>
            <a:pPr marL="179388" indent="-179388"/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 Em 1811, a região do atual Paraguai foi a primeira a declarar a independência. </a:t>
            </a:r>
          </a:p>
          <a:p>
            <a:pPr marL="179388" indent="-179388"/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 Em 1816, foi a vez da Argentina. Em 1818, o Chile se emancipou e foi seguido por Colômbia, Peru, México, Guatemala, El Salvador, Honduras, Nicarágua, Costa Rica, Bolívia, Uruguai, Equador e Venezuela. </a:t>
            </a:r>
          </a:p>
          <a:p>
            <a:pPr marL="179388" indent="-179388"/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 Em meados da década de 1840, apenas Cuba permanecia como colônia espanhola na América.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20870CE-EF79-9082-63AF-BE70E765E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72" y="539742"/>
            <a:ext cx="5880785" cy="636261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3C2C914-E139-3BF3-9440-B914F47DF049}"/>
              </a:ext>
            </a:extLst>
          </p:cNvPr>
          <p:cNvSpPr/>
          <p:nvPr/>
        </p:nvSpPr>
        <p:spPr>
          <a:xfrm>
            <a:off x="5726243" y="1622051"/>
            <a:ext cx="190256" cy="52359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92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7FDDF080-4F14-9857-0ECA-9154F41DCCF1}"/>
              </a:ext>
            </a:extLst>
          </p:cNvPr>
          <p:cNvSpPr/>
          <p:nvPr/>
        </p:nvSpPr>
        <p:spPr>
          <a:xfrm>
            <a:off x="4679093" y="3896733"/>
            <a:ext cx="3060334" cy="2979892"/>
          </a:xfrm>
          <a:custGeom>
            <a:avLst/>
            <a:gdLst>
              <a:gd name="connsiteX0" fmla="*/ 0 w 3028321"/>
              <a:gd name="connsiteY0" fmla="*/ 1439480 h 2878960"/>
              <a:gd name="connsiteX1" fmla="*/ 1514161 w 3028321"/>
              <a:gd name="connsiteY1" fmla="*/ 0 h 2878960"/>
              <a:gd name="connsiteX2" fmla="*/ 3028322 w 3028321"/>
              <a:gd name="connsiteY2" fmla="*/ 1439480 h 2878960"/>
              <a:gd name="connsiteX3" fmla="*/ 1514161 w 3028321"/>
              <a:gd name="connsiteY3" fmla="*/ 2878960 h 2878960"/>
              <a:gd name="connsiteX4" fmla="*/ 0 w 3028321"/>
              <a:gd name="connsiteY4" fmla="*/ 1439480 h 28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321" h="2878960">
                <a:moveTo>
                  <a:pt x="0" y="1439480"/>
                </a:moveTo>
                <a:cubicBezTo>
                  <a:pt x="0" y="644477"/>
                  <a:pt x="677913" y="0"/>
                  <a:pt x="1514161" y="0"/>
                </a:cubicBezTo>
                <a:cubicBezTo>
                  <a:pt x="2350409" y="0"/>
                  <a:pt x="3028322" y="644477"/>
                  <a:pt x="3028322" y="1439480"/>
                </a:cubicBezTo>
                <a:cubicBezTo>
                  <a:pt x="3028322" y="2234483"/>
                  <a:pt x="2350409" y="2878960"/>
                  <a:pt x="1514161" y="2878960"/>
                </a:cubicBezTo>
                <a:cubicBezTo>
                  <a:pt x="677913" y="2878960"/>
                  <a:pt x="0" y="2234483"/>
                  <a:pt x="0" y="14394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alpha val="50000"/>
              <a:hueOff val="11250264"/>
              <a:satOff val="-16880"/>
              <a:lumOff val="-274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01926" tIns="449554" rIns="601926" bIns="44955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2A96B61C-611C-1496-2C29-1B953AE1964C}"/>
              </a:ext>
            </a:extLst>
          </p:cNvPr>
          <p:cNvSpPr/>
          <p:nvPr/>
        </p:nvSpPr>
        <p:spPr>
          <a:xfrm>
            <a:off x="7783858" y="1984907"/>
            <a:ext cx="4109028" cy="4347630"/>
          </a:xfrm>
          <a:custGeom>
            <a:avLst/>
            <a:gdLst>
              <a:gd name="connsiteX0" fmla="*/ 0 w 3020979"/>
              <a:gd name="connsiteY0" fmla="*/ 1439480 h 2878960"/>
              <a:gd name="connsiteX1" fmla="*/ 1510490 w 3020979"/>
              <a:gd name="connsiteY1" fmla="*/ 0 h 2878960"/>
              <a:gd name="connsiteX2" fmla="*/ 3020980 w 3020979"/>
              <a:gd name="connsiteY2" fmla="*/ 1439480 h 2878960"/>
              <a:gd name="connsiteX3" fmla="*/ 1510490 w 3020979"/>
              <a:gd name="connsiteY3" fmla="*/ 2878960 h 2878960"/>
              <a:gd name="connsiteX4" fmla="*/ 0 w 3020979"/>
              <a:gd name="connsiteY4" fmla="*/ 1439480 h 28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979" h="2878960">
                <a:moveTo>
                  <a:pt x="0" y="1439480"/>
                </a:moveTo>
                <a:cubicBezTo>
                  <a:pt x="0" y="644477"/>
                  <a:pt x="676269" y="0"/>
                  <a:pt x="1510490" y="0"/>
                </a:cubicBezTo>
                <a:cubicBezTo>
                  <a:pt x="2344711" y="0"/>
                  <a:pt x="3020980" y="644477"/>
                  <a:pt x="3020980" y="1439480"/>
                </a:cubicBezTo>
                <a:cubicBezTo>
                  <a:pt x="3020980" y="2234483"/>
                  <a:pt x="2344711" y="2878960"/>
                  <a:pt x="1510490" y="2878960"/>
                </a:cubicBezTo>
                <a:cubicBezTo>
                  <a:pt x="676269" y="2878960"/>
                  <a:pt x="0" y="2234483"/>
                  <a:pt x="0" y="143948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00851" tIns="449554" rIns="600851" bIns="44955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ea typeface="Roboto" pitchFamily="2" charset="0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913D037B-EBB7-03C1-0773-217CCE8DBC8E}"/>
              </a:ext>
            </a:extLst>
          </p:cNvPr>
          <p:cNvSpPr/>
          <p:nvPr/>
        </p:nvSpPr>
        <p:spPr>
          <a:xfrm>
            <a:off x="433315" y="2126843"/>
            <a:ext cx="4029352" cy="3814918"/>
          </a:xfrm>
          <a:custGeom>
            <a:avLst/>
            <a:gdLst>
              <a:gd name="connsiteX0" fmla="*/ 0 w 3028321"/>
              <a:gd name="connsiteY0" fmla="*/ 1439480 h 2878960"/>
              <a:gd name="connsiteX1" fmla="*/ 1514161 w 3028321"/>
              <a:gd name="connsiteY1" fmla="*/ 0 h 2878960"/>
              <a:gd name="connsiteX2" fmla="*/ 3028322 w 3028321"/>
              <a:gd name="connsiteY2" fmla="*/ 1439480 h 2878960"/>
              <a:gd name="connsiteX3" fmla="*/ 1514161 w 3028321"/>
              <a:gd name="connsiteY3" fmla="*/ 2878960 h 2878960"/>
              <a:gd name="connsiteX4" fmla="*/ 0 w 3028321"/>
              <a:gd name="connsiteY4" fmla="*/ 1439480 h 28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321" h="2878960">
                <a:moveTo>
                  <a:pt x="0" y="1439480"/>
                </a:moveTo>
                <a:cubicBezTo>
                  <a:pt x="0" y="644477"/>
                  <a:pt x="677913" y="0"/>
                  <a:pt x="1514161" y="0"/>
                </a:cubicBezTo>
                <a:cubicBezTo>
                  <a:pt x="2350409" y="0"/>
                  <a:pt x="3028322" y="644477"/>
                  <a:pt x="3028322" y="1439480"/>
                </a:cubicBezTo>
                <a:cubicBezTo>
                  <a:pt x="3028322" y="2234483"/>
                  <a:pt x="2350409" y="2878960"/>
                  <a:pt x="1514161" y="2878960"/>
                </a:cubicBezTo>
                <a:cubicBezTo>
                  <a:pt x="677913" y="2878960"/>
                  <a:pt x="0" y="2234483"/>
                  <a:pt x="0" y="1439480"/>
                </a:cubicBezTo>
                <a:close/>
              </a:path>
            </a:pathLst>
          </a:custGeom>
          <a:solidFill>
            <a:srgbClr val="FA5CAB">
              <a:alpha val="50000"/>
            </a:srgb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alpha val="50000"/>
              <a:hueOff val="11250264"/>
              <a:satOff val="-16880"/>
              <a:lumOff val="-274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01926" tIns="449554" rIns="601926" bIns="44955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22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286" y="406962"/>
            <a:ext cx="11710251" cy="1143000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Roboto" pitchFamily="2" charset="0"/>
                <a:ea typeface="Roboto" pitchFamily="2" charset="0"/>
              </a:rPr>
              <a:t>Simón Bolívar </a:t>
            </a: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0470BBBB-BF55-CA8B-E82B-C24699566D26}"/>
              </a:ext>
            </a:extLst>
          </p:cNvPr>
          <p:cNvSpPr/>
          <p:nvPr/>
        </p:nvSpPr>
        <p:spPr>
          <a:xfrm>
            <a:off x="4795161" y="3861949"/>
            <a:ext cx="2703846" cy="2781988"/>
          </a:xfrm>
          <a:custGeom>
            <a:avLst/>
            <a:gdLst>
              <a:gd name="connsiteX0" fmla="*/ 0 w 3028321"/>
              <a:gd name="connsiteY0" fmla="*/ 1439480 h 2878960"/>
              <a:gd name="connsiteX1" fmla="*/ 1514161 w 3028321"/>
              <a:gd name="connsiteY1" fmla="*/ 0 h 2878960"/>
              <a:gd name="connsiteX2" fmla="*/ 3028322 w 3028321"/>
              <a:gd name="connsiteY2" fmla="*/ 1439480 h 2878960"/>
              <a:gd name="connsiteX3" fmla="*/ 1514161 w 3028321"/>
              <a:gd name="connsiteY3" fmla="*/ 2878960 h 2878960"/>
              <a:gd name="connsiteX4" fmla="*/ 0 w 3028321"/>
              <a:gd name="connsiteY4" fmla="*/ 1439480 h 28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321" h="2878960">
                <a:moveTo>
                  <a:pt x="0" y="1439480"/>
                </a:moveTo>
                <a:cubicBezTo>
                  <a:pt x="0" y="644477"/>
                  <a:pt x="677913" y="0"/>
                  <a:pt x="1514161" y="0"/>
                </a:cubicBezTo>
                <a:cubicBezTo>
                  <a:pt x="2350409" y="0"/>
                  <a:pt x="3028322" y="644477"/>
                  <a:pt x="3028322" y="1439480"/>
                </a:cubicBezTo>
                <a:cubicBezTo>
                  <a:pt x="3028322" y="2234483"/>
                  <a:pt x="2350409" y="2878960"/>
                  <a:pt x="1514161" y="2878960"/>
                </a:cubicBezTo>
                <a:cubicBezTo>
                  <a:pt x="677913" y="2878960"/>
                  <a:pt x="0" y="2234483"/>
                  <a:pt x="0" y="14394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alpha val="50000"/>
              <a:hueOff val="11250264"/>
              <a:satOff val="-16880"/>
              <a:lumOff val="-274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01926" tIns="449554" rIns="601926" bIns="44955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Liderou o processo de independência em nações, como Bolívia, Equador, Colômbia, Panamá, Peru e Venezuela.</a:t>
            </a:r>
            <a:endParaRPr lang="pt-BR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270FD82-0535-309F-416A-46492BACC235}"/>
              </a:ext>
            </a:extLst>
          </p:cNvPr>
          <p:cNvSpPr/>
          <p:nvPr/>
        </p:nvSpPr>
        <p:spPr>
          <a:xfrm>
            <a:off x="7662649" y="2268920"/>
            <a:ext cx="3945596" cy="3925676"/>
          </a:xfrm>
          <a:custGeom>
            <a:avLst/>
            <a:gdLst>
              <a:gd name="connsiteX0" fmla="*/ 0 w 3020979"/>
              <a:gd name="connsiteY0" fmla="*/ 1439480 h 2878960"/>
              <a:gd name="connsiteX1" fmla="*/ 1510490 w 3020979"/>
              <a:gd name="connsiteY1" fmla="*/ 0 h 2878960"/>
              <a:gd name="connsiteX2" fmla="*/ 3020980 w 3020979"/>
              <a:gd name="connsiteY2" fmla="*/ 1439480 h 2878960"/>
              <a:gd name="connsiteX3" fmla="*/ 1510490 w 3020979"/>
              <a:gd name="connsiteY3" fmla="*/ 2878960 h 2878960"/>
              <a:gd name="connsiteX4" fmla="*/ 0 w 3020979"/>
              <a:gd name="connsiteY4" fmla="*/ 1439480 h 28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979" h="2878960">
                <a:moveTo>
                  <a:pt x="0" y="1439480"/>
                </a:moveTo>
                <a:cubicBezTo>
                  <a:pt x="0" y="644477"/>
                  <a:pt x="676269" y="0"/>
                  <a:pt x="1510490" y="0"/>
                </a:cubicBezTo>
                <a:cubicBezTo>
                  <a:pt x="2344711" y="0"/>
                  <a:pt x="3020980" y="644477"/>
                  <a:pt x="3020980" y="1439480"/>
                </a:cubicBezTo>
                <a:cubicBezTo>
                  <a:pt x="3020980" y="2234483"/>
                  <a:pt x="2344711" y="2878960"/>
                  <a:pt x="1510490" y="2878960"/>
                </a:cubicBezTo>
                <a:cubicBezTo>
                  <a:pt x="676269" y="2878960"/>
                  <a:pt x="0" y="2234483"/>
                  <a:pt x="0" y="143948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00851" tIns="449554" rIns="600851" bIns="44955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Pan-americanismo:</a:t>
            </a: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movimento que tinha como objetivo unificar os territórios da América espanhola sob uma única liderança. Não se transformou em realidade</a:t>
            </a:r>
            <a:r>
              <a:rPr lang="pt-BR" sz="2000" kern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05478" y="6430131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3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606D06C8-A9BA-127D-883C-1D46704717E9}"/>
              </a:ext>
            </a:extLst>
          </p:cNvPr>
          <p:cNvSpPr/>
          <p:nvPr/>
        </p:nvSpPr>
        <p:spPr>
          <a:xfrm>
            <a:off x="229023" y="2093377"/>
            <a:ext cx="4103704" cy="4090344"/>
          </a:xfrm>
          <a:custGeom>
            <a:avLst/>
            <a:gdLst>
              <a:gd name="connsiteX0" fmla="*/ 0 w 3028321"/>
              <a:gd name="connsiteY0" fmla="*/ 1439480 h 2878960"/>
              <a:gd name="connsiteX1" fmla="*/ 1514161 w 3028321"/>
              <a:gd name="connsiteY1" fmla="*/ 0 h 2878960"/>
              <a:gd name="connsiteX2" fmla="*/ 3028322 w 3028321"/>
              <a:gd name="connsiteY2" fmla="*/ 1439480 h 2878960"/>
              <a:gd name="connsiteX3" fmla="*/ 1514161 w 3028321"/>
              <a:gd name="connsiteY3" fmla="*/ 2878960 h 2878960"/>
              <a:gd name="connsiteX4" fmla="*/ 0 w 3028321"/>
              <a:gd name="connsiteY4" fmla="*/ 1439480 h 28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321" h="2878960">
                <a:moveTo>
                  <a:pt x="0" y="1439480"/>
                </a:moveTo>
                <a:cubicBezTo>
                  <a:pt x="0" y="644477"/>
                  <a:pt x="677913" y="0"/>
                  <a:pt x="1514161" y="0"/>
                </a:cubicBezTo>
                <a:cubicBezTo>
                  <a:pt x="2350409" y="0"/>
                  <a:pt x="3028322" y="644477"/>
                  <a:pt x="3028322" y="1439480"/>
                </a:cubicBezTo>
                <a:cubicBezTo>
                  <a:pt x="3028322" y="2234483"/>
                  <a:pt x="2350409" y="2878960"/>
                  <a:pt x="1514161" y="2878960"/>
                </a:cubicBezTo>
                <a:cubicBezTo>
                  <a:pt x="677913" y="2878960"/>
                  <a:pt x="0" y="2234483"/>
                  <a:pt x="0" y="1439480"/>
                </a:cubicBezTo>
                <a:close/>
              </a:path>
            </a:pathLst>
          </a:custGeom>
          <a:solidFill>
            <a:srgbClr val="FA5CAB">
              <a:alpha val="50000"/>
            </a:srgb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alpha val="50000"/>
              <a:hueOff val="11250264"/>
              <a:satOff val="-16880"/>
              <a:lumOff val="-274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01926" tIns="449554" rIns="601926" bIns="44955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Nascido de família aristocrática de Caracas, Simón Bolívar é considerado um dos principais responsáveis pela organização das lutas pela independência da América espanhola. </a:t>
            </a:r>
            <a:endParaRPr lang="pt-BR" sz="19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F53732-8D78-E2A6-4AE1-663FF4B50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028" y="1254968"/>
            <a:ext cx="2536517" cy="254907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62CA662-2B84-46C5-B4F9-53EBD0F5356B}"/>
              </a:ext>
            </a:extLst>
          </p:cNvPr>
          <p:cNvSpPr txBox="1"/>
          <p:nvPr/>
        </p:nvSpPr>
        <p:spPr>
          <a:xfrm>
            <a:off x="7654778" y="1292007"/>
            <a:ext cx="3264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Simón Bolívar sentado em trono. Detalhe do quadro </a:t>
            </a:r>
            <a:r>
              <a:rPr lang="pt-BR" sz="1200" b="1" dirty="0"/>
              <a:t>O panteão dos heróis</a:t>
            </a:r>
            <a:r>
              <a:rPr lang="pt-B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61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6EDFD728-FC8D-A69D-56DC-499BE4037A47}"/>
              </a:ext>
            </a:extLst>
          </p:cNvPr>
          <p:cNvSpPr/>
          <p:nvPr/>
        </p:nvSpPr>
        <p:spPr>
          <a:xfrm>
            <a:off x="30568" y="1281747"/>
            <a:ext cx="6999948" cy="542165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108923" rIns="177800" bIns="1108923" numCol="1" spcCol="1270" anchor="t" anchorCtr="0">
            <a:noAutofit/>
          </a:bodyPr>
          <a:lstStyle/>
          <a:p>
            <a:pPr marL="285750" lvl="1" indent="-28575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1" indent="-28575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 guerras pela independência iniciadas nas regiões de Caracas (sob a liderança de Bolívar) e de Buenos Aires (lideradas por José de San Martín) foram movimentos protagonizados pelos </a:t>
            </a:r>
            <a:r>
              <a:rPr lang="pt-BR" sz="16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criollos</a:t>
            </a: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(representantes das camadas altas da sociedade colonial).</a:t>
            </a:r>
          </a:p>
          <a:p>
            <a:pPr marL="285750" lvl="1" indent="-28575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Durante o período colonial, as populações negras e indígenas sofreram um processo de exclusão nos territórios coloniais. Foi o que ocorreu também de um modo geral com as mulheres.</a:t>
            </a:r>
          </a:p>
          <a:p>
            <a:pPr marL="285750" lvl="1" indent="-28575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 práticas escravistas e a exploração compulsória do trabalho indígena resultaram em diversas formas de violência e limitaram a participação desses grupos em espaços de decisão política. Com o processo de independência, essa situação pouco mudou. Indígenas, negros e mulheres tiveram seus direitos de cidadania negados na quase totalidade dos novos Estados.</a:t>
            </a:r>
            <a:endParaRPr lang="pt-BR" sz="1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1" indent="-28575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485800"/>
            <a:ext cx="9085370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Negros, indígenas e mulheres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4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93D3DE0-1BD9-B559-77E1-683EA1B75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406" y="1551961"/>
            <a:ext cx="4044812" cy="471894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6D2AB5A-D4B6-A6BB-434D-122544090DF0}"/>
              </a:ext>
            </a:extLst>
          </p:cNvPr>
          <p:cNvSpPr txBox="1"/>
          <p:nvPr/>
        </p:nvSpPr>
        <p:spPr>
          <a:xfrm>
            <a:off x="4118185" y="6198256"/>
            <a:ext cx="6074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A </a:t>
            </a:r>
            <a:r>
              <a:rPr lang="pt-BR" sz="1400" i="1" dirty="0" err="1"/>
              <a:t>criolla</a:t>
            </a:r>
            <a:r>
              <a:rPr lang="pt-BR" sz="1400" i="1" dirty="0"/>
              <a:t> </a:t>
            </a:r>
            <a:r>
              <a:rPr lang="pt-BR" sz="1400" dirty="0"/>
              <a:t>Josefa Ortiz de Domínguez (1768-1829), a Corregedora, considerada heroína da emancipação do México. Detalhe de nota de 5 pesos mexicanos.</a:t>
            </a:r>
          </a:p>
        </p:txBody>
      </p:sp>
    </p:spTree>
    <p:extLst>
      <p:ext uri="{BB962C8B-B14F-4D97-AF65-F5344CB8AC3E}">
        <p14:creationId xmlns:p14="http://schemas.microsoft.com/office/powerpoint/2010/main" val="31182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0" y="458072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O poder dos caudilhos</a:t>
            </a: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1A81DBFB-5125-2186-B4C5-76AF20CB2E04}"/>
              </a:ext>
            </a:extLst>
          </p:cNvPr>
          <p:cNvSpPr/>
          <p:nvPr/>
        </p:nvSpPr>
        <p:spPr>
          <a:xfrm>
            <a:off x="805378" y="4531357"/>
            <a:ext cx="5688199" cy="1868571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rgbClr val="FF979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153" tIns="111153" rIns="1369011" bIns="11115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dirty="0"/>
              <a:t>A reforma agrária, que fazia parte das propostas de muitos revolucionários, não foi efetivada, e os latifúndios continuaram intocáveis.</a:t>
            </a:r>
            <a:endParaRPr lang="pt-BR" sz="20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15078463-CBC1-25E7-A953-A37F6E7D1739}"/>
              </a:ext>
            </a:extLst>
          </p:cNvPr>
          <p:cNvSpPr/>
          <p:nvPr/>
        </p:nvSpPr>
        <p:spPr>
          <a:xfrm>
            <a:off x="141394" y="1680777"/>
            <a:ext cx="6529081" cy="1868570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153" tIns="111153" rIns="1369011" bIns="11115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dirty="0"/>
              <a:t>Apesar da participação dos diversos setores da sociedade (inclusive negros, indígenas e mulheres), os benefícios da independência não foram distribuídos igualitariamente entre todos. Os </a:t>
            </a:r>
            <a:r>
              <a:rPr lang="pt-BR" sz="2000" i="1" dirty="0" err="1"/>
              <a:t>criollos</a:t>
            </a:r>
            <a:r>
              <a:rPr lang="pt-BR" sz="2000" dirty="0"/>
              <a:t> foram os principais privilegiados.</a:t>
            </a:r>
            <a:endParaRPr lang="pt-BR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55952" y="6400799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5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657A94C4-7089-9885-6CCA-A49446E0E641}"/>
              </a:ext>
            </a:extLst>
          </p:cNvPr>
          <p:cNvSpPr/>
          <p:nvPr/>
        </p:nvSpPr>
        <p:spPr>
          <a:xfrm>
            <a:off x="5659744" y="2284217"/>
            <a:ext cx="6529081" cy="2605178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153" tIns="111153" rIns="1172695" bIns="11115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000" dirty="0"/>
              <a:t>Após as guerras, os </a:t>
            </a:r>
            <a:r>
              <a:rPr lang="pt-BR" sz="2000" i="1" dirty="0" err="1"/>
              <a:t>criollos</a:t>
            </a:r>
            <a:r>
              <a:rPr lang="pt-BR" sz="2000" dirty="0"/>
              <a:t> assumiram o controle político dos novos Estados. Fortaleceram assim ainda mais seu poderio econômico e submeteram o restante da população aos seus interesses. Formavam exércitos particulares, perseguiam opositores políticos e reprimiam a população mais pobre. Esse tipo de liderança política e econômica ficou conhecida como </a:t>
            </a:r>
            <a:r>
              <a:rPr lang="pt-BR" sz="2000" b="1" dirty="0"/>
              <a:t>caudilhismo</a:t>
            </a:r>
            <a:r>
              <a:rPr lang="pt-BR" sz="2000" dirty="0"/>
              <a:t>.</a:t>
            </a:r>
            <a:endParaRPr lang="pt-BR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3201DAED-4F85-6059-24CE-82EAD57F6257}"/>
              </a:ext>
            </a:extLst>
          </p:cNvPr>
          <p:cNvSpPr/>
          <p:nvPr/>
        </p:nvSpPr>
        <p:spPr>
          <a:xfrm>
            <a:off x="5230316" y="5441270"/>
            <a:ext cx="5904657" cy="1199932"/>
          </a:xfrm>
          <a:custGeom>
            <a:avLst/>
            <a:gdLst>
              <a:gd name="connsiteX0" fmla="*/ 0 w 8721257"/>
              <a:gd name="connsiteY0" fmla="*/ 93322 h 933223"/>
              <a:gd name="connsiteX1" fmla="*/ 93322 w 8721257"/>
              <a:gd name="connsiteY1" fmla="*/ 0 h 933223"/>
              <a:gd name="connsiteX2" fmla="*/ 8627935 w 8721257"/>
              <a:gd name="connsiteY2" fmla="*/ 0 h 933223"/>
              <a:gd name="connsiteX3" fmla="*/ 8721257 w 8721257"/>
              <a:gd name="connsiteY3" fmla="*/ 93322 h 933223"/>
              <a:gd name="connsiteX4" fmla="*/ 8721257 w 8721257"/>
              <a:gd name="connsiteY4" fmla="*/ 839901 h 933223"/>
              <a:gd name="connsiteX5" fmla="*/ 8627935 w 8721257"/>
              <a:gd name="connsiteY5" fmla="*/ 933223 h 933223"/>
              <a:gd name="connsiteX6" fmla="*/ 93322 w 8721257"/>
              <a:gd name="connsiteY6" fmla="*/ 933223 h 933223"/>
              <a:gd name="connsiteX7" fmla="*/ 0 w 8721257"/>
              <a:gd name="connsiteY7" fmla="*/ 839901 h 933223"/>
              <a:gd name="connsiteX8" fmla="*/ 0 w 8721257"/>
              <a:gd name="connsiteY8" fmla="*/ 93322 h 9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1257" h="933223">
                <a:moveTo>
                  <a:pt x="0" y="93322"/>
                </a:moveTo>
                <a:cubicBezTo>
                  <a:pt x="0" y="41782"/>
                  <a:pt x="41782" y="0"/>
                  <a:pt x="93322" y="0"/>
                </a:cubicBezTo>
                <a:lnTo>
                  <a:pt x="8627935" y="0"/>
                </a:lnTo>
                <a:cubicBezTo>
                  <a:pt x="8679475" y="0"/>
                  <a:pt x="8721257" y="41782"/>
                  <a:pt x="8721257" y="93322"/>
                </a:cubicBezTo>
                <a:lnTo>
                  <a:pt x="8721257" y="839901"/>
                </a:lnTo>
                <a:cubicBezTo>
                  <a:pt x="8721257" y="891441"/>
                  <a:pt x="8679475" y="933223"/>
                  <a:pt x="8627935" y="933223"/>
                </a:cubicBezTo>
                <a:lnTo>
                  <a:pt x="93322" y="933223"/>
                </a:lnTo>
                <a:cubicBezTo>
                  <a:pt x="41782" y="933223"/>
                  <a:pt x="0" y="891441"/>
                  <a:pt x="0" y="839901"/>
                </a:cubicBezTo>
                <a:lnTo>
                  <a:pt x="0" y="93322"/>
                </a:lnTo>
                <a:close/>
              </a:path>
            </a:pathLst>
          </a:custGeom>
          <a:solidFill>
            <a:srgbClr val="D0B80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153" tIns="111153" rIns="1369011" bIns="111153" numCol="1" spcCol="1270" anchor="ctr" anchorCtr="0">
            <a:noAutofit/>
          </a:bodyPr>
          <a:lstStyle/>
          <a:p>
            <a:r>
              <a:rPr lang="pt-BR" sz="2000" dirty="0"/>
              <a:t>Muitas ocupadas anteriormente pelos indígenas foram incorporadas por grandes propriedades. </a:t>
            </a:r>
          </a:p>
        </p:txBody>
      </p:sp>
    </p:spTree>
    <p:extLst>
      <p:ext uri="{BB962C8B-B14F-4D97-AF65-F5344CB8AC3E}">
        <p14:creationId xmlns:p14="http://schemas.microsoft.com/office/powerpoint/2010/main" val="256191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0" y="395909"/>
            <a:ext cx="10969943" cy="11430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pt-BR" b="1" dirty="0">
                <a:latin typeface="Roboto" pitchFamily="2" charset="0"/>
                <a:ea typeface="Roboto" pitchFamily="2" charset="0"/>
              </a:rPr>
              <a:t>A emancipação na América Portuguesa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44931" y="6307168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6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59107ECA-E93F-5214-4386-2965E5F98AFA}"/>
              </a:ext>
            </a:extLst>
          </p:cNvPr>
          <p:cNvSpPr/>
          <p:nvPr/>
        </p:nvSpPr>
        <p:spPr>
          <a:xfrm>
            <a:off x="9763601" y="1623657"/>
            <a:ext cx="2125389" cy="4253615"/>
          </a:xfrm>
          <a:custGeom>
            <a:avLst/>
            <a:gdLst>
              <a:gd name="connsiteX0" fmla="*/ 0 w 2418160"/>
              <a:gd name="connsiteY0" fmla="*/ 0 h 2570281"/>
              <a:gd name="connsiteX1" fmla="*/ 1410593 w 2418160"/>
              <a:gd name="connsiteY1" fmla="*/ 0 h 2570281"/>
              <a:gd name="connsiteX2" fmla="*/ 1410593 w 2418160"/>
              <a:gd name="connsiteY2" fmla="*/ 0 h 2570281"/>
              <a:gd name="connsiteX3" fmla="*/ 2015133 w 2418160"/>
              <a:gd name="connsiteY3" fmla="*/ 0 h 2570281"/>
              <a:gd name="connsiteX4" fmla="*/ 2418160 w 2418160"/>
              <a:gd name="connsiteY4" fmla="*/ 0 h 2570281"/>
              <a:gd name="connsiteX5" fmla="*/ 2418160 w 2418160"/>
              <a:gd name="connsiteY5" fmla="*/ 1499331 h 2570281"/>
              <a:gd name="connsiteX6" fmla="*/ 2720430 w 2418160"/>
              <a:gd name="connsiteY6" fmla="*/ 1820530 h 2570281"/>
              <a:gd name="connsiteX7" fmla="*/ 2418160 w 2418160"/>
              <a:gd name="connsiteY7" fmla="*/ 2141901 h 2570281"/>
              <a:gd name="connsiteX8" fmla="*/ 2418160 w 2418160"/>
              <a:gd name="connsiteY8" fmla="*/ 2570281 h 2570281"/>
              <a:gd name="connsiteX9" fmla="*/ 2015133 w 2418160"/>
              <a:gd name="connsiteY9" fmla="*/ 2570281 h 2570281"/>
              <a:gd name="connsiteX10" fmla="*/ 1410593 w 2418160"/>
              <a:gd name="connsiteY10" fmla="*/ 2570281 h 2570281"/>
              <a:gd name="connsiteX11" fmla="*/ 1410593 w 2418160"/>
              <a:gd name="connsiteY11" fmla="*/ 2570281 h 2570281"/>
              <a:gd name="connsiteX12" fmla="*/ 0 w 2418160"/>
              <a:gd name="connsiteY12" fmla="*/ 2570281 h 2570281"/>
              <a:gd name="connsiteX13" fmla="*/ 0 w 2418160"/>
              <a:gd name="connsiteY13" fmla="*/ 2141901 h 2570281"/>
              <a:gd name="connsiteX14" fmla="*/ 0 w 2418160"/>
              <a:gd name="connsiteY14" fmla="*/ 1499331 h 2570281"/>
              <a:gd name="connsiteX15" fmla="*/ 0 w 2418160"/>
              <a:gd name="connsiteY15" fmla="*/ 1499331 h 2570281"/>
              <a:gd name="connsiteX16" fmla="*/ 0 w 2418160"/>
              <a:gd name="connsiteY16" fmla="*/ 0 h 257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8160" h="2570281">
                <a:moveTo>
                  <a:pt x="0" y="0"/>
                </a:moveTo>
                <a:lnTo>
                  <a:pt x="1410593" y="0"/>
                </a:lnTo>
                <a:lnTo>
                  <a:pt x="1410593" y="0"/>
                </a:lnTo>
                <a:lnTo>
                  <a:pt x="2015133" y="0"/>
                </a:lnTo>
                <a:lnTo>
                  <a:pt x="2418160" y="0"/>
                </a:lnTo>
                <a:lnTo>
                  <a:pt x="2418160" y="1499331"/>
                </a:lnTo>
                <a:lnTo>
                  <a:pt x="2720430" y="1820530"/>
                </a:lnTo>
                <a:lnTo>
                  <a:pt x="2418160" y="2141901"/>
                </a:lnTo>
                <a:lnTo>
                  <a:pt x="2418160" y="2570281"/>
                </a:lnTo>
                <a:lnTo>
                  <a:pt x="2015133" y="2570281"/>
                </a:lnTo>
                <a:lnTo>
                  <a:pt x="1410593" y="2570281"/>
                </a:lnTo>
                <a:lnTo>
                  <a:pt x="1410593" y="2570281"/>
                </a:lnTo>
                <a:lnTo>
                  <a:pt x="0" y="2570281"/>
                </a:lnTo>
                <a:lnTo>
                  <a:pt x="0" y="2141901"/>
                </a:lnTo>
                <a:lnTo>
                  <a:pt x="0" y="1499331"/>
                </a:lnTo>
                <a:lnTo>
                  <a:pt x="0" y="14993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28195"/>
              <a:satOff val="-1322"/>
              <a:lumOff val="5650"/>
              <a:alphaOff val="0"/>
            </a:schemeClr>
          </a:fillRef>
          <a:effectRef idx="0">
            <a:schemeClr val="accent1">
              <a:tint val="50000"/>
              <a:hueOff val="28195"/>
              <a:satOff val="-1322"/>
              <a:lumOff val="56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6745" tIns="69850" rIns="69851" bIns="69850" numCol="1" spcCol="1270" anchor="t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dirty="0"/>
          </a:p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dirty="0"/>
          </a:p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dirty="0"/>
              <a:t>1815, o Brasil foi elevado à condição de Reino Unido de Portugal, Brasil e Algarves . Isso não alterou o status político da colônia, mas pode ter sido o marco inicial de emancipação política e administrativa do Brasil.</a:t>
            </a:r>
            <a:endParaRPr lang="pt-BR" sz="16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9CAB5A0-EFA4-4406-50FE-9E8427E46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305" y="2901486"/>
            <a:ext cx="6910040" cy="3789040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858DFC5-2A0D-D5CA-6AFC-0F1964EFC010}"/>
              </a:ext>
            </a:extLst>
          </p:cNvPr>
          <p:cNvSpPr/>
          <p:nvPr/>
        </p:nvSpPr>
        <p:spPr>
          <a:xfrm>
            <a:off x="7704664" y="1623657"/>
            <a:ext cx="2125389" cy="3225435"/>
          </a:xfrm>
          <a:custGeom>
            <a:avLst/>
            <a:gdLst>
              <a:gd name="connsiteX0" fmla="*/ 0 w 2418160"/>
              <a:gd name="connsiteY0" fmla="*/ 0 h 2570281"/>
              <a:gd name="connsiteX1" fmla="*/ 1410593 w 2418160"/>
              <a:gd name="connsiteY1" fmla="*/ 0 h 2570281"/>
              <a:gd name="connsiteX2" fmla="*/ 1410593 w 2418160"/>
              <a:gd name="connsiteY2" fmla="*/ 0 h 2570281"/>
              <a:gd name="connsiteX3" fmla="*/ 2015133 w 2418160"/>
              <a:gd name="connsiteY3" fmla="*/ 0 h 2570281"/>
              <a:gd name="connsiteX4" fmla="*/ 2418160 w 2418160"/>
              <a:gd name="connsiteY4" fmla="*/ 0 h 2570281"/>
              <a:gd name="connsiteX5" fmla="*/ 2418160 w 2418160"/>
              <a:gd name="connsiteY5" fmla="*/ 1499331 h 2570281"/>
              <a:gd name="connsiteX6" fmla="*/ 2720430 w 2418160"/>
              <a:gd name="connsiteY6" fmla="*/ 1820530 h 2570281"/>
              <a:gd name="connsiteX7" fmla="*/ 2418160 w 2418160"/>
              <a:gd name="connsiteY7" fmla="*/ 2141901 h 2570281"/>
              <a:gd name="connsiteX8" fmla="*/ 2418160 w 2418160"/>
              <a:gd name="connsiteY8" fmla="*/ 2570281 h 2570281"/>
              <a:gd name="connsiteX9" fmla="*/ 2015133 w 2418160"/>
              <a:gd name="connsiteY9" fmla="*/ 2570281 h 2570281"/>
              <a:gd name="connsiteX10" fmla="*/ 1410593 w 2418160"/>
              <a:gd name="connsiteY10" fmla="*/ 2570281 h 2570281"/>
              <a:gd name="connsiteX11" fmla="*/ 1410593 w 2418160"/>
              <a:gd name="connsiteY11" fmla="*/ 2570281 h 2570281"/>
              <a:gd name="connsiteX12" fmla="*/ 0 w 2418160"/>
              <a:gd name="connsiteY12" fmla="*/ 2570281 h 2570281"/>
              <a:gd name="connsiteX13" fmla="*/ 0 w 2418160"/>
              <a:gd name="connsiteY13" fmla="*/ 2141901 h 2570281"/>
              <a:gd name="connsiteX14" fmla="*/ 0 w 2418160"/>
              <a:gd name="connsiteY14" fmla="*/ 1499331 h 2570281"/>
              <a:gd name="connsiteX15" fmla="*/ 0 w 2418160"/>
              <a:gd name="connsiteY15" fmla="*/ 1499331 h 2570281"/>
              <a:gd name="connsiteX16" fmla="*/ 0 w 2418160"/>
              <a:gd name="connsiteY16" fmla="*/ 0 h 257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8160" h="2570281">
                <a:moveTo>
                  <a:pt x="0" y="0"/>
                </a:moveTo>
                <a:lnTo>
                  <a:pt x="1410593" y="0"/>
                </a:lnTo>
                <a:lnTo>
                  <a:pt x="1410593" y="0"/>
                </a:lnTo>
                <a:lnTo>
                  <a:pt x="2015133" y="0"/>
                </a:lnTo>
                <a:lnTo>
                  <a:pt x="2418160" y="0"/>
                </a:lnTo>
                <a:lnTo>
                  <a:pt x="2418160" y="1499331"/>
                </a:lnTo>
                <a:lnTo>
                  <a:pt x="2720430" y="1820530"/>
                </a:lnTo>
                <a:lnTo>
                  <a:pt x="2418160" y="2141901"/>
                </a:lnTo>
                <a:lnTo>
                  <a:pt x="2418160" y="2570281"/>
                </a:lnTo>
                <a:lnTo>
                  <a:pt x="2015133" y="2570281"/>
                </a:lnTo>
                <a:lnTo>
                  <a:pt x="1410593" y="2570281"/>
                </a:lnTo>
                <a:lnTo>
                  <a:pt x="1410593" y="2570281"/>
                </a:lnTo>
                <a:lnTo>
                  <a:pt x="0" y="2570281"/>
                </a:lnTo>
                <a:lnTo>
                  <a:pt x="0" y="2141901"/>
                </a:lnTo>
                <a:lnTo>
                  <a:pt x="0" y="1499331"/>
                </a:lnTo>
                <a:lnTo>
                  <a:pt x="0" y="149933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28195"/>
              <a:satOff val="-1322"/>
              <a:lumOff val="5650"/>
              <a:alphaOff val="0"/>
            </a:schemeClr>
          </a:fillRef>
          <a:effectRef idx="0">
            <a:schemeClr val="accent1">
              <a:tint val="50000"/>
              <a:hueOff val="28195"/>
              <a:satOff val="-1322"/>
              <a:lumOff val="56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6745" tIns="69850" rIns="69851" bIns="69850" numCol="1" spcCol="1270" anchor="t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dirty="0"/>
          </a:p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dirty="0"/>
          </a:p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dirty="0"/>
              <a:t>Em 1808, o governo fundou o Banco do Brasil e autorizou a criação de indústrias manufatureiras, algo proibido pela metrópole até então.</a:t>
            </a:r>
            <a:endParaRPr lang="pt-BR" sz="16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9CB553A1-F31C-7C55-7646-94C9A0FA14CD}"/>
              </a:ext>
            </a:extLst>
          </p:cNvPr>
          <p:cNvSpPr/>
          <p:nvPr/>
        </p:nvSpPr>
        <p:spPr>
          <a:xfrm>
            <a:off x="2133971" y="1624509"/>
            <a:ext cx="1872446" cy="3028627"/>
          </a:xfrm>
          <a:custGeom>
            <a:avLst/>
            <a:gdLst>
              <a:gd name="connsiteX0" fmla="*/ 0 w 2418160"/>
              <a:gd name="connsiteY0" fmla="*/ 0 h 2570281"/>
              <a:gd name="connsiteX1" fmla="*/ 1410593 w 2418160"/>
              <a:gd name="connsiteY1" fmla="*/ 0 h 2570281"/>
              <a:gd name="connsiteX2" fmla="*/ 1410593 w 2418160"/>
              <a:gd name="connsiteY2" fmla="*/ 0 h 2570281"/>
              <a:gd name="connsiteX3" fmla="*/ 2015133 w 2418160"/>
              <a:gd name="connsiteY3" fmla="*/ 0 h 2570281"/>
              <a:gd name="connsiteX4" fmla="*/ 2418160 w 2418160"/>
              <a:gd name="connsiteY4" fmla="*/ 0 h 2570281"/>
              <a:gd name="connsiteX5" fmla="*/ 2418160 w 2418160"/>
              <a:gd name="connsiteY5" fmla="*/ 1499331 h 2570281"/>
              <a:gd name="connsiteX6" fmla="*/ 2720430 w 2418160"/>
              <a:gd name="connsiteY6" fmla="*/ 1820530 h 2570281"/>
              <a:gd name="connsiteX7" fmla="*/ 2418160 w 2418160"/>
              <a:gd name="connsiteY7" fmla="*/ 2141901 h 2570281"/>
              <a:gd name="connsiteX8" fmla="*/ 2418160 w 2418160"/>
              <a:gd name="connsiteY8" fmla="*/ 2570281 h 2570281"/>
              <a:gd name="connsiteX9" fmla="*/ 2015133 w 2418160"/>
              <a:gd name="connsiteY9" fmla="*/ 2570281 h 2570281"/>
              <a:gd name="connsiteX10" fmla="*/ 1410593 w 2418160"/>
              <a:gd name="connsiteY10" fmla="*/ 2570281 h 2570281"/>
              <a:gd name="connsiteX11" fmla="*/ 1410593 w 2418160"/>
              <a:gd name="connsiteY11" fmla="*/ 2570281 h 2570281"/>
              <a:gd name="connsiteX12" fmla="*/ 0 w 2418160"/>
              <a:gd name="connsiteY12" fmla="*/ 2570281 h 2570281"/>
              <a:gd name="connsiteX13" fmla="*/ 0 w 2418160"/>
              <a:gd name="connsiteY13" fmla="*/ 2141901 h 2570281"/>
              <a:gd name="connsiteX14" fmla="*/ 0 w 2418160"/>
              <a:gd name="connsiteY14" fmla="*/ 1499331 h 2570281"/>
              <a:gd name="connsiteX15" fmla="*/ 0 w 2418160"/>
              <a:gd name="connsiteY15" fmla="*/ 1499331 h 2570281"/>
              <a:gd name="connsiteX16" fmla="*/ 0 w 2418160"/>
              <a:gd name="connsiteY16" fmla="*/ 0 h 257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8160" h="2570281">
                <a:moveTo>
                  <a:pt x="0" y="0"/>
                </a:moveTo>
                <a:lnTo>
                  <a:pt x="1410593" y="0"/>
                </a:lnTo>
                <a:lnTo>
                  <a:pt x="1410593" y="0"/>
                </a:lnTo>
                <a:lnTo>
                  <a:pt x="2015133" y="0"/>
                </a:lnTo>
                <a:lnTo>
                  <a:pt x="2418160" y="0"/>
                </a:lnTo>
                <a:lnTo>
                  <a:pt x="2418160" y="1499331"/>
                </a:lnTo>
                <a:lnTo>
                  <a:pt x="2720430" y="1820530"/>
                </a:lnTo>
                <a:lnTo>
                  <a:pt x="2418160" y="2141901"/>
                </a:lnTo>
                <a:lnTo>
                  <a:pt x="2418160" y="2570281"/>
                </a:lnTo>
                <a:lnTo>
                  <a:pt x="2015133" y="2570281"/>
                </a:lnTo>
                <a:lnTo>
                  <a:pt x="1410593" y="2570281"/>
                </a:lnTo>
                <a:lnTo>
                  <a:pt x="1410593" y="2570281"/>
                </a:lnTo>
                <a:lnTo>
                  <a:pt x="0" y="2570281"/>
                </a:lnTo>
                <a:lnTo>
                  <a:pt x="0" y="2141901"/>
                </a:lnTo>
                <a:lnTo>
                  <a:pt x="0" y="1499331"/>
                </a:lnTo>
                <a:lnTo>
                  <a:pt x="0" y="14993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28195"/>
              <a:satOff val="-1322"/>
              <a:lumOff val="5650"/>
              <a:alphaOff val="0"/>
            </a:schemeClr>
          </a:fillRef>
          <a:effectRef idx="0">
            <a:schemeClr val="accent1">
              <a:tint val="50000"/>
              <a:hueOff val="28195"/>
              <a:satOff val="-1322"/>
              <a:lumOff val="56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6745" tIns="69850" rIns="69851" bIns="69850" numCol="1" spcCol="1270" anchor="t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dirty="0"/>
          </a:p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600" dirty="0"/>
          </a:p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dirty="0"/>
              <a:t>No final de 1807, D. João decretou a abertura dos portos do Brasil às nações amigas. Assim, pôs fim ao </a:t>
            </a:r>
            <a:r>
              <a:rPr lang="pt-BR" sz="1600" b="1" dirty="0"/>
              <a:t>pacto colonial.</a:t>
            </a:r>
            <a:r>
              <a:rPr lang="pt-BR" sz="1600" dirty="0"/>
              <a:t> </a:t>
            </a:r>
            <a:endParaRPr lang="pt-BR" sz="16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725F8970-9DB0-A541-EE53-9CBA7AAFD82F}"/>
              </a:ext>
            </a:extLst>
          </p:cNvPr>
          <p:cNvSpPr/>
          <p:nvPr/>
        </p:nvSpPr>
        <p:spPr>
          <a:xfrm>
            <a:off x="299834" y="1626599"/>
            <a:ext cx="1834137" cy="5108290"/>
          </a:xfrm>
          <a:custGeom>
            <a:avLst/>
            <a:gdLst>
              <a:gd name="connsiteX0" fmla="*/ 0 w 2587153"/>
              <a:gd name="connsiteY0" fmla="*/ 0 h 2627211"/>
              <a:gd name="connsiteX1" fmla="*/ 1509173 w 2587153"/>
              <a:gd name="connsiteY1" fmla="*/ 0 h 2627211"/>
              <a:gd name="connsiteX2" fmla="*/ 1509173 w 2587153"/>
              <a:gd name="connsiteY2" fmla="*/ 0 h 2627211"/>
              <a:gd name="connsiteX3" fmla="*/ 2155961 w 2587153"/>
              <a:gd name="connsiteY3" fmla="*/ 0 h 2627211"/>
              <a:gd name="connsiteX4" fmla="*/ 2587153 w 2587153"/>
              <a:gd name="connsiteY4" fmla="*/ 0 h 2627211"/>
              <a:gd name="connsiteX5" fmla="*/ 2587153 w 2587153"/>
              <a:gd name="connsiteY5" fmla="*/ 1532540 h 2627211"/>
              <a:gd name="connsiteX6" fmla="*/ 2910547 w 2587153"/>
              <a:gd name="connsiteY6" fmla="*/ 1860854 h 2627211"/>
              <a:gd name="connsiteX7" fmla="*/ 2587153 w 2587153"/>
              <a:gd name="connsiteY7" fmla="*/ 2189343 h 2627211"/>
              <a:gd name="connsiteX8" fmla="*/ 2587153 w 2587153"/>
              <a:gd name="connsiteY8" fmla="*/ 2627211 h 2627211"/>
              <a:gd name="connsiteX9" fmla="*/ 2155961 w 2587153"/>
              <a:gd name="connsiteY9" fmla="*/ 2627211 h 2627211"/>
              <a:gd name="connsiteX10" fmla="*/ 1509173 w 2587153"/>
              <a:gd name="connsiteY10" fmla="*/ 2627211 h 2627211"/>
              <a:gd name="connsiteX11" fmla="*/ 1509173 w 2587153"/>
              <a:gd name="connsiteY11" fmla="*/ 2627211 h 2627211"/>
              <a:gd name="connsiteX12" fmla="*/ 0 w 2587153"/>
              <a:gd name="connsiteY12" fmla="*/ 2627211 h 2627211"/>
              <a:gd name="connsiteX13" fmla="*/ 0 w 2587153"/>
              <a:gd name="connsiteY13" fmla="*/ 2189343 h 2627211"/>
              <a:gd name="connsiteX14" fmla="*/ 0 w 2587153"/>
              <a:gd name="connsiteY14" fmla="*/ 1532540 h 2627211"/>
              <a:gd name="connsiteX15" fmla="*/ 0 w 2587153"/>
              <a:gd name="connsiteY15" fmla="*/ 1532540 h 2627211"/>
              <a:gd name="connsiteX16" fmla="*/ 0 w 2587153"/>
              <a:gd name="connsiteY16" fmla="*/ 0 h 262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87153" h="2627211">
                <a:moveTo>
                  <a:pt x="0" y="0"/>
                </a:moveTo>
                <a:lnTo>
                  <a:pt x="1509173" y="0"/>
                </a:lnTo>
                <a:lnTo>
                  <a:pt x="1509173" y="0"/>
                </a:lnTo>
                <a:lnTo>
                  <a:pt x="2155961" y="0"/>
                </a:lnTo>
                <a:lnTo>
                  <a:pt x="2587153" y="0"/>
                </a:lnTo>
                <a:lnTo>
                  <a:pt x="2587153" y="1532540"/>
                </a:lnTo>
                <a:lnTo>
                  <a:pt x="2910547" y="1860854"/>
                </a:lnTo>
                <a:lnTo>
                  <a:pt x="2587153" y="2189343"/>
                </a:lnTo>
                <a:lnTo>
                  <a:pt x="2587153" y="2627211"/>
                </a:lnTo>
                <a:lnTo>
                  <a:pt x="2155961" y="2627211"/>
                </a:lnTo>
                <a:lnTo>
                  <a:pt x="1509173" y="2627211"/>
                </a:lnTo>
                <a:lnTo>
                  <a:pt x="1509173" y="2627211"/>
                </a:lnTo>
                <a:lnTo>
                  <a:pt x="0" y="2627211"/>
                </a:lnTo>
                <a:lnTo>
                  <a:pt x="0" y="2189343"/>
                </a:lnTo>
                <a:lnTo>
                  <a:pt x="0" y="1532540"/>
                </a:lnTo>
                <a:lnTo>
                  <a:pt x="0" y="1532540"/>
                </a:lnTo>
                <a:lnTo>
                  <a:pt x="0" y="0"/>
                </a:lnTo>
                <a:close/>
              </a:path>
            </a:pathLst>
          </a:custGeom>
          <a:solidFill>
            <a:srgbClr val="15B30D"/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56391"/>
              <a:satOff val="-2645"/>
              <a:lumOff val="11299"/>
              <a:alphaOff val="0"/>
            </a:schemeClr>
          </a:fillRef>
          <a:effectRef idx="0">
            <a:schemeClr val="accent1">
              <a:tint val="50000"/>
              <a:hueOff val="56391"/>
              <a:satOff val="-2645"/>
              <a:lumOff val="1129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8193" tIns="69850" rIns="69849" bIns="69850" numCol="1" spcCol="1270" anchor="t" anchorCtr="0">
            <a:noAutofit/>
          </a:bodyPr>
          <a:lstStyle/>
          <a:p>
            <a:pPr lvl="0"/>
            <a:endParaRPr lang="pt-BR" sz="2200" dirty="0">
              <a:solidFill>
                <a:schemeClr val="tx1"/>
              </a:solidFill>
              <a:ea typeface="Roboto" pitchFamily="2" charset="0"/>
            </a:endParaRPr>
          </a:p>
          <a:p>
            <a:pPr lvl="0"/>
            <a:endParaRPr lang="pt-BR" sz="1600" dirty="0"/>
          </a:p>
          <a:p>
            <a:pPr lvl="0"/>
            <a:r>
              <a:rPr lang="pt-BR" sz="1600" dirty="0"/>
              <a:t>Diferentemente do que aconteceu na América espanhola, o processo de independência não ocorreu por meio de guerras Houve um gradual afrouxamento dos laços coloniais e acordos entre as elites brasileiras.</a:t>
            </a:r>
            <a:endParaRPr lang="pt-BR" sz="1600" kern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8FE6181-E645-27F3-3D38-26636B668856}"/>
              </a:ext>
            </a:extLst>
          </p:cNvPr>
          <p:cNvSpPr txBox="1"/>
          <p:nvPr/>
        </p:nvSpPr>
        <p:spPr>
          <a:xfrm>
            <a:off x="6783303" y="6211669"/>
            <a:ext cx="4279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Leque comemorativo da chegada da família real à América, de autoria desconhecida, século XIX. </a:t>
            </a:r>
          </a:p>
        </p:txBody>
      </p:sp>
    </p:spTree>
    <p:extLst>
      <p:ext uri="{BB962C8B-B14F-4D97-AF65-F5344CB8AC3E}">
        <p14:creationId xmlns:p14="http://schemas.microsoft.com/office/powerpoint/2010/main" val="184468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653" y="403538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A administração joanina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791CBB6-60B2-13A7-1F02-979217186054}"/>
              </a:ext>
            </a:extLst>
          </p:cNvPr>
          <p:cNvGrpSpPr/>
          <p:nvPr/>
        </p:nvGrpSpPr>
        <p:grpSpPr>
          <a:xfrm>
            <a:off x="450368" y="1268760"/>
            <a:ext cx="11115228" cy="4991637"/>
            <a:chOff x="424696" y="1329278"/>
            <a:chExt cx="11115228" cy="4991637"/>
          </a:xfrm>
          <a:solidFill>
            <a:srgbClr val="C00000"/>
          </a:solidFill>
        </p:grpSpPr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463708B8-57F5-2EB1-0588-74EBA3A8B371}"/>
                </a:ext>
              </a:extLst>
            </p:cNvPr>
            <p:cNvSpPr/>
            <p:nvPr/>
          </p:nvSpPr>
          <p:spPr>
            <a:xfrm rot="382367">
              <a:off x="5566435" y="1635142"/>
              <a:ext cx="3491493" cy="2042912"/>
            </a:xfrm>
            <a:custGeom>
              <a:avLst/>
              <a:gdLst>
                <a:gd name="connsiteX0" fmla="*/ 0 w 2692960"/>
                <a:gd name="connsiteY0" fmla="*/ 0 h 2285794"/>
                <a:gd name="connsiteX1" fmla="*/ 2692960 w 2692960"/>
                <a:gd name="connsiteY1" fmla="*/ 0 h 2285794"/>
                <a:gd name="connsiteX2" fmla="*/ 2692960 w 2692960"/>
                <a:gd name="connsiteY2" fmla="*/ 2285794 h 2285794"/>
                <a:gd name="connsiteX3" fmla="*/ 0 w 2692960"/>
                <a:gd name="connsiteY3" fmla="*/ 2285794 h 2285794"/>
                <a:gd name="connsiteX4" fmla="*/ 0 w 2692960"/>
                <a:gd name="connsiteY4" fmla="*/ 0 h 228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2960" h="2285794">
                  <a:moveTo>
                    <a:pt x="0" y="0"/>
                  </a:moveTo>
                  <a:lnTo>
                    <a:pt x="2692960" y="0"/>
                  </a:lnTo>
                  <a:lnTo>
                    <a:pt x="2692960" y="2285794"/>
                  </a:lnTo>
                  <a:lnTo>
                    <a:pt x="0" y="22857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7150"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19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dirty="0"/>
                <a:t>O Rio de Janeiro passou a sediar o Jardim Botânico, a Biblioteca Real e a Imprensa Régia.</a:t>
              </a:r>
              <a:endParaRPr lang="pt-BR" kern="1200" dirty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A6C9CFD7-B41B-FBC3-F28B-14BC95C1BCCC}"/>
                </a:ext>
              </a:extLst>
            </p:cNvPr>
            <p:cNvSpPr/>
            <p:nvPr/>
          </p:nvSpPr>
          <p:spPr>
            <a:xfrm rot="20941797">
              <a:off x="424696" y="4051773"/>
              <a:ext cx="3211271" cy="2269142"/>
            </a:xfrm>
            <a:custGeom>
              <a:avLst/>
              <a:gdLst>
                <a:gd name="connsiteX0" fmla="*/ 0 w 2799862"/>
                <a:gd name="connsiteY0" fmla="*/ 0 h 2269142"/>
                <a:gd name="connsiteX1" fmla="*/ 2799862 w 2799862"/>
                <a:gd name="connsiteY1" fmla="*/ 0 h 2269142"/>
                <a:gd name="connsiteX2" fmla="*/ 2799862 w 2799862"/>
                <a:gd name="connsiteY2" fmla="*/ 2269142 h 2269142"/>
                <a:gd name="connsiteX3" fmla="*/ 0 w 2799862"/>
                <a:gd name="connsiteY3" fmla="*/ 2269142 h 2269142"/>
                <a:gd name="connsiteX4" fmla="*/ 0 w 2799862"/>
                <a:gd name="connsiteY4" fmla="*/ 0 h 226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9862" h="2269142">
                  <a:moveTo>
                    <a:pt x="0" y="0"/>
                  </a:moveTo>
                  <a:lnTo>
                    <a:pt x="2799862" y="0"/>
                  </a:lnTo>
                  <a:lnTo>
                    <a:pt x="2799862" y="2269142"/>
                  </a:lnTo>
                  <a:lnTo>
                    <a:pt x="0" y="22691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7150"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20" rIns="83819" bIns="83819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 dirty="0">
                  <a:latin typeface="Roboto"/>
                  <a:ea typeface="Roboto"/>
                  <a:cs typeface="Roboto"/>
                </a:rPr>
                <a:t>A população sofria com os preços elevados e a falta de empregos. Os movimentos de contestação não tardaram, como a Revolução </a:t>
              </a:r>
              <a:r>
                <a:rPr lang="pt-BR" dirty="0">
                  <a:latin typeface="Roboto"/>
                  <a:ea typeface="Roboto"/>
                  <a:cs typeface="Roboto"/>
                </a:rPr>
                <a:t>Pernambucana</a:t>
              </a:r>
              <a:r>
                <a:rPr lang="pt-BR" kern="1200" dirty="0">
                  <a:latin typeface="Roboto"/>
                  <a:ea typeface="Roboto"/>
                  <a:cs typeface="Roboto"/>
                </a:rPr>
                <a:t> (1817).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CC23C820-1221-2247-CFDA-68752F7EF3DC}"/>
                </a:ext>
              </a:extLst>
            </p:cNvPr>
            <p:cNvSpPr/>
            <p:nvPr/>
          </p:nvSpPr>
          <p:spPr>
            <a:xfrm rot="419319">
              <a:off x="8197917" y="3510304"/>
              <a:ext cx="3042404" cy="2305729"/>
            </a:xfrm>
            <a:custGeom>
              <a:avLst/>
              <a:gdLst>
                <a:gd name="connsiteX0" fmla="*/ 0 w 3042404"/>
                <a:gd name="connsiteY0" fmla="*/ 0 h 2305729"/>
                <a:gd name="connsiteX1" fmla="*/ 3042404 w 3042404"/>
                <a:gd name="connsiteY1" fmla="*/ 0 h 2305729"/>
                <a:gd name="connsiteX2" fmla="*/ 3042404 w 3042404"/>
                <a:gd name="connsiteY2" fmla="*/ 2305729 h 2305729"/>
                <a:gd name="connsiteX3" fmla="*/ 0 w 3042404"/>
                <a:gd name="connsiteY3" fmla="*/ 2305729 h 2305729"/>
                <a:gd name="connsiteX4" fmla="*/ 0 w 3042404"/>
                <a:gd name="connsiteY4" fmla="*/ 0 h 230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2404" h="2305729">
                  <a:moveTo>
                    <a:pt x="0" y="0"/>
                  </a:moveTo>
                  <a:lnTo>
                    <a:pt x="3042404" y="0"/>
                  </a:lnTo>
                  <a:lnTo>
                    <a:pt x="3042404" y="2305729"/>
                  </a:lnTo>
                  <a:lnTo>
                    <a:pt x="0" y="23057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7150"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" tIns="83819" rIns="83819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 dirty="0">
                  <a:latin typeface="Roboto" pitchFamily="2" charset="0"/>
                  <a:ea typeface="Roboto" pitchFamily="2" charset="0"/>
                </a:rPr>
                <a:t>D. João decretou também a chamada Guerra Justa, para liberar terra indígena para a colonização.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12208E12-7C0B-BB5B-6970-4EA8F7D1C77F}"/>
                </a:ext>
              </a:extLst>
            </p:cNvPr>
            <p:cNvSpPr/>
            <p:nvPr/>
          </p:nvSpPr>
          <p:spPr>
            <a:xfrm rot="21119417">
              <a:off x="9132419" y="1329278"/>
              <a:ext cx="2407505" cy="2443116"/>
            </a:xfrm>
            <a:custGeom>
              <a:avLst/>
              <a:gdLst>
                <a:gd name="connsiteX0" fmla="*/ 0 w 2989516"/>
                <a:gd name="connsiteY0" fmla="*/ 0 h 2195897"/>
                <a:gd name="connsiteX1" fmla="*/ 2989516 w 2989516"/>
                <a:gd name="connsiteY1" fmla="*/ 0 h 2195897"/>
                <a:gd name="connsiteX2" fmla="*/ 2989516 w 2989516"/>
                <a:gd name="connsiteY2" fmla="*/ 2195897 h 2195897"/>
                <a:gd name="connsiteX3" fmla="*/ 0 w 2989516"/>
                <a:gd name="connsiteY3" fmla="*/ 2195897 h 2195897"/>
                <a:gd name="connsiteX4" fmla="*/ 0 w 2989516"/>
                <a:gd name="connsiteY4" fmla="*/ 0 h 219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9516" h="2195897">
                  <a:moveTo>
                    <a:pt x="0" y="0"/>
                  </a:moveTo>
                  <a:lnTo>
                    <a:pt x="2989516" y="0"/>
                  </a:lnTo>
                  <a:lnTo>
                    <a:pt x="2989516" y="2195897"/>
                  </a:lnTo>
                  <a:lnTo>
                    <a:pt x="0" y="21958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7150"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19" tIns="83819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 dirty="0">
                  <a:latin typeface="Roboto" pitchFamily="2" charset="0"/>
                  <a:ea typeface="Roboto" pitchFamily="2" charset="0"/>
                </a:rPr>
                <a:t>Salvador e Rio de Janeiro passaram a ter escolas de medicina.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59FD1872-3833-B658-5CAD-0076AB71D1CC}"/>
                </a:ext>
              </a:extLst>
            </p:cNvPr>
            <p:cNvSpPr/>
            <p:nvPr/>
          </p:nvSpPr>
          <p:spPr>
            <a:xfrm rot="19835308">
              <a:off x="537954" y="1727295"/>
              <a:ext cx="2142160" cy="2180072"/>
            </a:xfrm>
            <a:custGeom>
              <a:avLst/>
              <a:gdLst>
                <a:gd name="connsiteX0" fmla="*/ 0 w 2701975"/>
                <a:gd name="connsiteY0" fmla="*/ 0 h 2404718"/>
                <a:gd name="connsiteX1" fmla="*/ 2701975 w 2701975"/>
                <a:gd name="connsiteY1" fmla="*/ 0 h 2404718"/>
                <a:gd name="connsiteX2" fmla="*/ 2701975 w 2701975"/>
                <a:gd name="connsiteY2" fmla="*/ 2404718 h 2404718"/>
                <a:gd name="connsiteX3" fmla="*/ 0 w 2701975"/>
                <a:gd name="connsiteY3" fmla="*/ 2404718 h 2404718"/>
                <a:gd name="connsiteX4" fmla="*/ 0 w 2701975"/>
                <a:gd name="connsiteY4" fmla="*/ 0 h 240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1975" h="2404718">
                  <a:moveTo>
                    <a:pt x="0" y="0"/>
                  </a:moveTo>
                  <a:lnTo>
                    <a:pt x="2701975" y="0"/>
                  </a:lnTo>
                  <a:lnTo>
                    <a:pt x="2701975" y="2404718"/>
                  </a:lnTo>
                  <a:lnTo>
                    <a:pt x="0" y="24047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19" tIns="83820" rIns="83820" bIns="83819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dirty="0">
                  <a:latin typeface="Roboto" pitchFamily="2" charset="0"/>
                  <a:ea typeface="Roboto" pitchFamily="2" charset="0"/>
                </a:rPr>
                <a:t>A transferência  da família real trouxe diversas reformas.</a:t>
              </a:r>
              <a:endParaRPr lang="pt-BR" kern="1200" dirty="0">
                <a:latin typeface="Roboto" pitchFamily="2" charset="0"/>
                <a:ea typeface="Roboto" pitchFamily="2" charset="0"/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200" kern="1200" dirty="0"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2188825" y="7389440"/>
            <a:ext cx="1259883" cy="397461"/>
          </a:xfrm>
        </p:spPr>
        <p:txBody>
          <a:bodyPr/>
          <a:lstStyle/>
          <a:p>
            <a:fld id="{C344E82F-7008-4A71-8DF8-59079F66000D}" type="slidenum">
              <a:rPr lang="pt-BR" smtClean="0"/>
              <a:t>7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FF52456-F3BC-90EE-C4EF-5036AC0239E0}"/>
              </a:ext>
            </a:extLst>
          </p:cNvPr>
          <p:cNvSpPr txBox="1">
            <a:spLocks/>
          </p:cNvSpPr>
          <p:nvPr/>
        </p:nvSpPr>
        <p:spPr>
          <a:xfrm>
            <a:off x="9155952" y="6400799"/>
            <a:ext cx="284405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44E82F-7008-4A71-8DF8-59079F66000D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1EA7E6-5043-6D32-1C22-691DE258CDCF}"/>
              </a:ext>
            </a:extLst>
          </p:cNvPr>
          <p:cNvSpPr txBox="1"/>
          <p:nvPr/>
        </p:nvSpPr>
        <p:spPr>
          <a:xfrm>
            <a:off x="7716714" y="5977408"/>
            <a:ext cx="43662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Cerimônia de beija-mão na corte de D. João. Do livro </a:t>
            </a:r>
            <a:r>
              <a:rPr lang="pt-BR" sz="1400" i="1" dirty="0"/>
              <a:t>A. P. D. G. Rascunhos sobre a vida portuguesa, hábitos, costumes e características</a:t>
            </a:r>
            <a:r>
              <a:rPr lang="pt-BR" sz="1400" dirty="0"/>
              <a:t>. Londres, 1826.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7926A11-37AA-371B-85C3-2CB79AE87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586" y="3387443"/>
            <a:ext cx="3402128" cy="3499332"/>
          </a:xfrm>
          <a:prstGeom prst="rect">
            <a:avLst/>
          </a:prstGeom>
        </p:spPr>
      </p:pic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E8CD533C-1E84-D362-0855-88BF1079807D}"/>
              </a:ext>
            </a:extLst>
          </p:cNvPr>
          <p:cNvSpPr/>
          <p:nvPr/>
        </p:nvSpPr>
        <p:spPr>
          <a:xfrm rot="741566">
            <a:off x="2859888" y="2483643"/>
            <a:ext cx="2689903" cy="1477951"/>
          </a:xfrm>
          <a:custGeom>
            <a:avLst/>
            <a:gdLst>
              <a:gd name="connsiteX0" fmla="*/ 0 w 2692960"/>
              <a:gd name="connsiteY0" fmla="*/ 0 h 2285794"/>
              <a:gd name="connsiteX1" fmla="*/ 2692960 w 2692960"/>
              <a:gd name="connsiteY1" fmla="*/ 0 h 2285794"/>
              <a:gd name="connsiteX2" fmla="*/ 2692960 w 2692960"/>
              <a:gd name="connsiteY2" fmla="*/ 2285794 h 2285794"/>
              <a:gd name="connsiteX3" fmla="*/ 0 w 2692960"/>
              <a:gd name="connsiteY3" fmla="*/ 2285794 h 2285794"/>
              <a:gd name="connsiteX4" fmla="*/ 0 w 2692960"/>
              <a:gd name="connsiteY4" fmla="*/ 0 h 228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60" h="2285794">
                <a:moveTo>
                  <a:pt x="0" y="0"/>
                </a:moveTo>
                <a:lnTo>
                  <a:pt x="2692960" y="0"/>
                </a:lnTo>
                <a:lnTo>
                  <a:pt x="2692960" y="2285794"/>
                </a:lnTo>
                <a:lnTo>
                  <a:pt x="0" y="228579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57150"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2812566"/>
              <a:satOff val="-4220"/>
              <a:lumOff val="-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19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dirty="0"/>
              <a:t>Diversas obras de urbanização e serviços públicos foram realizados.</a:t>
            </a:r>
            <a:endParaRPr lang="pt-BR" kern="1200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9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885" y="341512"/>
            <a:ext cx="11855053" cy="1143000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Roboto" pitchFamily="2" charset="0"/>
                <a:ea typeface="Roboto" pitchFamily="2" charset="0"/>
              </a:rPr>
              <a:t>Os indígenas sob a tutela de Portugal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8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42407698"/>
              </p:ext>
            </p:extLst>
          </p:nvPr>
        </p:nvGraphicFramePr>
        <p:xfrm>
          <a:off x="945434" y="1281097"/>
          <a:ext cx="2746225" cy="543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4F969A16-D29C-E9A0-3F40-12BCE11BD40F}"/>
              </a:ext>
            </a:extLst>
          </p:cNvPr>
          <p:cNvGrpSpPr/>
          <p:nvPr/>
        </p:nvGrpSpPr>
        <p:grpSpPr>
          <a:xfrm>
            <a:off x="3664750" y="1475010"/>
            <a:ext cx="2703081" cy="5437641"/>
            <a:chOff x="0" y="-1"/>
            <a:chExt cx="2703081" cy="5437641"/>
          </a:xfrm>
          <a:solidFill>
            <a:schemeClr val="accent6">
              <a:lumMod val="75000"/>
            </a:schemeClr>
          </a:solidFill>
        </p:grpSpPr>
        <p:sp>
          <p:nvSpPr>
            <p:cNvPr id="9" name="Fluxograma: Operação Manual 8">
              <a:extLst>
                <a:ext uri="{FF2B5EF4-FFF2-40B4-BE49-F238E27FC236}">
                  <a16:creationId xmlns:a16="http://schemas.microsoft.com/office/drawing/2014/main" id="{46B1CF10-1323-2EEB-3404-3221A3937DB9}"/>
                </a:ext>
              </a:extLst>
            </p:cNvPr>
            <p:cNvSpPr/>
            <p:nvPr/>
          </p:nvSpPr>
          <p:spPr>
            <a:xfrm rot="16200000">
              <a:off x="-1367280" y="1367280"/>
              <a:ext cx="5437641" cy="2703080"/>
            </a:xfrm>
            <a:custGeom>
              <a:avLst/>
              <a:gdLst>
                <a:gd name="connsiteX0" fmla="*/ 0 w 5437641"/>
                <a:gd name="connsiteY0" fmla="*/ 0 h 2703080"/>
                <a:gd name="connsiteX1" fmla="*/ 543764 w 5437641"/>
                <a:gd name="connsiteY1" fmla="*/ 0 h 2703080"/>
                <a:gd name="connsiteX2" fmla="*/ 924399 w 5437641"/>
                <a:gd name="connsiteY2" fmla="*/ 0 h 2703080"/>
                <a:gd name="connsiteX3" fmla="*/ 1468163 w 5437641"/>
                <a:gd name="connsiteY3" fmla="*/ 0 h 2703080"/>
                <a:gd name="connsiteX4" fmla="*/ 1957551 w 5437641"/>
                <a:gd name="connsiteY4" fmla="*/ 0 h 2703080"/>
                <a:gd name="connsiteX5" fmla="*/ 2555691 w 5437641"/>
                <a:gd name="connsiteY5" fmla="*/ 0 h 2703080"/>
                <a:gd name="connsiteX6" fmla="*/ 3045079 w 5437641"/>
                <a:gd name="connsiteY6" fmla="*/ 0 h 2703080"/>
                <a:gd name="connsiteX7" fmla="*/ 3643219 w 5437641"/>
                <a:gd name="connsiteY7" fmla="*/ 0 h 2703080"/>
                <a:gd name="connsiteX8" fmla="*/ 4295736 w 5437641"/>
                <a:gd name="connsiteY8" fmla="*/ 0 h 2703080"/>
                <a:gd name="connsiteX9" fmla="*/ 4839500 w 5437641"/>
                <a:gd name="connsiteY9" fmla="*/ 0 h 2703080"/>
                <a:gd name="connsiteX10" fmla="*/ 5437641 w 5437641"/>
                <a:gd name="connsiteY10" fmla="*/ 0 h 2703080"/>
                <a:gd name="connsiteX11" fmla="*/ 5231010 w 5437641"/>
                <a:gd name="connsiteY11" fmla="*/ 513585 h 2703080"/>
                <a:gd name="connsiteX12" fmla="*/ 5013505 w 5437641"/>
                <a:gd name="connsiteY12" fmla="*/ 1054201 h 2703080"/>
                <a:gd name="connsiteX13" fmla="*/ 4806874 w 5437641"/>
                <a:gd name="connsiteY13" fmla="*/ 1567786 h 2703080"/>
                <a:gd name="connsiteX14" fmla="*/ 4578493 w 5437641"/>
                <a:gd name="connsiteY14" fmla="*/ 2135433 h 2703080"/>
                <a:gd name="connsiteX15" fmla="*/ 4350112 w 5437641"/>
                <a:gd name="connsiteY15" fmla="*/ 2703080 h 2703080"/>
                <a:gd name="connsiteX16" fmla="*/ 3904226 w 5437641"/>
                <a:gd name="connsiteY16" fmla="*/ 2703080 h 2703080"/>
                <a:gd name="connsiteX17" fmla="*/ 3295210 w 5437641"/>
                <a:gd name="connsiteY17" fmla="*/ 2703080 h 2703080"/>
                <a:gd name="connsiteX18" fmla="*/ 2686194 w 5437641"/>
                <a:gd name="connsiteY18" fmla="*/ 2703080 h 2703080"/>
                <a:gd name="connsiteX19" fmla="*/ 2240308 w 5437641"/>
                <a:gd name="connsiteY19" fmla="*/ 2703080 h 2703080"/>
                <a:gd name="connsiteX20" fmla="*/ 1663918 w 5437641"/>
                <a:gd name="connsiteY20" fmla="*/ 2703080 h 2703080"/>
                <a:gd name="connsiteX21" fmla="*/ 1087528 w 5437641"/>
                <a:gd name="connsiteY21" fmla="*/ 2703080 h 2703080"/>
                <a:gd name="connsiteX22" fmla="*/ 902648 w 5437641"/>
                <a:gd name="connsiteY22" fmla="*/ 2243556 h 2703080"/>
                <a:gd name="connsiteX23" fmla="*/ 717768 w 5437641"/>
                <a:gd name="connsiteY23" fmla="*/ 1784033 h 2703080"/>
                <a:gd name="connsiteX24" fmla="*/ 489388 w 5437641"/>
                <a:gd name="connsiteY24" fmla="*/ 1216386 h 2703080"/>
                <a:gd name="connsiteX25" fmla="*/ 250131 w 5437641"/>
                <a:gd name="connsiteY25" fmla="*/ 621708 h 2703080"/>
                <a:gd name="connsiteX26" fmla="*/ 0 w 5437641"/>
                <a:gd name="connsiteY26" fmla="*/ 0 h 270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37641" h="2703080" fill="none" extrusionOk="0">
                  <a:moveTo>
                    <a:pt x="0" y="0"/>
                  </a:moveTo>
                  <a:cubicBezTo>
                    <a:pt x="188724" y="-56110"/>
                    <a:pt x="373577" y="33866"/>
                    <a:pt x="543764" y="0"/>
                  </a:cubicBezTo>
                  <a:cubicBezTo>
                    <a:pt x="713951" y="-33866"/>
                    <a:pt x="808073" y="3707"/>
                    <a:pt x="924399" y="0"/>
                  </a:cubicBezTo>
                  <a:cubicBezTo>
                    <a:pt x="1040726" y="-3707"/>
                    <a:pt x="1309750" y="28710"/>
                    <a:pt x="1468163" y="0"/>
                  </a:cubicBezTo>
                  <a:cubicBezTo>
                    <a:pt x="1626576" y="-28710"/>
                    <a:pt x="1835543" y="51979"/>
                    <a:pt x="1957551" y="0"/>
                  </a:cubicBezTo>
                  <a:cubicBezTo>
                    <a:pt x="2079559" y="-51979"/>
                    <a:pt x="2411940" y="2595"/>
                    <a:pt x="2555691" y="0"/>
                  </a:cubicBezTo>
                  <a:cubicBezTo>
                    <a:pt x="2699442" y="-2595"/>
                    <a:pt x="2828975" y="53551"/>
                    <a:pt x="3045079" y="0"/>
                  </a:cubicBezTo>
                  <a:cubicBezTo>
                    <a:pt x="3261183" y="-53551"/>
                    <a:pt x="3416595" y="41456"/>
                    <a:pt x="3643219" y="0"/>
                  </a:cubicBezTo>
                  <a:cubicBezTo>
                    <a:pt x="3869843" y="-41456"/>
                    <a:pt x="4146685" y="33290"/>
                    <a:pt x="4295736" y="0"/>
                  </a:cubicBezTo>
                  <a:cubicBezTo>
                    <a:pt x="4444787" y="-33290"/>
                    <a:pt x="4665109" y="30058"/>
                    <a:pt x="4839500" y="0"/>
                  </a:cubicBezTo>
                  <a:cubicBezTo>
                    <a:pt x="5013891" y="-30058"/>
                    <a:pt x="5239405" y="6215"/>
                    <a:pt x="5437641" y="0"/>
                  </a:cubicBezTo>
                  <a:cubicBezTo>
                    <a:pt x="5386935" y="167041"/>
                    <a:pt x="5275501" y="370124"/>
                    <a:pt x="5231010" y="513585"/>
                  </a:cubicBezTo>
                  <a:cubicBezTo>
                    <a:pt x="5186519" y="657046"/>
                    <a:pt x="5085953" y="825059"/>
                    <a:pt x="5013505" y="1054201"/>
                  </a:cubicBezTo>
                  <a:cubicBezTo>
                    <a:pt x="4941057" y="1283343"/>
                    <a:pt x="4873019" y="1356166"/>
                    <a:pt x="4806874" y="1567786"/>
                  </a:cubicBezTo>
                  <a:cubicBezTo>
                    <a:pt x="4740729" y="1779406"/>
                    <a:pt x="4627337" y="1910762"/>
                    <a:pt x="4578493" y="2135433"/>
                  </a:cubicBezTo>
                  <a:cubicBezTo>
                    <a:pt x="4529649" y="2360104"/>
                    <a:pt x="4372899" y="2514950"/>
                    <a:pt x="4350112" y="2703080"/>
                  </a:cubicBezTo>
                  <a:cubicBezTo>
                    <a:pt x="4226071" y="2743876"/>
                    <a:pt x="4042097" y="2679754"/>
                    <a:pt x="3904226" y="2703080"/>
                  </a:cubicBezTo>
                  <a:cubicBezTo>
                    <a:pt x="3766355" y="2726406"/>
                    <a:pt x="3497484" y="2682455"/>
                    <a:pt x="3295210" y="2703080"/>
                  </a:cubicBezTo>
                  <a:cubicBezTo>
                    <a:pt x="3092936" y="2723705"/>
                    <a:pt x="2843374" y="2635205"/>
                    <a:pt x="2686194" y="2703080"/>
                  </a:cubicBezTo>
                  <a:cubicBezTo>
                    <a:pt x="2529014" y="2770955"/>
                    <a:pt x="2330146" y="2681552"/>
                    <a:pt x="2240308" y="2703080"/>
                  </a:cubicBezTo>
                  <a:cubicBezTo>
                    <a:pt x="2150470" y="2724608"/>
                    <a:pt x="1877106" y="2675831"/>
                    <a:pt x="1663918" y="2703080"/>
                  </a:cubicBezTo>
                  <a:cubicBezTo>
                    <a:pt x="1450730" y="2730329"/>
                    <a:pt x="1304210" y="2700650"/>
                    <a:pt x="1087528" y="2703080"/>
                  </a:cubicBezTo>
                  <a:cubicBezTo>
                    <a:pt x="1020002" y="2562562"/>
                    <a:pt x="1020728" y="2411610"/>
                    <a:pt x="902648" y="2243556"/>
                  </a:cubicBezTo>
                  <a:cubicBezTo>
                    <a:pt x="784567" y="2075502"/>
                    <a:pt x="808181" y="1996724"/>
                    <a:pt x="717768" y="1784033"/>
                  </a:cubicBezTo>
                  <a:cubicBezTo>
                    <a:pt x="627356" y="1571342"/>
                    <a:pt x="624750" y="1487814"/>
                    <a:pt x="489388" y="1216386"/>
                  </a:cubicBezTo>
                  <a:cubicBezTo>
                    <a:pt x="354025" y="944958"/>
                    <a:pt x="412384" y="881414"/>
                    <a:pt x="250131" y="621708"/>
                  </a:cubicBezTo>
                  <a:cubicBezTo>
                    <a:pt x="87879" y="362002"/>
                    <a:pt x="103533" y="141389"/>
                    <a:pt x="0" y="0"/>
                  </a:cubicBezTo>
                  <a:close/>
                </a:path>
                <a:path w="5437641" h="2703080" stroke="0" extrusionOk="0">
                  <a:moveTo>
                    <a:pt x="0" y="0"/>
                  </a:moveTo>
                  <a:cubicBezTo>
                    <a:pt x="168826" y="-12372"/>
                    <a:pt x="257753" y="46920"/>
                    <a:pt x="435011" y="0"/>
                  </a:cubicBezTo>
                  <a:cubicBezTo>
                    <a:pt x="612269" y="-46920"/>
                    <a:pt x="810550" y="8698"/>
                    <a:pt x="978775" y="0"/>
                  </a:cubicBezTo>
                  <a:cubicBezTo>
                    <a:pt x="1147000" y="-8698"/>
                    <a:pt x="1294544" y="10469"/>
                    <a:pt x="1413787" y="0"/>
                  </a:cubicBezTo>
                  <a:cubicBezTo>
                    <a:pt x="1533030" y="-10469"/>
                    <a:pt x="1771760" y="70443"/>
                    <a:pt x="2066304" y="0"/>
                  </a:cubicBezTo>
                  <a:cubicBezTo>
                    <a:pt x="2360848" y="-70443"/>
                    <a:pt x="2371515" y="49134"/>
                    <a:pt x="2555691" y="0"/>
                  </a:cubicBezTo>
                  <a:cubicBezTo>
                    <a:pt x="2739867" y="-49134"/>
                    <a:pt x="2796293" y="18736"/>
                    <a:pt x="2990703" y="0"/>
                  </a:cubicBezTo>
                  <a:cubicBezTo>
                    <a:pt x="3185113" y="-18736"/>
                    <a:pt x="3455443" y="69615"/>
                    <a:pt x="3588843" y="0"/>
                  </a:cubicBezTo>
                  <a:cubicBezTo>
                    <a:pt x="3722243" y="-69615"/>
                    <a:pt x="3791594" y="41543"/>
                    <a:pt x="3969478" y="0"/>
                  </a:cubicBezTo>
                  <a:cubicBezTo>
                    <a:pt x="4147362" y="-41543"/>
                    <a:pt x="4355446" y="33721"/>
                    <a:pt x="4458866" y="0"/>
                  </a:cubicBezTo>
                  <a:cubicBezTo>
                    <a:pt x="4562286" y="-33721"/>
                    <a:pt x="4720588" y="30712"/>
                    <a:pt x="4893877" y="0"/>
                  </a:cubicBezTo>
                  <a:cubicBezTo>
                    <a:pt x="5067166" y="-30712"/>
                    <a:pt x="5312231" y="33182"/>
                    <a:pt x="5437641" y="0"/>
                  </a:cubicBezTo>
                  <a:cubicBezTo>
                    <a:pt x="5435461" y="138089"/>
                    <a:pt x="5283769" y="364795"/>
                    <a:pt x="5241886" y="486554"/>
                  </a:cubicBezTo>
                  <a:cubicBezTo>
                    <a:pt x="5200003" y="608313"/>
                    <a:pt x="5082574" y="821669"/>
                    <a:pt x="5013505" y="1054201"/>
                  </a:cubicBezTo>
                  <a:cubicBezTo>
                    <a:pt x="4944435" y="1286733"/>
                    <a:pt x="4852089" y="1346543"/>
                    <a:pt x="4795999" y="1594817"/>
                  </a:cubicBezTo>
                  <a:cubicBezTo>
                    <a:pt x="4739909" y="1843091"/>
                    <a:pt x="4676301" y="1820942"/>
                    <a:pt x="4611119" y="2054341"/>
                  </a:cubicBezTo>
                  <a:cubicBezTo>
                    <a:pt x="4545937" y="2287740"/>
                    <a:pt x="4415777" y="2416414"/>
                    <a:pt x="4350112" y="2703080"/>
                  </a:cubicBezTo>
                  <a:cubicBezTo>
                    <a:pt x="4192725" y="2715935"/>
                    <a:pt x="3999239" y="2658161"/>
                    <a:pt x="3904226" y="2703080"/>
                  </a:cubicBezTo>
                  <a:cubicBezTo>
                    <a:pt x="3809213" y="2747999"/>
                    <a:pt x="3608615" y="2696576"/>
                    <a:pt x="3360462" y="2703080"/>
                  </a:cubicBezTo>
                  <a:cubicBezTo>
                    <a:pt x="3112309" y="2709584"/>
                    <a:pt x="3014346" y="2671876"/>
                    <a:pt x="2849323" y="2703080"/>
                  </a:cubicBezTo>
                  <a:cubicBezTo>
                    <a:pt x="2684300" y="2734284"/>
                    <a:pt x="2538364" y="2690078"/>
                    <a:pt x="2370811" y="2703080"/>
                  </a:cubicBezTo>
                  <a:cubicBezTo>
                    <a:pt x="2203258" y="2716082"/>
                    <a:pt x="2067202" y="2679076"/>
                    <a:pt x="1827047" y="2703080"/>
                  </a:cubicBezTo>
                  <a:cubicBezTo>
                    <a:pt x="1586892" y="2727084"/>
                    <a:pt x="1447955" y="2614950"/>
                    <a:pt x="1087528" y="2703080"/>
                  </a:cubicBezTo>
                  <a:cubicBezTo>
                    <a:pt x="996678" y="2619305"/>
                    <a:pt x="1001907" y="2344083"/>
                    <a:pt x="880898" y="2189495"/>
                  </a:cubicBezTo>
                  <a:cubicBezTo>
                    <a:pt x="759889" y="2034907"/>
                    <a:pt x="775114" y="1824951"/>
                    <a:pt x="685143" y="1702940"/>
                  </a:cubicBezTo>
                  <a:cubicBezTo>
                    <a:pt x="595172" y="1580929"/>
                    <a:pt x="643566" y="1440808"/>
                    <a:pt x="500263" y="1243417"/>
                  </a:cubicBezTo>
                  <a:cubicBezTo>
                    <a:pt x="356960" y="1046026"/>
                    <a:pt x="406103" y="954731"/>
                    <a:pt x="304508" y="756862"/>
                  </a:cubicBezTo>
                  <a:cubicBezTo>
                    <a:pt x="202913" y="558993"/>
                    <a:pt x="153596" y="174050"/>
                    <a:pt x="0" y="0"/>
                  </a:cubicBezTo>
                  <a:close/>
                </a:path>
              </a:pathLst>
            </a:custGeom>
            <a:grpFill/>
            <a:ln w="57150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804861026">
                    <a:prstGeom prst="flowChartManualOperation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luxograma: Operação Manual 4">
              <a:extLst>
                <a:ext uri="{FF2B5EF4-FFF2-40B4-BE49-F238E27FC236}">
                  <a16:creationId xmlns:a16="http://schemas.microsoft.com/office/drawing/2014/main" id="{E0322BC1-CB6F-7333-CADD-1D71B4E0827D}"/>
                </a:ext>
              </a:extLst>
            </p:cNvPr>
            <p:cNvSpPr txBox="1"/>
            <p:nvPr/>
          </p:nvSpPr>
          <p:spPr>
            <a:xfrm rot="21600000">
              <a:off x="0" y="1087528"/>
              <a:ext cx="2703080" cy="3262585"/>
            </a:xfrm>
            <a:custGeom>
              <a:avLst/>
              <a:gdLst>
                <a:gd name="connsiteX0" fmla="*/ 0 w 2703080"/>
                <a:gd name="connsiteY0" fmla="*/ 0 h 3262585"/>
                <a:gd name="connsiteX1" fmla="*/ 459524 w 2703080"/>
                <a:gd name="connsiteY1" fmla="*/ 0 h 3262585"/>
                <a:gd name="connsiteX2" fmla="*/ 1000140 w 2703080"/>
                <a:gd name="connsiteY2" fmla="*/ 0 h 3262585"/>
                <a:gd name="connsiteX3" fmla="*/ 1594817 w 2703080"/>
                <a:gd name="connsiteY3" fmla="*/ 0 h 3262585"/>
                <a:gd name="connsiteX4" fmla="*/ 2135433 w 2703080"/>
                <a:gd name="connsiteY4" fmla="*/ 0 h 3262585"/>
                <a:gd name="connsiteX5" fmla="*/ 2703080 w 2703080"/>
                <a:gd name="connsiteY5" fmla="*/ 0 h 3262585"/>
                <a:gd name="connsiteX6" fmla="*/ 2703080 w 2703080"/>
                <a:gd name="connsiteY6" fmla="*/ 609016 h 3262585"/>
                <a:gd name="connsiteX7" fmla="*/ 2703080 w 2703080"/>
                <a:gd name="connsiteY7" fmla="*/ 1218032 h 3262585"/>
                <a:gd name="connsiteX8" fmla="*/ 2703080 w 2703080"/>
                <a:gd name="connsiteY8" fmla="*/ 1663918 h 3262585"/>
                <a:gd name="connsiteX9" fmla="*/ 2703080 w 2703080"/>
                <a:gd name="connsiteY9" fmla="*/ 2142431 h 3262585"/>
                <a:gd name="connsiteX10" fmla="*/ 2703080 w 2703080"/>
                <a:gd name="connsiteY10" fmla="*/ 2588317 h 3262585"/>
                <a:gd name="connsiteX11" fmla="*/ 2703080 w 2703080"/>
                <a:gd name="connsiteY11" fmla="*/ 3262585 h 3262585"/>
                <a:gd name="connsiteX12" fmla="*/ 2216526 w 2703080"/>
                <a:gd name="connsiteY12" fmla="*/ 3262585 h 3262585"/>
                <a:gd name="connsiteX13" fmla="*/ 1702940 w 2703080"/>
                <a:gd name="connsiteY13" fmla="*/ 3262585 h 3262585"/>
                <a:gd name="connsiteX14" fmla="*/ 1162324 w 2703080"/>
                <a:gd name="connsiteY14" fmla="*/ 3262585 h 3262585"/>
                <a:gd name="connsiteX15" fmla="*/ 567647 w 2703080"/>
                <a:gd name="connsiteY15" fmla="*/ 3262585 h 3262585"/>
                <a:gd name="connsiteX16" fmla="*/ 0 w 2703080"/>
                <a:gd name="connsiteY16" fmla="*/ 3262585 h 3262585"/>
                <a:gd name="connsiteX17" fmla="*/ 0 w 2703080"/>
                <a:gd name="connsiteY17" fmla="*/ 2784073 h 3262585"/>
                <a:gd name="connsiteX18" fmla="*/ 0 w 2703080"/>
                <a:gd name="connsiteY18" fmla="*/ 2240308 h 3262585"/>
                <a:gd name="connsiteX19" fmla="*/ 0 w 2703080"/>
                <a:gd name="connsiteY19" fmla="*/ 1696544 h 3262585"/>
                <a:gd name="connsiteX20" fmla="*/ 0 w 2703080"/>
                <a:gd name="connsiteY20" fmla="*/ 1120154 h 3262585"/>
                <a:gd name="connsiteX21" fmla="*/ 0 w 2703080"/>
                <a:gd name="connsiteY21" fmla="*/ 674268 h 3262585"/>
                <a:gd name="connsiteX22" fmla="*/ 0 w 2703080"/>
                <a:gd name="connsiteY22" fmla="*/ 0 h 326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03080" h="3262585" fill="none" extrusionOk="0">
                  <a:moveTo>
                    <a:pt x="0" y="0"/>
                  </a:moveTo>
                  <a:cubicBezTo>
                    <a:pt x="217592" y="-11334"/>
                    <a:pt x="330925" y="1559"/>
                    <a:pt x="459524" y="0"/>
                  </a:cubicBezTo>
                  <a:cubicBezTo>
                    <a:pt x="588123" y="-1559"/>
                    <a:pt x="755346" y="18254"/>
                    <a:pt x="1000140" y="0"/>
                  </a:cubicBezTo>
                  <a:cubicBezTo>
                    <a:pt x="1244934" y="-18254"/>
                    <a:pt x="1298646" y="15825"/>
                    <a:pt x="1594817" y="0"/>
                  </a:cubicBezTo>
                  <a:cubicBezTo>
                    <a:pt x="1890988" y="-15825"/>
                    <a:pt x="2011573" y="59439"/>
                    <a:pt x="2135433" y="0"/>
                  </a:cubicBezTo>
                  <a:cubicBezTo>
                    <a:pt x="2259293" y="-59439"/>
                    <a:pt x="2557073" y="35102"/>
                    <a:pt x="2703080" y="0"/>
                  </a:cubicBezTo>
                  <a:cubicBezTo>
                    <a:pt x="2703246" y="193564"/>
                    <a:pt x="2647717" y="322630"/>
                    <a:pt x="2703080" y="609016"/>
                  </a:cubicBezTo>
                  <a:cubicBezTo>
                    <a:pt x="2758443" y="895402"/>
                    <a:pt x="2672954" y="926207"/>
                    <a:pt x="2703080" y="1218032"/>
                  </a:cubicBezTo>
                  <a:cubicBezTo>
                    <a:pt x="2733206" y="1509857"/>
                    <a:pt x="2651627" y="1471530"/>
                    <a:pt x="2703080" y="1663918"/>
                  </a:cubicBezTo>
                  <a:cubicBezTo>
                    <a:pt x="2754533" y="1856306"/>
                    <a:pt x="2662623" y="1998705"/>
                    <a:pt x="2703080" y="2142431"/>
                  </a:cubicBezTo>
                  <a:cubicBezTo>
                    <a:pt x="2743537" y="2286157"/>
                    <a:pt x="2680520" y="2366439"/>
                    <a:pt x="2703080" y="2588317"/>
                  </a:cubicBezTo>
                  <a:cubicBezTo>
                    <a:pt x="2725640" y="2810195"/>
                    <a:pt x="2642336" y="2955890"/>
                    <a:pt x="2703080" y="3262585"/>
                  </a:cubicBezTo>
                  <a:cubicBezTo>
                    <a:pt x="2593760" y="3269988"/>
                    <a:pt x="2415365" y="3236544"/>
                    <a:pt x="2216526" y="3262585"/>
                  </a:cubicBezTo>
                  <a:cubicBezTo>
                    <a:pt x="2017687" y="3288626"/>
                    <a:pt x="1866175" y="3225357"/>
                    <a:pt x="1702940" y="3262585"/>
                  </a:cubicBezTo>
                  <a:cubicBezTo>
                    <a:pt x="1539705" y="3299813"/>
                    <a:pt x="1324704" y="3239924"/>
                    <a:pt x="1162324" y="3262585"/>
                  </a:cubicBezTo>
                  <a:cubicBezTo>
                    <a:pt x="999944" y="3285246"/>
                    <a:pt x="762466" y="3241253"/>
                    <a:pt x="567647" y="3262585"/>
                  </a:cubicBezTo>
                  <a:cubicBezTo>
                    <a:pt x="372828" y="3283917"/>
                    <a:pt x="160822" y="3235679"/>
                    <a:pt x="0" y="3262585"/>
                  </a:cubicBezTo>
                  <a:cubicBezTo>
                    <a:pt x="-38612" y="3075761"/>
                    <a:pt x="15505" y="3006318"/>
                    <a:pt x="0" y="2784073"/>
                  </a:cubicBezTo>
                  <a:cubicBezTo>
                    <a:pt x="-15505" y="2561828"/>
                    <a:pt x="63462" y="2389791"/>
                    <a:pt x="0" y="2240308"/>
                  </a:cubicBezTo>
                  <a:cubicBezTo>
                    <a:pt x="-63462" y="2090826"/>
                    <a:pt x="1359" y="1845732"/>
                    <a:pt x="0" y="1696544"/>
                  </a:cubicBezTo>
                  <a:cubicBezTo>
                    <a:pt x="-1359" y="1547356"/>
                    <a:pt x="38502" y="1395280"/>
                    <a:pt x="0" y="1120154"/>
                  </a:cubicBezTo>
                  <a:cubicBezTo>
                    <a:pt x="-38502" y="845028"/>
                    <a:pt x="50421" y="871327"/>
                    <a:pt x="0" y="674268"/>
                  </a:cubicBezTo>
                  <a:cubicBezTo>
                    <a:pt x="-50421" y="477209"/>
                    <a:pt x="65690" y="163564"/>
                    <a:pt x="0" y="0"/>
                  </a:cubicBezTo>
                  <a:close/>
                </a:path>
                <a:path w="2703080" h="3262585" stroke="0" extrusionOk="0">
                  <a:moveTo>
                    <a:pt x="0" y="0"/>
                  </a:moveTo>
                  <a:cubicBezTo>
                    <a:pt x="175156" y="-21849"/>
                    <a:pt x="385610" y="36922"/>
                    <a:pt x="540616" y="0"/>
                  </a:cubicBezTo>
                  <a:cubicBezTo>
                    <a:pt x="695622" y="-36922"/>
                    <a:pt x="933115" y="4790"/>
                    <a:pt x="1081232" y="0"/>
                  </a:cubicBezTo>
                  <a:cubicBezTo>
                    <a:pt x="1229349" y="-4790"/>
                    <a:pt x="1359615" y="1677"/>
                    <a:pt x="1567786" y="0"/>
                  </a:cubicBezTo>
                  <a:cubicBezTo>
                    <a:pt x="1775957" y="-1677"/>
                    <a:pt x="1962294" y="60665"/>
                    <a:pt x="2162464" y="0"/>
                  </a:cubicBezTo>
                  <a:cubicBezTo>
                    <a:pt x="2362634" y="-60665"/>
                    <a:pt x="2440086" y="52172"/>
                    <a:pt x="2703080" y="0"/>
                  </a:cubicBezTo>
                  <a:cubicBezTo>
                    <a:pt x="2725019" y="164173"/>
                    <a:pt x="2631931" y="305097"/>
                    <a:pt x="2703080" y="609016"/>
                  </a:cubicBezTo>
                  <a:cubicBezTo>
                    <a:pt x="2774229" y="912935"/>
                    <a:pt x="2691118" y="937779"/>
                    <a:pt x="2703080" y="1152780"/>
                  </a:cubicBezTo>
                  <a:cubicBezTo>
                    <a:pt x="2715042" y="1367781"/>
                    <a:pt x="2651518" y="1519267"/>
                    <a:pt x="2703080" y="1663918"/>
                  </a:cubicBezTo>
                  <a:cubicBezTo>
                    <a:pt x="2754642" y="1808569"/>
                    <a:pt x="2643574" y="1975153"/>
                    <a:pt x="2703080" y="2207683"/>
                  </a:cubicBezTo>
                  <a:cubicBezTo>
                    <a:pt x="2762586" y="2440213"/>
                    <a:pt x="2634172" y="2607323"/>
                    <a:pt x="2703080" y="2784073"/>
                  </a:cubicBezTo>
                  <a:cubicBezTo>
                    <a:pt x="2771988" y="2960823"/>
                    <a:pt x="2654358" y="3072396"/>
                    <a:pt x="2703080" y="3262585"/>
                  </a:cubicBezTo>
                  <a:cubicBezTo>
                    <a:pt x="2557125" y="3318003"/>
                    <a:pt x="2386843" y="3205671"/>
                    <a:pt x="2135433" y="3262585"/>
                  </a:cubicBezTo>
                  <a:cubicBezTo>
                    <a:pt x="1884023" y="3319499"/>
                    <a:pt x="1901009" y="3209296"/>
                    <a:pt x="1675910" y="3262585"/>
                  </a:cubicBezTo>
                  <a:cubicBezTo>
                    <a:pt x="1450811" y="3315874"/>
                    <a:pt x="1257129" y="3246167"/>
                    <a:pt x="1108263" y="3262585"/>
                  </a:cubicBezTo>
                  <a:cubicBezTo>
                    <a:pt x="959397" y="3279003"/>
                    <a:pt x="818908" y="3236546"/>
                    <a:pt x="567647" y="3262585"/>
                  </a:cubicBezTo>
                  <a:cubicBezTo>
                    <a:pt x="316386" y="3288624"/>
                    <a:pt x="211269" y="3251924"/>
                    <a:pt x="0" y="3262585"/>
                  </a:cubicBezTo>
                  <a:cubicBezTo>
                    <a:pt x="-20317" y="3064775"/>
                    <a:pt x="26152" y="2892759"/>
                    <a:pt x="0" y="2751447"/>
                  </a:cubicBezTo>
                  <a:cubicBezTo>
                    <a:pt x="-26152" y="2610135"/>
                    <a:pt x="2295" y="2452072"/>
                    <a:pt x="0" y="2207683"/>
                  </a:cubicBezTo>
                  <a:cubicBezTo>
                    <a:pt x="-2295" y="1963294"/>
                    <a:pt x="11267" y="1820890"/>
                    <a:pt x="0" y="1663918"/>
                  </a:cubicBezTo>
                  <a:cubicBezTo>
                    <a:pt x="-11267" y="1506946"/>
                    <a:pt x="11841" y="1320915"/>
                    <a:pt x="0" y="1054902"/>
                  </a:cubicBezTo>
                  <a:cubicBezTo>
                    <a:pt x="-11841" y="788889"/>
                    <a:pt x="51047" y="826331"/>
                    <a:pt x="0" y="609016"/>
                  </a:cubicBezTo>
                  <a:cubicBezTo>
                    <a:pt x="-51047" y="391701"/>
                    <a:pt x="48667" y="285755"/>
                    <a:pt x="0" y="0"/>
                  </a:cubicBezTo>
                  <a:close/>
                </a:path>
              </a:pathLst>
            </a:custGeom>
            <a:grpFill/>
            <a:ln w="57150">
              <a:noFill/>
              <a:extLst>
                <a:ext uri="{C807C97D-BFC1-408E-A445-0C87EB9F89A2}">
                  <ask:lineSketchStyleProps xmlns:ask="http://schemas.microsoft.com/office/drawing/2018/sketchyshapes" sd="203209089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0" tIns="0" rIns="12065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900" kern="1200" dirty="0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67B2CC8-B096-2110-070B-339B5E94E779}"/>
              </a:ext>
            </a:extLst>
          </p:cNvPr>
          <p:cNvGrpSpPr/>
          <p:nvPr/>
        </p:nvGrpSpPr>
        <p:grpSpPr>
          <a:xfrm>
            <a:off x="6367830" y="1424053"/>
            <a:ext cx="2703081" cy="5437641"/>
            <a:chOff x="0" y="-1"/>
            <a:chExt cx="2703081" cy="543764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Fluxograma: Operação Manual 11">
              <a:extLst>
                <a:ext uri="{FF2B5EF4-FFF2-40B4-BE49-F238E27FC236}">
                  <a16:creationId xmlns:a16="http://schemas.microsoft.com/office/drawing/2014/main" id="{CFD1AE3D-DA11-CA2A-7F42-958B9D572870}"/>
                </a:ext>
              </a:extLst>
            </p:cNvPr>
            <p:cNvSpPr/>
            <p:nvPr/>
          </p:nvSpPr>
          <p:spPr>
            <a:xfrm rot="16200000">
              <a:off x="-1367280" y="1367280"/>
              <a:ext cx="5437641" cy="2703080"/>
            </a:xfrm>
            <a:custGeom>
              <a:avLst/>
              <a:gdLst>
                <a:gd name="connsiteX0" fmla="*/ 0 w 5437641"/>
                <a:gd name="connsiteY0" fmla="*/ 0 h 2703080"/>
                <a:gd name="connsiteX1" fmla="*/ 380635 w 5437641"/>
                <a:gd name="connsiteY1" fmla="*/ 0 h 2703080"/>
                <a:gd name="connsiteX2" fmla="*/ 761270 w 5437641"/>
                <a:gd name="connsiteY2" fmla="*/ 0 h 2703080"/>
                <a:gd name="connsiteX3" fmla="*/ 1250657 w 5437641"/>
                <a:gd name="connsiteY3" fmla="*/ 0 h 2703080"/>
                <a:gd name="connsiteX4" fmla="*/ 1685669 w 5437641"/>
                <a:gd name="connsiteY4" fmla="*/ 0 h 2703080"/>
                <a:gd name="connsiteX5" fmla="*/ 2229433 w 5437641"/>
                <a:gd name="connsiteY5" fmla="*/ 0 h 2703080"/>
                <a:gd name="connsiteX6" fmla="*/ 2610068 w 5437641"/>
                <a:gd name="connsiteY6" fmla="*/ 0 h 2703080"/>
                <a:gd name="connsiteX7" fmla="*/ 3208208 w 5437641"/>
                <a:gd name="connsiteY7" fmla="*/ 0 h 2703080"/>
                <a:gd name="connsiteX8" fmla="*/ 3751972 w 5437641"/>
                <a:gd name="connsiteY8" fmla="*/ 0 h 2703080"/>
                <a:gd name="connsiteX9" fmla="*/ 4295736 w 5437641"/>
                <a:gd name="connsiteY9" fmla="*/ 0 h 2703080"/>
                <a:gd name="connsiteX10" fmla="*/ 4839500 w 5437641"/>
                <a:gd name="connsiteY10" fmla="*/ 0 h 2703080"/>
                <a:gd name="connsiteX11" fmla="*/ 5437641 w 5437641"/>
                <a:gd name="connsiteY11" fmla="*/ 0 h 2703080"/>
                <a:gd name="connsiteX12" fmla="*/ 5198385 w 5437641"/>
                <a:gd name="connsiteY12" fmla="*/ 594678 h 2703080"/>
                <a:gd name="connsiteX13" fmla="*/ 5013505 w 5437641"/>
                <a:gd name="connsiteY13" fmla="*/ 1054201 h 2703080"/>
                <a:gd name="connsiteX14" fmla="*/ 4785124 w 5437641"/>
                <a:gd name="connsiteY14" fmla="*/ 1621848 h 2703080"/>
                <a:gd name="connsiteX15" fmla="*/ 4567618 w 5437641"/>
                <a:gd name="connsiteY15" fmla="*/ 2162464 h 2703080"/>
                <a:gd name="connsiteX16" fmla="*/ 4350112 w 5437641"/>
                <a:gd name="connsiteY16" fmla="*/ 2703080 h 2703080"/>
                <a:gd name="connsiteX17" fmla="*/ 3806348 w 5437641"/>
                <a:gd name="connsiteY17" fmla="*/ 2703080 h 2703080"/>
                <a:gd name="connsiteX18" fmla="*/ 3197332 w 5437641"/>
                <a:gd name="connsiteY18" fmla="*/ 2703080 h 2703080"/>
                <a:gd name="connsiteX19" fmla="*/ 2620942 w 5437641"/>
                <a:gd name="connsiteY19" fmla="*/ 2703080 h 2703080"/>
                <a:gd name="connsiteX20" fmla="*/ 2142430 w 5437641"/>
                <a:gd name="connsiteY20" fmla="*/ 2703080 h 2703080"/>
                <a:gd name="connsiteX21" fmla="*/ 1696544 w 5437641"/>
                <a:gd name="connsiteY21" fmla="*/ 2703080 h 2703080"/>
                <a:gd name="connsiteX22" fmla="*/ 1087528 w 5437641"/>
                <a:gd name="connsiteY22" fmla="*/ 2703080 h 2703080"/>
                <a:gd name="connsiteX23" fmla="*/ 848272 w 5437641"/>
                <a:gd name="connsiteY23" fmla="*/ 2108402 h 2703080"/>
                <a:gd name="connsiteX24" fmla="*/ 663392 w 5437641"/>
                <a:gd name="connsiteY24" fmla="*/ 1648879 h 2703080"/>
                <a:gd name="connsiteX25" fmla="*/ 456762 w 5437641"/>
                <a:gd name="connsiteY25" fmla="*/ 1135294 h 2703080"/>
                <a:gd name="connsiteX26" fmla="*/ 271882 w 5437641"/>
                <a:gd name="connsiteY26" fmla="*/ 675770 h 2703080"/>
                <a:gd name="connsiteX27" fmla="*/ 0 w 5437641"/>
                <a:gd name="connsiteY27" fmla="*/ 0 h 270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37641" h="2703080" fill="none" extrusionOk="0">
                  <a:moveTo>
                    <a:pt x="0" y="0"/>
                  </a:moveTo>
                  <a:cubicBezTo>
                    <a:pt x="166948" y="-34052"/>
                    <a:pt x="236408" y="17128"/>
                    <a:pt x="380635" y="0"/>
                  </a:cubicBezTo>
                  <a:cubicBezTo>
                    <a:pt x="524863" y="-17128"/>
                    <a:pt x="659293" y="19954"/>
                    <a:pt x="761270" y="0"/>
                  </a:cubicBezTo>
                  <a:cubicBezTo>
                    <a:pt x="863247" y="-19954"/>
                    <a:pt x="1036238" y="52802"/>
                    <a:pt x="1250657" y="0"/>
                  </a:cubicBezTo>
                  <a:cubicBezTo>
                    <a:pt x="1465076" y="-52802"/>
                    <a:pt x="1547421" y="5642"/>
                    <a:pt x="1685669" y="0"/>
                  </a:cubicBezTo>
                  <a:cubicBezTo>
                    <a:pt x="1823917" y="-5642"/>
                    <a:pt x="2043907" y="10453"/>
                    <a:pt x="2229433" y="0"/>
                  </a:cubicBezTo>
                  <a:cubicBezTo>
                    <a:pt x="2414959" y="-10453"/>
                    <a:pt x="2490246" y="10862"/>
                    <a:pt x="2610068" y="0"/>
                  </a:cubicBezTo>
                  <a:cubicBezTo>
                    <a:pt x="2729890" y="-10862"/>
                    <a:pt x="3009882" y="17856"/>
                    <a:pt x="3208208" y="0"/>
                  </a:cubicBezTo>
                  <a:cubicBezTo>
                    <a:pt x="3406534" y="-17856"/>
                    <a:pt x="3481558" y="52398"/>
                    <a:pt x="3751972" y="0"/>
                  </a:cubicBezTo>
                  <a:cubicBezTo>
                    <a:pt x="4022386" y="-52398"/>
                    <a:pt x="4067143" y="61599"/>
                    <a:pt x="4295736" y="0"/>
                  </a:cubicBezTo>
                  <a:cubicBezTo>
                    <a:pt x="4524329" y="-61599"/>
                    <a:pt x="4722869" y="56168"/>
                    <a:pt x="4839500" y="0"/>
                  </a:cubicBezTo>
                  <a:cubicBezTo>
                    <a:pt x="4956131" y="-56168"/>
                    <a:pt x="5275919" y="7004"/>
                    <a:pt x="5437641" y="0"/>
                  </a:cubicBezTo>
                  <a:cubicBezTo>
                    <a:pt x="5360135" y="295769"/>
                    <a:pt x="5212634" y="401000"/>
                    <a:pt x="5198385" y="594678"/>
                  </a:cubicBezTo>
                  <a:cubicBezTo>
                    <a:pt x="5184136" y="788356"/>
                    <a:pt x="5057317" y="882435"/>
                    <a:pt x="5013505" y="1054201"/>
                  </a:cubicBezTo>
                  <a:cubicBezTo>
                    <a:pt x="4969693" y="1225967"/>
                    <a:pt x="4808852" y="1479895"/>
                    <a:pt x="4785124" y="1621848"/>
                  </a:cubicBezTo>
                  <a:cubicBezTo>
                    <a:pt x="4761396" y="1763801"/>
                    <a:pt x="4604095" y="1964886"/>
                    <a:pt x="4567618" y="2162464"/>
                  </a:cubicBezTo>
                  <a:cubicBezTo>
                    <a:pt x="4531141" y="2360042"/>
                    <a:pt x="4394511" y="2529972"/>
                    <a:pt x="4350112" y="2703080"/>
                  </a:cubicBezTo>
                  <a:cubicBezTo>
                    <a:pt x="4106439" y="2712854"/>
                    <a:pt x="4072462" y="2690448"/>
                    <a:pt x="3806348" y="2703080"/>
                  </a:cubicBezTo>
                  <a:cubicBezTo>
                    <a:pt x="3540234" y="2715712"/>
                    <a:pt x="3380808" y="2651080"/>
                    <a:pt x="3197332" y="2703080"/>
                  </a:cubicBezTo>
                  <a:cubicBezTo>
                    <a:pt x="3013856" y="2755080"/>
                    <a:pt x="2889868" y="2658013"/>
                    <a:pt x="2620942" y="2703080"/>
                  </a:cubicBezTo>
                  <a:cubicBezTo>
                    <a:pt x="2352016" y="2748147"/>
                    <a:pt x="2331889" y="2700997"/>
                    <a:pt x="2142430" y="2703080"/>
                  </a:cubicBezTo>
                  <a:cubicBezTo>
                    <a:pt x="1952971" y="2705163"/>
                    <a:pt x="1798430" y="2698195"/>
                    <a:pt x="1696544" y="2703080"/>
                  </a:cubicBezTo>
                  <a:cubicBezTo>
                    <a:pt x="1594658" y="2707965"/>
                    <a:pt x="1257445" y="2661857"/>
                    <a:pt x="1087528" y="2703080"/>
                  </a:cubicBezTo>
                  <a:cubicBezTo>
                    <a:pt x="982968" y="2450816"/>
                    <a:pt x="976750" y="2314129"/>
                    <a:pt x="848272" y="2108402"/>
                  </a:cubicBezTo>
                  <a:cubicBezTo>
                    <a:pt x="719794" y="1902675"/>
                    <a:pt x="758006" y="1736852"/>
                    <a:pt x="663392" y="1648879"/>
                  </a:cubicBezTo>
                  <a:cubicBezTo>
                    <a:pt x="568778" y="1560906"/>
                    <a:pt x="577325" y="1316279"/>
                    <a:pt x="456762" y="1135294"/>
                  </a:cubicBezTo>
                  <a:cubicBezTo>
                    <a:pt x="336199" y="954309"/>
                    <a:pt x="364766" y="902002"/>
                    <a:pt x="271882" y="675770"/>
                  </a:cubicBezTo>
                  <a:cubicBezTo>
                    <a:pt x="178999" y="449538"/>
                    <a:pt x="135857" y="207174"/>
                    <a:pt x="0" y="0"/>
                  </a:cubicBezTo>
                  <a:close/>
                </a:path>
                <a:path w="5437641" h="2703080" stroke="0" extrusionOk="0">
                  <a:moveTo>
                    <a:pt x="0" y="0"/>
                  </a:moveTo>
                  <a:cubicBezTo>
                    <a:pt x="151901" y="-11637"/>
                    <a:pt x="228043" y="14553"/>
                    <a:pt x="380635" y="0"/>
                  </a:cubicBezTo>
                  <a:cubicBezTo>
                    <a:pt x="533228" y="-14553"/>
                    <a:pt x="681866" y="10979"/>
                    <a:pt x="815646" y="0"/>
                  </a:cubicBezTo>
                  <a:cubicBezTo>
                    <a:pt x="949426" y="-10979"/>
                    <a:pt x="1087674" y="42367"/>
                    <a:pt x="1250657" y="0"/>
                  </a:cubicBezTo>
                  <a:cubicBezTo>
                    <a:pt x="1413640" y="-42367"/>
                    <a:pt x="1700709" y="25234"/>
                    <a:pt x="1903174" y="0"/>
                  </a:cubicBezTo>
                  <a:cubicBezTo>
                    <a:pt x="2105639" y="-25234"/>
                    <a:pt x="2176663" y="517"/>
                    <a:pt x="2283809" y="0"/>
                  </a:cubicBezTo>
                  <a:cubicBezTo>
                    <a:pt x="2390955" y="-517"/>
                    <a:pt x="2719464" y="51570"/>
                    <a:pt x="2881950" y="0"/>
                  </a:cubicBezTo>
                  <a:cubicBezTo>
                    <a:pt x="3044436" y="-51570"/>
                    <a:pt x="3097513" y="30354"/>
                    <a:pt x="3262585" y="0"/>
                  </a:cubicBezTo>
                  <a:cubicBezTo>
                    <a:pt x="3427658" y="-30354"/>
                    <a:pt x="3773831" y="65071"/>
                    <a:pt x="3915102" y="0"/>
                  </a:cubicBezTo>
                  <a:cubicBezTo>
                    <a:pt x="4056373" y="-65071"/>
                    <a:pt x="4237347" y="1325"/>
                    <a:pt x="4350113" y="0"/>
                  </a:cubicBezTo>
                  <a:cubicBezTo>
                    <a:pt x="4462879" y="-1325"/>
                    <a:pt x="5181557" y="33637"/>
                    <a:pt x="5437641" y="0"/>
                  </a:cubicBezTo>
                  <a:cubicBezTo>
                    <a:pt x="5345056" y="277905"/>
                    <a:pt x="5233878" y="385297"/>
                    <a:pt x="5198385" y="594678"/>
                  </a:cubicBezTo>
                  <a:cubicBezTo>
                    <a:pt x="5162892" y="804059"/>
                    <a:pt x="5068945" y="902579"/>
                    <a:pt x="4959128" y="1189355"/>
                  </a:cubicBezTo>
                  <a:cubicBezTo>
                    <a:pt x="4849312" y="1476131"/>
                    <a:pt x="4754039" y="1566584"/>
                    <a:pt x="4752498" y="1702940"/>
                  </a:cubicBezTo>
                  <a:cubicBezTo>
                    <a:pt x="4750957" y="1839296"/>
                    <a:pt x="4385961" y="2358218"/>
                    <a:pt x="4350112" y="2703080"/>
                  </a:cubicBezTo>
                  <a:cubicBezTo>
                    <a:pt x="4216372" y="2706038"/>
                    <a:pt x="4062681" y="2668221"/>
                    <a:pt x="3904226" y="2703080"/>
                  </a:cubicBezTo>
                  <a:cubicBezTo>
                    <a:pt x="3745771" y="2737939"/>
                    <a:pt x="3478928" y="2672884"/>
                    <a:pt x="3295210" y="2703080"/>
                  </a:cubicBezTo>
                  <a:cubicBezTo>
                    <a:pt x="3111492" y="2733276"/>
                    <a:pt x="3025238" y="2648886"/>
                    <a:pt x="2816698" y="2703080"/>
                  </a:cubicBezTo>
                  <a:cubicBezTo>
                    <a:pt x="2608158" y="2757274"/>
                    <a:pt x="2506071" y="2696303"/>
                    <a:pt x="2338185" y="2703080"/>
                  </a:cubicBezTo>
                  <a:cubicBezTo>
                    <a:pt x="2170299" y="2709857"/>
                    <a:pt x="2029696" y="2702037"/>
                    <a:pt x="1729170" y="2703080"/>
                  </a:cubicBezTo>
                  <a:cubicBezTo>
                    <a:pt x="1428645" y="2704123"/>
                    <a:pt x="1318138" y="2659135"/>
                    <a:pt x="1087528" y="2703080"/>
                  </a:cubicBezTo>
                  <a:cubicBezTo>
                    <a:pt x="1016109" y="2528440"/>
                    <a:pt x="1004837" y="2379604"/>
                    <a:pt x="902648" y="2243556"/>
                  </a:cubicBezTo>
                  <a:cubicBezTo>
                    <a:pt x="800459" y="2107508"/>
                    <a:pt x="811458" y="1874645"/>
                    <a:pt x="663392" y="1648879"/>
                  </a:cubicBezTo>
                  <a:cubicBezTo>
                    <a:pt x="515326" y="1423113"/>
                    <a:pt x="527700" y="1285697"/>
                    <a:pt x="456762" y="1135294"/>
                  </a:cubicBezTo>
                  <a:cubicBezTo>
                    <a:pt x="385824" y="984891"/>
                    <a:pt x="316787" y="759312"/>
                    <a:pt x="228381" y="567647"/>
                  </a:cubicBezTo>
                  <a:cubicBezTo>
                    <a:pt x="139975" y="375982"/>
                    <a:pt x="121262" y="178450"/>
                    <a:pt x="0" y="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07438630">
                    <a:prstGeom prst="flowChartManualOperation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luxograma: Operação Manual 4">
              <a:extLst>
                <a:ext uri="{FF2B5EF4-FFF2-40B4-BE49-F238E27FC236}">
                  <a16:creationId xmlns:a16="http://schemas.microsoft.com/office/drawing/2014/main" id="{BAA8C95C-6567-76D4-2CDE-0B630F645266}"/>
                </a:ext>
              </a:extLst>
            </p:cNvPr>
            <p:cNvSpPr txBox="1"/>
            <p:nvPr/>
          </p:nvSpPr>
          <p:spPr>
            <a:xfrm rot="21600000">
              <a:off x="0" y="1087528"/>
              <a:ext cx="2703080" cy="3262585"/>
            </a:xfrm>
            <a:custGeom>
              <a:avLst/>
              <a:gdLst>
                <a:gd name="connsiteX0" fmla="*/ 0 w 2703080"/>
                <a:gd name="connsiteY0" fmla="*/ 0 h 3262585"/>
                <a:gd name="connsiteX1" fmla="*/ 594678 w 2703080"/>
                <a:gd name="connsiteY1" fmla="*/ 0 h 3262585"/>
                <a:gd name="connsiteX2" fmla="*/ 1081232 w 2703080"/>
                <a:gd name="connsiteY2" fmla="*/ 0 h 3262585"/>
                <a:gd name="connsiteX3" fmla="*/ 1648879 w 2703080"/>
                <a:gd name="connsiteY3" fmla="*/ 0 h 3262585"/>
                <a:gd name="connsiteX4" fmla="*/ 2162464 w 2703080"/>
                <a:gd name="connsiteY4" fmla="*/ 0 h 3262585"/>
                <a:gd name="connsiteX5" fmla="*/ 2703080 w 2703080"/>
                <a:gd name="connsiteY5" fmla="*/ 0 h 3262585"/>
                <a:gd name="connsiteX6" fmla="*/ 2703080 w 2703080"/>
                <a:gd name="connsiteY6" fmla="*/ 445887 h 3262585"/>
                <a:gd name="connsiteX7" fmla="*/ 2703080 w 2703080"/>
                <a:gd name="connsiteY7" fmla="*/ 924399 h 3262585"/>
                <a:gd name="connsiteX8" fmla="*/ 2703080 w 2703080"/>
                <a:gd name="connsiteY8" fmla="*/ 1533415 h 3262585"/>
                <a:gd name="connsiteX9" fmla="*/ 2703080 w 2703080"/>
                <a:gd name="connsiteY9" fmla="*/ 2142431 h 3262585"/>
                <a:gd name="connsiteX10" fmla="*/ 2703080 w 2703080"/>
                <a:gd name="connsiteY10" fmla="*/ 2588317 h 3262585"/>
                <a:gd name="connsiteX11" fmla="*/ 2703080 w 2703080"/>
                <a:gd name="connsiteY11" fmla="*/ 3262585 h 3262585"/>
                <a:gd name="connsiteX12" fmla="*/ 2108402 w 2703080"/>
                <a:gd name="connsiteY12" fmla="*/ 3262585 h 3262585"/>
                <a:gd name="connsiteX13" fmla="*/ 1594817 w 2703080"/>
                <a:gd name="connsiteY13" fmla="*/ 3262585 h 3262585"/>
                <a:gd name="connsiteX14" fmla="*/ 1000140 w 2703080"/>
                <a:gd name="connsiteY14" fmla="*/ 3262585 h 3262585"/>
                <a:gd name="connsiteX15" fmla="*/ 0 w 2703080"/>
                <a:gd name="connsiteY15" fmla="*/ 3262585 h 3262585"/>
                <a:gd name="connsiteX16" fmla="*/ 0 w 2703080"/>
                <a:gd name="connsiteY16" fmla="*/ 2816698 h 3262585"/>
                <a:gd name="connsiteX17" fmla="*/ 0 w 2703080"/>
                <a:gd name="connsiteY17" fmla="*/ 2338186 h 3262585"/>
                <a:gd name="connsiteX18" fmla="*/ 0 w 2703080"/>
                <a:gd name="connsiteY18" fmla="*/ 1761796 h 3262585"/>
                <a:gd name="connsiteX19" fmla="*/ 0 w 2703080"/>
                <a:gd name="connsiteY19" fmla="*/ 1315909 h 3262585"/>
                <a:gd name="connsiteX20" fmla="*/ 0 w 2703080"/>
                <a:gd name="connsiteY20" fmla="*/ 706893 h 3262585"/>
                <a:gd name="connsiteX21" fmla="*/ 0 w 2703080"/>
                <a:gd name="connsiteY21" fmla="*/ 0 h 326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03080" h="3262585" fill="none" extrusionOk="0">
                  <a:moveTo>
                    <a:pt x="0" y="0"/>
                  </a:moveTo>
                  <a:cubicBezTo>
                    <a:pt x="236300" y="-24337"/>
                    <a:pt x="374656" y="34073"/>
                    <a:pt x="594678" y="0"/>
                  </a:cubicBezTo>
                  <a:cubicBezTo>
                    <a:pt x="814700" y="-34073"/>
                    <a:pt x="861536" y="20771"/>
                    <a:pt x="1081232" y="0"/>
                  </a:cubicBezTo>
                  <a:cubicBezTo>
                    <a:pt x="1300928" y="-20771"/>
                    <a:pt x="1499531" y="27754"/>
                    <a:pt x="1648879" y="0"/>
                  </a:cubicBezTo>
                  <a:cubicBezTo>
                    <a:pt x="1798227" y="-27754"/>
                    <a:pt x="2057747" y="7920"/>
                    <a:pt x="2162464" y="0"/>
                  </a:cubicBezTo>
                  <a:cubicBezTo>
                    <a:pt x="2267182" y="-7920"/>
                    <a:pt x="2592911" y="18931"/>
                    <a:pt x="2703080" y="0"/>
                  </a:cubicBezTo>
                  <a:cubicBezTo>
                    <a:pt x="2755203" y="151667"/>
                    <a:pt x="2693678" y="290076"/>
                    <a:pt x="2703080" y="445887"/>
                  </a:cubicBezTo>
                  <a:cubicBezTo>
                    <a:pt x="2712482" y="601698"/>
                    <a:pt x="2659580" y="774764"/>
                    <a:pt x="2703080" y="924399"/>
                  </a:cubicBezTo>
                  <a:cubicBezTo>
                    <a:pt x="2746580" y="1074034"/>
                    <a:pt x="2640522" y="1300095"/>
                    <a:pt x="2703080" y="1533415"/>
                  </a:cubicBezTo>
                  <a:cubicBezTo>
                    <a:pt x="2765638" y="1766735"/>
                    <a:pt x="2687532" y="1887949"/>
                    <a:pt x="2703080" y="2142431"/>
                  </a:cubicBezTo>
                  <a:cubicBezTo>
                    <a:pt x="2718628" y="2396913"/>
                    <a:pt x="2668078" y="2434579"/>
                    <a:pt x="2703080" y="2588317"/>
                  </a:cubicBezTo>
                  <a:cubicBezTo>
                    <a:pt x="2738082" y="2742055"/>
                    <a:pt x="2654746" y="3060639"/>
                    <a:pt x="2703080" y="3262585"/>
                  </a:cubicBezTo>
                  <a:cubicBezTo>
                    <a:pt x="2485519" y="3295352"/>
                    <a:pt x="2362443" y="3215865"/>
                    <a:pt x="2108402" y="3262585"/>
                  </a:cubicBezTo>
                  <a:cubicBezTo>
                    <a:pt x="1854361" y="3309305"/>
                    <a:pt x="1844500" y="3244155"/>
                    <a:pt x="1594817" y="3262585"/>
                  </a:cubicBezTo>
                  <a:cubicBezTo>
                    <a:pt x="1345134" y="3281015"/>
                    <a:pt x="1247153" y="3262448"/>
                    <a:pt x="1000140" y="3262585"/>
                  </a:cubicBezTo>
                  <a:cubicBezTo>
                    <a:pt x="753127" y="3262722"/>
                    <a:pt x="368848" y="3220781"/>
                    <a:pt x="0" y="3262585"/>
                  </a:cubicBezTo>
                  <a:cubicBezTo>
                    <a:pt x="-32894" y="3044167"/>
                    <a:pt x="46866" y="2926935"/>
                    <a:pt x="0" y="2816698"/>
                  </a:cubicBezTo>
                  <a:cubicBezTo>
                    <a:pt x="-46866" y="2706461"/>
                    <a:pt x="36157" y="2488258"/>
                    <a:pt x="0" y="2338186"/>
                  </a:cubicBezTo>
                  <a:cubicBezTo>
                    <a:pt x="-36157" y="2188114"/>
                    <a:pt x="66709" y="1962127"/>
                    <a:pt x="0" y="1761796"/>
                  </a:cubicBezTo>
                  <a:cubicBezTo>
                    <a:pt x="-66709" y="1561465"/>
                    <a:pt x="17952" y="1437303"/>
                    <a:pt x="0" y="1315909"/>
                  </a:cubicBezTo>
                  <a:cubicBezTo>
                    <a:pt x="-17952" y="1194515"/>
                    <a:pt x="61997" y="953651"/>
                    <a:pt x="0" y="706893"/>
                  </a:cubicBezTo>
                  <a:cubicBezTo>
                    <a:pt x="-61997" y="460135"/>
                    <a:pt x="76563" y="238672"/>
                    <a:pt x="0" y="0"/>
                  </a:cubicBezTo>
                  <a:close/>
                </a:path>
                <a:path w="2703080" h="3262585" stroke="0" extrusionOk="0">
                  <a:moveTo>
                    <a:pt x="0" y="0"/>
                  </a:moveTo>
                  <a:cubicBezTo>
                    <a:pt x="222705" y="-17659"/>
                    <a:pt x="295264" y="5314"/>
                    <a:pt x="486554" y="0"/>
                  </a:cubicBezTo>
                  <a:cubicBezTo>
                    <a:pt x="677844" y="-5314"/>
                    <a:pt x="757731" y="54183"/>
                    <a:pt x="1000140" y="0"/>
                  </a:cubicBezTo>
                  <a:cubicBezTo>
                    <a:pt x="1242549" y="-54183"/>
                    <a:pt x="1280249" y="14817"/>
                    <a:pt x="1513725" y="0"/>
                  </a:cubicBezTo>
                  <a:cubicBezTo>
                    <a:pt x="1747202" y="-14817"/>
                    <a:pt x="1776180" y="5393"/>
                    <a:pt x="1973248" y="0"/>
                  </a:cubicBezTo>
                  <a:cubicBezTo>
                    <a:pt x="2170316" y="-5393"/>
                    <a:pt x="2419711" y="22174"/>
                    <a:pt x="2703080" y="0"/>
                  </a:cubicBezTo>
                  <a:cubicBezTo>
                    <a:pt x="2747248" y="113381"/>
                    <a:pt x="2670753" y="271256"/>
                    <a:pt x="2703080" y="445887"/>
                  </a:cubicBezTo>
                  <a:cubicBezTo>
                    <a:pt x="2735407" y="620518"/>
                    <a:pt x="2695771" y="756820"/>
                    <a:pt x="2703080" y="1022277"/>
                  </a:cubicBezTo>
                  <a:cubicBezTo>
                    <a:pt x="2710389" y="1287734"/>
                    <a:pt x="2700484" y="1366866"/>
                    <a:pt x="2703080" y="1468163"/>
                  </a:cubicBezTo>
                  <a:cubicBezTo>
                    <a:pt x="2705676" y="1569460"/>
                    <a:pt x="2637973" y="1830475"/>
                    <a:pt x="2703080" y="2011927"/>
                  </a:cubicBezTo>
                  <a:cubicBezTo>
                    <a:pt x="2768187" y="2193379"/>
                    <a:pt x="2676531" y="2347509"/>
                    <a:pt x="2703080" y="2555692"/>
                  </a:cubicBezTo>
                  <a:cubicBezTo>
                    <a:pt x="2729629" y="2763875"/>
                    <a:pt x="2677640" y="2997532"/>
                    <a:pt x="2703080" y="3262585"/>
                  </a:cubicBezTo>
                  <a:cubicBezTo>
                    <a:pt x="2537067" y="3273443"/>
                    <a:pt x="2435698" y="3213859"/>
                    <a:pt x="2243556" y="3262585"/>
                  </a:cubicBezTo>
                  <a:cubicBezTo>
                    <a:pt x="2051414" y="3311311"/>
                    <a:pt x="1973568" y="3245767"/>
                    <a:pt x="1729971" y="3262585"/>
                  </a:cubicBezTo>
                  <a:cubicBezTo>
                    <a:pt x="1486375" y="3279403"/>
                    <a:pt x="1345829" y="3261791"/>
                    <a:pt x="1216386" y="3262585"/>
                  </a:cubicBezTo>
                  <a:cubicBezTo>
                    <a:pt x="1086943" y="3263379"/>
                    <a:pt x="865939" y="3248333"/>
                    <a:pt x="675770" y="3262585"/>
                  </a:cubicBezTo>
                  <a:cubicBezTo>
                    <a:pt x="485601" y="3276837"/>
                    <a:pt x="235820" y="3191610"/>
                    <a:pt x="0" y="3262585"/>
                  </a:cubicBezTo>
                  <a:cubicBezTo>
                    <a:pt x="-41019" y="3098562"/>
                    <a:pt x="13508" y="2929261"/>
                    <a:pt x="0" y="2816698"/>
                  </a:cubicBezTo>
                  <a:cubicBezTo>
                    <a:pt x="-13508" y="2704135"/>
                    <a:pt x="18039" y="2489268"/>
                    <a:pt x="0" y="2240308"/>
                  </a:cubicBezTo>
                  <a:cubicBezTo>
                    <a:pt x="-18039" y="1991348"/>
                    <a:pt x="111" y="1864217"/>
                    <a:pt x="0" y="1729170"/>
                  </a:cubicBezTo>
                  <a:cubicBezTo>
                    <a:pt x="-111" y="1594123"/>
                    <a:pt x="34989" y="1468086"/>
                    <a:pt x="0" y="1283283"/>
                  </a:cubicBezTo>
                  <a:cubicBezTo>
                    <a:pt x="-34989" y="1098480"/>
                    <a:pt x="55847" y="825243"/>
                    <a:pt x="0" y="674268"/>
                  </a:cubicBezTo>
                  <a:cubicBezTo>
                    <a:pt x="-55847" y="523294"/>
                    <a:pt x="46123" y="304154"/>
                    <a:pt x="0" y="0"/>
                  </a:cubicBezTo>
                  <a:close/>
                </a:path>
              </a:pathLst>
            </a:custGeom>
            <a:grpFill/>
            <a:ln w="57150">
              <a:noFill/>
              <a:extLst>
                <a:ext uri="{C807C97D-BFC1-408E-A445-0C87EB9F89A2}">
                  <ask:lineSketchStyleProps xmlns:ask="http://schemas.microsoft.com/office/drawing/2018/sketchyshapes" sd="139907649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0" tIns="0" rIns="12065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900" kern="1200" dirty="0"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5" name="Fluxograma: Operação Manual 14">
            <a:extLst>
              <a:ext uri="{FF2B5EF4-FFF2-40B4-BE49-F238E27FC236}">
                <a16:creationId xmlns:a16="http://schemas.microsoft.com/office/drawing/2014/main" id="{F5B5F4E8-4D9E-7F12-AB10-E7ACD258A044}"/>
              </a:ext>
            </a:extLst>
          </p:cNvPr>
          <p:cNvSpPr/>
          <p:nvPr/>
        </p:nvSpPr>
        <p:spPr>
          <a:xfrm rot="16200000">
            <a:off x="7553882" y="2720698"/>
            <a:ext cx="5437641" cy="2703080"/>
          </a:xfrm>
          <a:custGeom>
            <a:avLst/>
            <a:gdLst>
              <a:gd name="connsiteX0" fmla="*/ 0 w 5437641"/>
              <a:gd name="connsiteY0" fmla="*/ 0 h 2703080"/>
              <a:gd name="connsiteX1" fmla="*/ 435011 w 5437641"/>
              <a:gd name="connsiteY1" fmla="*/ 0 h 2703080"/>
              <a:gd name="connsiteX2" fmla="*/ 815646 w 5437641"/>
              <a:gd name="connsiteY2" fmla="*/ 0 h 2703080"/>
              <a:gd name="connsiteX3" fmla="*/ 1413787 w 5437641"/>
              <a:gd name="connsiteY3" fmla="*/ 0 h 2703080"/>
              <a:gd name="connsiteX4" fmla="*/ 2066304 w 5437641"/>
              <a:gd name="connsiteY4" fmla="*/ 0 h 2703080"/>
              <a:gd name="connsiteX5" fmla="*/ 2446938 w 5437641"/>
              <a:gd name="connsiteY5" fmla="*/ 0 h 2703080"/>
              <a:gd name="connsiteX6" fmla="*/ 2990703 w 5437641"/>
              <a:gd name="connsiteY6" fmla="*/ 0 h 2703080"/>
              <a:gd name="connsiteX7" fmla="*/ 3371337 w 5437641"/>
              <a:gd name="connsiteY7" fmla="*/ 0 h 2703080"/>
              <a:gd name="connsiteX8" fmla="*/ 3915102 w 5437641"/>
              <a:gd name="connsiteY8" fmla="*/ 0 h 2703080"/>
              <a:gd name="connsiteX9" fmla="*/ 4295736 w 5437641"/>
              <a:gd name="connsiteY9" fmla="*/ 0 h 2703080"/>
              <a:gd name="connsiteX10" fmla="*/ 4730748 w 5437641"/>
              <a:gd name="connsiteY10" fmla="*/ 0 h 2703080"/>
              <a:gd name="connsiteX11" fmla="*/ 5437641 w 5437641"/>
              <a:gd name="connsiteY11" fmla="*/ 0 h 2703080"/>
              <a:gd name="connsiteX12" fmla="*/ 5231010 w 5437641"/>
              <a:gd name="connsiteY12" fmla="*/ 513585 h 2703080"/>
              <a:gd name="connsiteX13" fmla="*/ 5013505 w 5437641"/>
              <a:gd name="connsiteY13" fmla="*/ 1054201 h 2703080"/>
              <a:gd name="connsiteX14" fmla="*/ 4774248 w 5437641"/>
              <a:gd name="connsiteY14" fmla="*/ 1648879 h 2703080"/>
              <a:gd name="connsiteX15" fmla="*/ 4545867 w 5437641"/>
              <a:gd name="connsiteY15" fmla="*/ 2216526 h 2703080"/>
              <a:gd name="connsiteX16" fmla="*/ 4350112 w 5437641"/>
              <a:gd name="connsiteY16" fmla="*/ 2703080 h 2703080"/>
              <a:gd name="connsiteX17" fmla="*/ 3871600 w 5437641"/>
              <a:gd name="connsiteY17" fmla="*/ 2703080 h 2703080"/>
              <a:gd name="connsiteX18" fmla="*/ 3360462 w 5437641"/>
              <a:gd name="connsiteY18" fmla="*/ 2703080 h 2703080"/>
              <a:gd name="connsiteX19" fmla="*/ 2849323 w 5437641"/>
              <a:gd name="connsiteY19" fmla="*/ 2703080 h 2703080"/>
              <a:gd name="connsiteX20" fmla="*/ 2370811 w 5437641"/>
              <a:gd name="connsiteY20" fmla="*/ 2703080 h 2703080"/>
              <a:gd name="connsiteX21" fmla="*/ 1827047 w 5437641"/>
              <a:gd name="connsiteY21" fmla="*/ 2703080 h 2703080"/>
              <a:gd name="connsiteX22" fmla="*/ 1087528 w 5437641"/>
              <a:gd name="connsiteY22" fmla="*/ 2703080 h 2703080"/>
              <a:gd name="connsiteX23" fmla="*/ 859147 w 5437641"/>
              <a:gd name="connsiteY23" fmla="*/ 2135433 h 2703080"/>
              <a:gd name="connsiteX24" fmla="*/ 630766 w 5437641"/>
              <a:gd name="connsiteY24" fmla="*/ 1567786 h 2703080"/>
              <a:gd name="connsiteX25" fmla="*/ 391510 w 5437641"/>
              <a:gd name="connsiteY25" fmla="*/ 973109 h 2703080"/>
              <a:gd name="connsiteX26" fmla="*/ 0 w 5437641"/>
              <a:gd name="connsiteY26" fmla="*/ 0 h 270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37641" h="2703080" fill="none" extrusionOk="0">
                <a:moveTo>
                  <a:pt x="0" y="0"/>
                </a:moveTo>
                <a:cubicBezTo>
                  <a:pt x="169686" y="-5665"/>
                  <a:pt x="322217" y="33879"/>
                  <a:pt x="435011" y="0"/>
                </a:cubicBezTo>
                <a:cubicBezTo>
                  <a:pt x="547805" y="-33879"/>
                  <a:pt x="643588" y="4906"/>
                  <a:pt x="815646" y="0"/>
                </a:cubicBezTo>
                <a:cubicBezTo>
                  <a:pt x="987705" y="-4906"/>
                  <a:pt x="1230828" y="68326"/>
                  <a:pt x="1413787" y="0"/>
                </a:cubicBezTo>
                <a:cubicBezTo>
                  <a:pt x="1596746" y="-68326"/>
                  <a:pt x="1847465" y="62328"/>
                  <a:pt x="2066304" y="0"/>
                </a:cubicBezTo>
                <a:cubicBezTo>
                  <a:pt x="2285143" y="-62328"/>
                  <a:pt x="2268176" y="11605"/>
                  <a:pt x="2446938" y="0"/>
                </a:cubicBezTo>
                <a:cubicBezTo>
                  <a:pt x="2625700" y="-11605"/>
                  <a:pt x="2720932" y="35923"/>
                  <a:pt x="2990703" y="0"/>
                </a:cubicBezTo>
                <a:cubicBezTo>
                  <a:pt x="3260475" y="-35923"/>
                  <a:pt x="3233461" y="7190"/>
                  <a:pt x="3371337" y="0"/>
                </a:cubicBezTo>
                <a:cubicBezTo>
                  <a:pt x="3509213" y="-7190"/>
                  <a:pt x="3776398" y="60301"/>
                  <a:pt x="3915102" y="0"/>
                </a:cubicBezTo>
                <a:cubicBezTo>
                  <a:pt x="4053807" y="-60301"/>
                  <a:pt x="4207824" y="45163"/>
                  <a:pt x="4295736" y="0"/>
                </a:cubicBezTo>
                <a:cubicBezTo>
                  <a:pt x="4383648" y="-45163"/>
                  <a:pt x="4583936" y="42880"/>
                  <a:pt x="4730748" y="0"/>
                </a:cubicBezTo>
                <a:cubicBezTo>
                  <a:pt x="4877560" y="-42880"/>
                  <a:pt x="5199117" y="24942"/>
                  <a:pt x="5437641" y="0"/>
                </a:cubicBezTo>
                <a:cubicBezTo>
                  <a:pt x="5383853" y="250856"/>
                  <a:pt x="5247082" y="303081"/>
                  <a:pt x="5231010" y="513585"/>
                </a:cubicBezTo>
                <a:cubicBezTo>
                  <a:pt x="5214939" y="724089"/>
                  <a:pt x="5056902" y="859318"/>
                  <a:pt x="5013505" y="1054201"/>
                </a:cubicBezTo>
                <a:cubicBezTo>
                  <a:pt x="4970108" y="1249084"/>
                  <a:pt x="4804940" y="1428889"/>
                  <a:pt x="4774248" y="1648879"/>
                </a:cubicBezTo>
                <a:cubicBezTo>
                  <a:pt x="4743556" y="1868869"/>
                  <a:pt x="4555056" y="2049383"/>
                  <a:pt x="4545867" y="2216526"/>
                </a:cubicBezTo>
                <a:cubicBezTo>
                  <a:pt x="4536678" y="2383669"/>
                  <a:pt x="4405498" y="2497792"/>
                  <a:pt x="4350112" y="2703080"/>
                </a:cubicBezTo>
                <a:cubicBezTo>
                  <a:pt x="4143670" y="2724482"/>
                  <a:pt x="4064955" y="2684181"/>
                  <a:pt x="3871600" y="2703080"/>
                </a:cubicBezTo>
                <a:cubicBezTo>
                  <a:pt x="3678245" y="2721979"/>
                  <a:pt x="3525807" y="2668346"/>
                  <a:pt x="3360462" y="2703080"/>
                </a:cubicBezTo>
                <a:cubicBezTo>
                  <a:pt x="3195117" y="2737814"/>
                  <a:pt x="3062209" y="2689917"/>
                  <a:pt x="2849323" y="2703080"/>
                </a:cubicBezTo>
                <a:cubicBezTo>
                  <a:pt x="2636437" y="2716243"/>
                  <a:pt x="2570680" y="2677477"/>
                  <a:pt x="2370811" y="2703080"/>
                </a:cubicBezTo>
                <a:cubicBezTo>
                  <a:pt x="2170942" y="2728683"/>
                  <a:pt x="1985570" y="2687041"/>
                  <a:pt x="1827047" y="2703080"/>
                </a:cubicBezTo>
                <a:cubicBezTo>
                  <a:pt x="1668524" y="2719119"/>
                  <a:pt x="1407418" y="2631396"/>
                  <a:pt x="1087528" y="2703080"/>
                </a:cubicBezTo>
                <a:cubicBezTo>
                  <a:pt x="951849" y="2513466"/>
                  <a:pt x="988159" y="2276159"/>
                  <a:pt x="859147" y="2135433"/>
                </a:cubicBezTo>
                <a:cubicBezTo>
                  <a:pt x="730135" y="1994707"/>
                  <a:pt x="755266" y="1771209"/>
                  <a:pt x="630766" y="1567786"/>
                </a:cubicBezTo>
                <a:cubicBezTo>
                  <a:pt x="506266" y="1364363"/>
                  <a:pt x="444819" y="1097392"/>
                  <a:pt x="391510" y="973109"/>
                </a:cubicBezTo>
                <a:cubicBezTo>
                  <a:pt x="338201" y="848826"/>
                  <a:pt x="222636" y="399488"/>
                  <a:pt x="0" y="0"/>
                </a:cubicBezTo>
                <a:close/>
              </a:path>
              <a:path w="5437641" h="2703080" stroke="0" extrusionOk="0">
                <a:moveTo>
                  <a:pt x="0" y="0"/>
                </a:moveTo>
                <a:cubicBezTo>
                  <a:pt x="114198" y="-52119"/>
                  <a:pt x="283250" y="26463"/>
                  <a:pt x="543764" y="0"/>
                </a:cubicBezTo>
                <a:cubicBezTo>
                  <a:pt x="804278" y="-26463"/>
                  <a:pt x="837498" y="53613"/>
                  <a:pt x="1033152" y="0"/>
                </a:cubicBezTo>
                <a:cubicBezTo>
                  <a:pt x="1228806" y="-53613"/>
                  <a:pt x="1379589" y="65622"/>
                  <a:pt x="1631292" y="0"/>
                </a:cubicBezTo>
                <a:cubicBezTo>
                  <a:pt x="1882995" y="-65622"/>
                  <a:pt x="2008892" y="8350"/>
                  <a:pt x="2120680" y="0"/>
                </a:cubicBezTo>
                <a:cubicBezTo>
                  <a:pt x="2232468" y="-8350"/>
                  <a:pt x="2465205" y="36545"/>
                  <a:pt x="2664444" y="0"/>
                </a:cubicBezTo>
                <a:cubicBezTo>
                  <a:pt x="2863683" y="-36545"/>
                  <a:pt x="2896739" y="48848"/>
                  <a:pt x="3099455" y="0"/>
                </a:cubicBezTo>
                <a:cubicBezTo>
                  <a:pt x="3302171" y="-48848"/>
                  <a:pt x="3496254" y="594"/>
                  <a:pt x="3751972" y="0"/>
                </a:cubicBezTo>
                <a:cubicBezTo>
                  <a:pt x="4007690" y="-594"/>
                  <a:pt x="4258582" y="52000"/>
                  <a:pt x="4404489" y="0"/>
                </a:cubicBezTo>
                <a:cubicBezTo>
                  <a:pt x="4550396" y="-52000"/>
                  <a:pt x="4756577" y="52732"/>
                  <a:pt x="4948253" y="0"/>
                </a:cubicBezTo>
                <a:cubicBezTo>
                  <a:pt x="5139929" y="-52732"/>
                  <a:pt x="5201626" y="43512"/>
                  <a:pt x="5437641" y="0"/>
                </a:cubicBezTo>
                <a:cubicBezTo>
                  <a:pt x="5388664" y="197742"/>
                  <a:pt x="5241487" y="334424"/>
                  <a:pt x="5252761" y="459524"/>
                </a:cubicBezTo>
                <a:cubicBezTo>
                  <a:pt x="5264035" y="584624"/>
                  <a:pt x="5110694" y="792606"/>
                  <a:pt x="5057006" y="946078"/>
                </a:cubicBezTo>
                <a:cubicBezTo>
                  <a:pt x="5003318" y="1099549"/>
                  <a:pt x="4886362" y="1290226"/>
                  <a:pt x="4817749" y="1540756"/>
                </a:cubicBezTo>
                <a:cubicBezTo>
                  <a:pt x="4749137" y="1791286"/>
                  <a:pt x="4656318" y="1878534"/>
                  <a:pt x="4578493" y="2135433"/>
                </a:cubicBezTo>
                <a:cubicBezTo>
                  <a:pt x="4500668" y="2392332"/>
                  <a:pt x="4417008" y="2512540"/>
                  <a:pt x="4350112" y="2703080"/>
                </a:cubicBezTo>
                <a:cubicBezTo>
                  <a:pt x="4245650" y="2721226"/>
                  <a:pt x="4051152" y="2650066"/>
                  <a:pt x="3871600" y="2703080"/>
                </a:cubicBezTo>
                <a:cubicBezTo>
                  <a:pt x="3692048" y="2756094"/>
                  <a:pt x="3623332" y="2647350"/>
                  <a:pt x="3393087" y="2703080"/>
                </a:cubicBezTo>
                <a:cubicBezTo>
                  <a:pt x="3162842" y="2758810"/>
                  <a:pt x="3069900" y="2699114"/>
                  <a:pt x="2947201" y="2703080"/>
                </a:cubicBezTo>
                <a:cubicBezTo>
                  <a:pt x="2824502" y="2707046"/>
                  <a:pt x="2537556" y="2634204"/>
                  <a:pt x="2370811" y="2703080"/>
                </a:cubicBezTo>
                <a:cubicBezTo>
                  <a:pt x="2204066" y="2771956"/>
                  <a:pt x="1986880" y="2691041"/>
                  <a:pt x="1859673" y="2703080"/>
                </a:cubicBezTo>
                <a:cubicBezTo>
                  <a:pt x="1732466" y="2715119"/>
                  <a:pt x="1292731" y="2684248"/>
                  <a:pt x="1087528" y="2703080"/>
                </a:cubicBezTo>
                <a:cubicBezTo>
                  <a:pt x="998132" y="2560733"/>
                  <a:pt x="1026717" y="2368180"/>
                  <a:pt x="870022" y="2162464"/>
                </a:cubicBezTo>
                <a:cubicBezTo>
                  <a:pt x="713327" y="1956748"/>
                  <a:pt x="772951" y="1748133"/>
                  <a:pt x="663392" y="1648879"/>
                </a:cubicBezTo>
                <a:cubicBezTo>
                  <a:pt x="553833" y="1549625"/>
                  <a:pt x="559521" y="1297003"/>
                  <a:pt x="478512" y="1189355"/>
                </a:cubicBezTo>
                <a:cubicBezTo>
                  <a:pt x="397503" y="1081707"/>
                  <a:pt x="399536" y="945086"/>
                  <a:pt x="293633" y="729832"/>
                </a:cubicBezTo>
                <a:cubicBezTo>
                  <a:pt x="187729" y="514578"/>
                  <a:pt x="103984" y="168622"/>
                  <a:pt x="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32362367">
                  <a:prstGeom prst="flowChartManualOperation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F22F32D-69F4-1C07-D8B2-C74956073FB7}"/>
              </a:ext>
            </a:extLst>
          </p:cNvPr>
          <p:cNvSpPr txBox="1"/>
          <p:nvPr/>
        </p:nvSpPr>
        <p:spPr>
          <a:xfrm>
            <a:off x="3805541" y="2878519"/>
            <a:ext cx="22961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partir de 1755, o Marquês de Pombal (1699-1782), ministro do rei de Portugal, retirou a tutela dos jesuítas em nome da liberdade dos indígenas.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7C130BD-FBE3-C9A9-86DE-55E8C11A14C6}"/>
              </a:ext>
            </a:extLst>
          </p:cNvPr>
          <p:cNvSpPr txBox="1"/>
          <p:nvPr/>
        </p:nvSpPr>
        <p:spPr>
          <a:xfrm>
            <a:off x="6508621" y="2502578"/>
            <a:ext cx="226920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Em 1755 foi publicado o Diretório dos Índios, uma lei que tinha como pretexto garantir a integração dos indígenas à sociedade colonial, transformando-os em súditos do rei. A justificativa era civilizar os indígenas.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D7F8196-EC9A-C3E2-42C3-869F29644229}"/>
              </a:ext>
            </a:extLst>
          </p:cNvPr>
          <p:cNvSpPr txBox="1"/>
          <p:nvPr/>
        </p:nvSpPr>
        <p:spPr>
          <a:xfrm>
            <a:off x="9245996" y="2408804"/>
            <a:ext cx="2053411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dirty="0"/>
              <a:t>Ter os indígenas como mão de obra nativa foi interesse dos colonizadores até o final do século XVIII.</a:t>
            </a:r>
          </a:p>
          <a:p>
            <a:r>
              <a:rPr lang="pt-BR" dirty="0"/>
              <a:t>A partir do século XIX, o governo português passou a  tomar as terras indígenas colonização.</a:t>
            </a:r>
          </a:p>
        </p:txBody>
      </p:sp>
    </p:spTree>
    <p:extLst>
      <p:ext uri="{BB962C8B-B14F-4D97-AF65-F5344CB8AC3E}">
        <p14:creationId xmlns:p14="http://schemas.microsoft.com/office/powerpoint/2010/main" val="3856982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244" y="269776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/>
              <a:t>Processo da Independência do Brasil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4234911"/>
              </p:ext>
            </p:extLst>
          </p:nvPr>
        </p:nvGraphicFramePr>
        <p:xfrm>
          <a:off x="335273" y="1124744"/>
          <a:ext cx="1163855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65929681"/>
              </p:ext>
            </p:extLst>
          </p:nvPr>
        </p:nvGraphicFramePr>
        <p:xfrm>
          <a:off x="1498757" y="4797153"/>
          <a:ext cx="9311584" cy="206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9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697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675BD-A880-491E-B049-B8CC56722E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CD32FE-0C53-493F-839E-B9E3542396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393E67B-241A-41B9-9F1A-4AA66395C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7876</TotalTime>
  <Words>1332</Words>
  <Application>Microsoft Office PowerPoint</Application>
  <PresentationFormat>Personalizar</PresentationFormat>
  <Paragraphs>89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Roboto</vt:lpstr>
      <vt:lpstr>Tema do Office</vt:lpstr>
      <vt:lpstr>Apresentação do PowerPoint</vt:lpstr>
      <vt:lpstr>A luta contra  o domínio espanhol</vt:lpstr>
      <vt:lpstr>Simón Bolívar </vt:lpstr>
      <vt:lpstr>Negros, indígenas e mulheres</vt:lpstr>
      <vt:lpstr>O poder dos caudilhos</vt:lpstr>
      <vt:lpstr>A emancipação na América Portuguesa</vt:lpstr>
      <vt:lpstr>A administração joanina</vt:lpstr>
      <vt:lpstr>Os indígenas sob a tutela de Portugal</vt:lpstr>
      <vt:lpstr>Processo da Independência do Brasil</vt:lpstr>
      <vt:lpstr>Consolidação da Independência</vt:lpstr>
      <vt:lpstr>A ideia de nação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Jaqueline Martinho</dc:creator>
  <cp:lastModifiedBy> </cp:lastModifiedBy>
  <cp:revision>427</cp:revision>
  <dcterms:created xsi:type="dcterms:W3CDTF">2019-03-25T17:22:51Z</dcterms:created>
  <dcterms:modified xsi:type="dcterms:W3CDTF">2023-06-22T12:34:42Z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