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337" r:id="rId5"/>
    <p:sldId id="389" r:id="rId6"/>
    <p:sldId id="390" r:id="rId7"/>
    <p:sldId id="391" r:id="rId8"/>
    <p:sldId id="392" r:id="rId9"/>
    <p:sldId id="393" r:id="rId10"/>
    <p:sldId id="394" r:id="rId11"/>
    <p:sldId id="395" r:id="rId12"/>
    <p:sldId id="396" r:id="rId13"/>
    <p:sldId id="397" r:id="rId14"/>
    <p:sldId id="398" r:id="rId15"/>
    <p:sldId id="400" r:id="rId16"/>
    <p:sldId id="399" r:id="rId17"/>
    <p:sldId id="292" r:id="rId18"/>
  </p:sldIdLst>
  <p:sldSz cx="12188825"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ABD3D3FB-155D-485A-9F3D-0869144F9B5B}">
          <p14:sldIdLst>
            <p14:sldId id="337"/>
            <p14:sldId id="389"/>
            <p14:sldId id="390"/>
            <p14:sldId id="391"/>
            <p14:sldId id="392"/>
            <p14:sldId id="393"/>
            <p14:sldId id="394"/>
            <p14:sldId id="395"/>
            <p14:sldId id="396"/>
            <p14:sldId id="397"/>
            <p14:sldId id="398"/>
            <p14:sldId id="400"/>
            <p14:sldId id="399"/>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a Guerriero Antunes" initials="FGA" lastIdx="104" clrIdx="0"/>
  <p:cmAuthor id="2" name="Lilian Semenichin Nogueira" initials="LSN" lastIdx="82" clrIdx="1"/>
  <p:cmAuthor id="3" name="Marcia Takeuchi"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D91D09"/>
    <a:srgbClr val="F05E6C"/>
    <a:srgbClr val="EF5353"/>
    <a:srgbClr val="F97F7F"/>
    <a:srgbClr val="FFCCFF"/>
    <a:srgbClr val="1A7062"/>
    <a:srgbClr val="9D0F0F"/>
    <a:srgbClr val="CFB33D"/>
    <a:srgbClr val="59B8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C9A3E1-4D56-CF77-4298-E18AF1C86A84}" v="4" dt="2023-05-23T21:25:58.960"/>
    <p1510:client id="{A27975FE-31CD-4A31-927A-F04F03446B65}" v="4185" dt="2023-05-23T00:36:06.516"/>
    <p1510:client id="{FB5668D2-0130-F345-B665-2730F94CFA3E}" v="473" dt="2023-05-23T10:23:59.2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249" autoAdjust="0"/>
  </p:normalViewPr>
  <p:slideViewPr>
    <p:cSldViewPr>
      <p:cViewPr varScale="1">
        <p:scale>
          <a:sx n="68" d="100"/>
          <a:sy n="68" d="100"/>
        </p:scale>
        <p:origin x="618" y="72"/>
      </p:cViewPr>
      <p:guideLst>
        <p:guide orient="horz" pos="2160"/>
        <p:guide pos="2880"/>
        <p:guide pos="383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1FB840-D66D-4AB3-8FCC-182F1F0ADFEA}" type="doc">
      <dgm:prSet loTypeId="urn:microsoft.com/office/officeart/2008/layout/VerticalCurvedList" loCatId="list" qsTypeId="urn:microsoft.com/office/officeart/2005/8/quickstyle/simple1" qsCatId="simple" csTypeId="urn:microsoft.com/office/officeart/2005/8/colors/accent4_1" csCatId="accent4" phldr="1"/>
      <dgm:spPr/>
      <dgm:t>
        <a:bodyPr/>
        <a:lstStyle/>
        <a:p>
          <a:endParaRPr lang="pt-BR"/>
        </a:p>
      </dgm:t>
    </dgm:pt>
    <dgm:pt modelId="{BF23315C-5A1D-4627-9FBB-B7EC833F44D9}">
      <dgm:prSet phldrT="[Texto]" custT="1"/>
      <dgm:spPr>
        <a:solidFill>
          <a:schemeClr val="accent6">
            <a:lumMod val="75000"/>
          </a:schemeClr>
        </a:solidFill>
        <a:ln>
          <a:solidFill>
            <a:schemeClr val="tx1"/>
          </a:solidFill>
        </a:ln>
      </dgm:spPr>
      <dgm:t>
        <a:bodyPr/>
        <a:lstStyle/>
        <a:p>
          <a:r>
            <a:rPr lang="pt-BR" sz="1900" dirty="0">
              <a:solidFill>
                <a:schemeClr val="bg1"/>
              </a:solidFill>
              <a:latin typeface="Roboto" pitchFamily="2" charset="0"/>
              <a:ea typeface="Roboto" pitchFamily="2" charset="0"/>
            </a:rPr>
            <a:t>Em 12 de outubro de 1822, D. Pedro foi proclamado Imperador Constitucional e Defensor Perpétuo do Brasil.</a:t>
          </a:r>
        </a:p>
      </dgm:t>
    </dgm:pt>
    <dgm:pt modelId="{6E39E4DD-1185-4D7D-ADD8-39E8BD3DAD28}" type="parTrans" cxnId="{BA0FC3C1-03AF-4C3E-9F9F-1B41DC673887}">
      <dgm:prSet/>
      <dgm:spPr/>
      <dgm:t>
        <a:bodyPr/>
        <a:lstStyle/>
        <a:p>
          <a:endParaRPr lang="pt-BR" sz="1900">
            <a:latin typeface="Roboto" pitchFamily="2" charset="0"/>
            <a:ea typeface="Roboto" pitchFamily="2" charset="0"/>
          </a:endParaRPr>
        </a:p>
      </dgm:t>
    </dgm:pt>
    <dgm:pt modelId="{C8A3AE26-FEF3-4EAC-8AD3-8C600485A2AC}" type="sibTrans" cxnId="{BA0FC3C1-03AF-4C3E-9F9F-1B41DC673887}">
      <dgm:prSet/>
      <dgm:spPr>
        <a:ln>
          <a:solidFill>
            <a:schemeClr val="tx1"/>
          </a:solidFill>
        </a:ln>
      </dgm:spPr>
      <dgm:t>
        <a:bodyPr/>
        <a:lstStyle/>
        <a:p>
          <a:endParaRPr lang="pt-BR" sz="1900">
            <a:latin typeface="Roboto" pitchFamily="2" charset="0"/>
            <a:ea typeface="Roboto" pitchFamily="2" charset="0"/>
          </a:endParaRPr>
        </a:p>
      </dgm:t>
    </dgm:pt>
    <dgm:pt modelId="{BA4C585A-56F9-44B5-89B7-BD50022F9BF8}">
      <dgm:prSet phldrT="[Texto]" custT="1"/>
      <dgm:spPr>
        <a:solidFill>
          <a:schemeClr val="accent4">
            <a:lumMod val="75000"/>
          </a:schemeClr>
        </a:solidFill>
        <a:ln>
          <a:solidFill>
            <a:schemeClr val="tx1"/>
          </a:solidFill>
        </a:ln>
      </dgm:spPr>
      <dgm:t>
        <a:bodyPr/>
        <a:lstStyle/>
        <a:p>
          <a:r>
            <a:rPr lang="pt-BR" sz="1900" dirty="0">
              <a:solidFill>
                <a:schemeClr val="bg1"/>
              </a:solidFill>
              <a:latin typeface="Roboto" pitchFamily="2" charset="0"/>
              <a:ea typeface="Roboto" pitchFamily="2" charset="0"/>
            </a:rPr>
            <a:t>O imperador pertencia à Casa de Bragança, família real portuguesa. Apesar de ter rompido os laços político-econômicos, os vínculos familiares permaneceriam até a Proclamação da República. </a:t>
          </a:r>
        </a:p>
      </dgm:t>
    </dgm:pt>
    <dgm:pt modelId="{A7EEAD92-7392-4CAE-AD29-ED94E5A21A86}" type="parTrans" cxnId="{795A90F9-A19A-48D5-B4C8-0908AA5849A6}">
      <dgm:prSet/>
      <dgm:spPr/>
      <dgm:t>
        <a:bodyPr/>
        <a:lstStyle/>
        <a:p>
          <a:endParaRPr lang="pt-BR" sz="1900">
            <a:latin typeface="Roboto" pitchFamily="2" charset="0"/>
            <a:ea typeface="Roboto" pitchFamily="2" charset="0"/>
          </a:endParaRPr>
        </a:p>
      </dgm:t>
    </dgm:pt>
    <dgm:pt modelId="{93AA968D-B68B-44D6-A21D-17E96A77ABC6}" type="sibTrans" cxnId="{795A90F9-A19A-48D5-B4C8-0908AA5849A6}">
      <dgm:prSet/>
      <dgm:spPr/>
      <dgm:t>
        <a:bodyPr/>
        <a:lstStyle/>
        <a:p>
          <a:endParaRPr lang="pt-BR" sz="1900">
            <a:latin typeface="Roboto" pitchFamily="2" charset="0"/>
            <a:ea typeface="Roboto" pitchFamily="2" charset="0"/>
          </a:endParaRPr>
        </a:p>
      </dgm:t>
    </dgm:pt>
    <dgm:pt modelId="{FF4C9AB6-A478-45A3-BB9E-83B2C332DA10}">
      <dgm:prSet phldrT="[Texto]" custT="1"/>
      <dgm:spPr>
        <a:solidFill>
          <a:schemeClr val="accent3">
            <a:lumMod val="50000"/>
          </a:schemeClr>
        </a:solidFill>
        <a:ln>
          <a:solidFill>
            <a:schemeClr val="tx1"/>
          </a:solidFill>
        </a:ln>
      </dgm:spPr>
      <dgm:t>
        <a:bodyPr/>
        <a:lstStyle/>
        <a:p>
          <a:r>
            <a:rPr lang="pt-BR" sz="1900" dirty="0">
              <a:solidFill>
                <a:schemeClr val="bg1"/>
              </a:solidFill>
              <a:latin typeface="Roboto" pitchFamily="2" charset="0"/>
              <a:ea typeface="Roboto" pitchFamily="2" charset="0"/>
            </a:rPr>
            <a:t>O novo país necessitava de leis, instituições, sistemas de ensino e órgãos administrativos. A desigualdade social era gritante e 85% da população era analfabeta. A escravidão permanecia.</a:t>
          </a:r>
        </a:p>
      </dgm:t>
    </dgm:pt>
    <dgm:pt modelId="{A66FA8A3-1F30-407C-BD97-585531130B3F}" type="parTrans" cxnId="{84A4319C-4ECE-4EE7-ADB4-73BE4B2502C8}">
      <dgm:prSet/>
      <dgm:spPr/>
      <dgm:t>
        <a:bodyPr/>
        <a:lstStyle/>
        <a:p>
          <a:endParaRPr lang="pt-BR" sz="1900">
            <a:latin typeface="Roboto" pitchFamily="2" charset="0"/>
            <a:ea typeface="Roboto" pitchFamily="2" charset="0"/>
          </a:endParaRPr>
        </a:p>
      </dgm:t>
    </dgm:pt>
    <dgm:pt modelId="{A4C68171-2C5F-4F7F-8154-A4356E272A41}" type="sibTrans" cxnId="{84A4319C-4ECE-4EE7-ADB4-73BE4B2502C8}">
      <dgm:prSet/>
      <dgm:spPr/>
      <dgm:t>
        <a:bodyPr/>
        <a:lstStyle/>
        <a:p>
          <a:endParaRPr lang="pt-BR" sz="1900">
            <a:latin typeface="Roboto" pitchFamily="2" charset="0"/>
            <a:ea typeface="Roboto" pitchFamily="2" charset="0"/>
          </a:endParaRPr>
        </a:p>
      </dgm:t>
    </dgm:pt>
    <dgm:pt modelId="{832148D2-7AD2-4DA1-8ED3-61B6C5F9808C}">
      <dgm:prSet custT="1"/>
      <dgm:spPr>
        <a:solidFill>
          <a:schemeClr val="accent5">
            <a:lumMod val="75000"/>
          </a:schemeClr>
        </a:solidFill>
        <a:ln>
          <a:solidFill>
            <a:schemeClr val="tx1"/>
          </a:solidFill>
        </a:ln>
      </dgm:spPr>
      <dgm:t>
        <a:bodyPr/>
        <a:lstStyle/>
        <a:p>
          <a:r>
            <a:rPr lang="pt-BR" sz="1900" dirty="0">
              <a:solidFill>
                <a:schemeClr val="bg1"/>
              </a:solidFill>
              <a:latin typeface="Roboto" pitchFamily="2" charset="0"/>
              <a:ea typeface="Roboto" pitchFamily="2" charset="0"/>
            </a:rPr>
            <a:t>Cinquenta dias depois, ele foi coroado imperador do Brasil com o título de D. Pedro I. </a:t>
          </a:r>
        </a:p>
      </dgm:t>
    </dgm:pt>
    <dgm:pt modelId="{BAAE1DCB-412C-4354-AA88-B2988A00A33B}" type="parTrans" cxnId="{B2DD440F-1E3A-4F04-A344-7D8C1C2BE2A8}">
      <dgm:prSet/>
      <dgm:spPr/>
      <dgm:t>
        <a:bodyPr/>
        <a:lstStyle/>
        <a:p>
          <a:endParaRPr lang="pt-BR" sz="1900">
            <a:latin typeface="Roboto" pitchFamily="2" charset="0"/>
            <a:ea typeface="Roboto" pitchFamily="2" charset="0"/>
          </a:endParaRPr>
        </a:p>
      </dgm:t>
    </dgm:pt>
    <dgm:pt modelId="{7678A15C-C8DB-4AC4-8CF1-955BF9DC9BEA}" type="sibTrans" cxnId="{B2DD440F-1E3A-4F04-A344-7D8C1C2BE2A8}">
      <dgm:prSet/>
      <dgm:spPr/>
      <dgm:t>
        <a:bodyPr/>
        <a:lstStyle/>
        <a:p>
          <a:endParaRPr lang="pt-BR" sz="1900">
            <a:latin typeface="Roboto" pitchFamily="2" charset="0"/>
            <a:ea typeface="Roboto" pitchFamily="2" charset="0"/>
          </a:endParaRPr>
        </a:p>
      </dgm:t>
    </dgm:pt>
    <dgm:pt modelId="{94CB3870-C813-4AD7-A68F-AAF8594668CC}" type="pres">
      <dgm:prSet presAssocID="{E51FB840-D66D-4AB3-8FCC-182F1F0ADFEA}" presName="Name0" presStyleCnt="0">
        <dgm:presLayoutVars>
          <dgm:chMax val="7"/>
          <dgm:chPref val="7"/>
          <dgm:dir/>
        </dgm:presLayoutVars>
      </dgm:prSet>
      <dgm:spPr/>
    </dgm:pt>
    <dgm:pt modelId="{A01603E0-2913-416B-A150-7B4807F38C11}" type="pres">
      <dgm:prSet presAssocID="{E51FB840-D66D-4AB3-8FCC-182F1F0ADFEA}" presName="Name1" presStyleCnt="0"/>
      <dgm:spPr/>
    </dgm:pt>
    <dgm:pt modelId="{11200511-1E58-4F59-848F-8417833F146C}" type="pres">
      <dgm:prSet presAssocID="{E51FB840-D66D-4AB3-8FCC-182F1F0ADFEA}" presName="cycle" presStyleCnt="0"/>
      <dgm:spPr/>
    </dgm:pt>
    <dgm:pt modelId="{15E280EE-EDF6-4E48-8182-A7A6620EA375}" type="pres">
      <dgm:prSet presAssocID="{E51FB840-D66D-4AB3-8FCC-182F1F0ADFEA}" presName="srcNode" presStyleLbl="node1" presStyleIdx="0" presStyleCnt="4"/>
      <dgm:spPr/>
    </dgm:pt>
    <dgm:pt modelId="{656E168A-2A1C-46BA-A2F1-4D0B5C370FE5}" type="pres">
      <dgm:prSet presAssocID="{E51FB840-D66D-4AB3-8FCC-182F1F0ADFEA}" presName="conn" presStyleLbl="parChTrans1D2" presStyleIdx="0" presStyleCnt="1"/>
      <dgm:spPr/>
    </dgm:pt>
    <dgm:pt modelId="{CD082D6F-5AB3-4E20-B77D-17EE4F1AB7A4}" type="pres">
      <dgm:prSet presAssocID="{E51FB840-D66D-4AB3-8FCC-182F1F0ADFEA}" presName="extraNode" presStyleLbl="node1" presStyleIdx="0" presStyleCnt="4"/>
      <dgm:spPr/>
    </dgm:pt>
    <dgm:pt modelId="{FB8E713E-1511-477E-B10E-59EDB7D55375}" type="pres">
      <dgm:prSet presAssocID="{E51FB840-D66D-4AB3-8FCC-182F1F0ADFEA}" presName="dstNode" presStyleLbl="node1" presStyleIdx="0" presStyleCnt="4"/>
      <dgm:spPr/>
    </dgm:pt>
    <dgm:pt modelId="{72B3D722-A922-4225-BD49-76F502F67A4B}" type="pres">
      <dgm:prSet presAssocID="{BF23315C-5A1D-4627-9FBB-B7EC833F44D9}" presName="text_1" presStyleLbl="node1" presStyleIdx="0" presStyleCnt="4">
        <dgm:presLayoutVars>
          <dgm:bulletEnabled val="1"/>
        </dgm:presLayoutVars>
      </dgm:prSet>
      <dgm:spPr/>
    </dgm:pt>
    <dgm:pt modelId="{7792668E-97C8-4785-A8F2-D17642C17AD6}" type="pres">
      <dgm:prSet presAssocID="{BF23315C-5A1D-4627-9FBB-B7EC833F44D9}" presName="accent_1" presStyleCnt="0"/>
      <dgm:spPr/>
    </dgm:pt>
    <dgm:pt modelId="{7C124D66-C7C7-4C0F-BA25-FD65370E42E3}" type="pres">
      <dgm:prSet presAssocID="{BF23315C-5A1D-4627-9FBB-B7EC833F44D9}" presName="accentRepeatNode" presStyleLbl="solidFgAcc1" presStyleIdx="0" presStyleCnt="4" custLinFactNeighborX="-1466" custLinFactNeighborY="-5695"/>
      <dgm:spPr>
        <a:solidFill>
          <a:schemeClr val="accent6">
            <a:lumMod val="40000"/>
            <a:lumOff val="60000"/>
          </a:schemeClr>
        </a:solidFill>
        <a:ln>
          <a:solidFill>
            <a:schemeClr val="tx1"/>
          </a:solidFill>
        </a:ln>
      </dgm:spPr>
    </dgm:pt>
    <dgm:pt modelId="{F8FE407B-81A0-43B8-B538-06A30A6D40BD}" type="pres">
      <dgm:prSet presAssocID="{832148D2-7AD2-4DA1-8ED3-61B6C5F9808C}" presName="text_2" presStyleLbl="node1" presStyleIdx="1" presStyleCnt="4" custLinFactNeighborX="-259" custLinFactNeighborY="-21006">
        <dgm:presLayoutVars>
          <dgm:bulletEnabled val="1"/>
        </dgm:presLayoutVars>
      </dgm:prSet>
      <dgm:spPr/>
    </dgm:pt>
    <dgm:pt modelId="{AB4C60D0-02E6-4BCB-AD18-EDD92276145E}" type="pres">
      <dgm:prSet presAssocID="{832148D2-7AD2-4DA1-8ED3-61B6C5F9808C}" presName="accent_2" presStyleCnt="0"/>
      <dgm:spPr/>
    </dgm:pt>
    <dgm:pt modelId="{654E7DA3-D370-466D-8230-67B5585D3698}" type="pres">
      <dgm:prSet presAssocID="{832148D2-7AD2-4DA1-8ED3-61B6C5F9808C}" presName="accentRepeatNode" presStyleLbl="solidFgAcc1" presStyleIdx="1" presStyleCnt="4" custLinFactNeighborX="-18125" custLinFactNeighborY="-9668"/>
      <dgm:spPr>
        <a:solidFill>
          <a:schemeClr val="accent5">
            <a:lumMod val="40000"/>
            <a:lumOff val="60000"/>
          </a:schemeClr>
        </a:solidFill>
        <a:ln>
          <a:solidFill>
            <a:schemeClr val="tx1"/>
          </a:solidFill>
        </a:ln>
      </dgm:spPr>
    </dgm:pt>
    <dgm:pt modelId="{06164B3B-5839-4294-947C-5393153F26BC}" type="pres">
      <dgm:prSet presAssocID="{BA4C585A-56F9-44B5-89B7-BD50022F9BF8}" presName="text_3" presStyleLbl="node1" presStyleIdx="2" presStyleCnt="4" custScaleY="136585" custLinFactNeighborX="-259" custLinFactNeighborY="-19411">
        <dgm:presLayoutVars>
          <dgm:bulletEnabled val="1"/>
        </dgm:presLayoutVars>
      </dgm:prSet>
      <dgm:spPr/>
    </dgm:pt>
    <dgm:pt modelId="{1CE9432A-1DFD-4BC8-849D-EAD57DA030BF}" type="pres">
      <dgm:prSet presAssocID="{BA4C585A-56F9-44B5-89B7-BD50022F9BF8}" presName="accent_3" presStyleCnt="0"/>
      <dgm:spPr/>
    </dgm:pt>
    <dgm:pt modelId="{31AFB84C-38EF-46FA-A20F-A06FABF2FB34}" type="pres">
      <dgm:prSet presAssocID="{BA4C585A-56F9-44B5-89B7-BD50022F9BF8}" presName="accentRepeatNode" presStyleLbl="solidFgAcc1" presStyleIdx="2" presStyleCnt="4" custLinFactNeighborX="-10823" custLinFactNeighborY="-12861"/>
      <dgm:spPr>
        <a:solidFill>
          <a:schemeClr val="accent4">
            <a:lumMod val="40000"/>
            <a:lumOff val="60000"/>
          </a:schemeClr>
        </a:solidFill>
        <a:ln>
          <a:solidFill>
            <a:schemeClr val="tx1"/>
          </a:solidFill>
        </a:ln>
      </dgm:spPr>
    </dgm:pt>
    <dgm:pt modelId="{2928E4FD-252E-4F7A-AF59-6123C65D7196}" type="pres">
      <dgm:prSet presAssocID="{FF4C9AB6-A478-45A3-BB9E-83B2C332DA10}" presName="text_4" presStyleLbl="node1" presStyleIdx="3" presStyleCnt="4" custScaleY="127326" custLinFactNeighborX="-36" custLinFactNeighborY="-9778">
        <dgm:presLayoutVars>
          <dgm:bulletEnabled val="1"/>
        </dgm:presLayoutVars>
      </dgm:prSet>
      <dgm:spPr/>
    </dgm:pt>
    <dgm:pt modelId="{C5C8E90D-EDC8-432A-87FE-7114E5817868}" type="pres">
      <dgm:prSet presAssocID="{FF4C9AB6-A478-45A3-BB9E-83B2C332DA10}" presName="accent_4" presStyleCnt="0"/>
      <dgm:spPr/>
    </dgm:pt>
    <dgm:pt modelId="{11DC659B-856C-4E0D-8FFB-4EDE27E8B443}" type="pres">
      <dgm:prSet presAssocID="{FF4C9AB6-A478-45A3-BB9E-83B2C332DA10}" presName="accentRepeatNode" presStyleLbl="solidFgAcc1" presStyleIdx="3" presStyleCnt="4" custLinFactNeighborX="-1466" custLinFactNeighborY="-8753"/>
      <dgm:spPr>
        <a:solidFill>
          <a:schemeClr val="accent3">
            <a:lumMod val="40000"/>
            <a:lumOff val="60000"/>
          </a:schemeClr>
        </a:solidFill>
        <a:ln>
          <a:solidFill>
            <a:schemeClr val="tx1"/>
          </a:solidFill>
        </a:ln>
      </dgm:spPr>
    </dgm:pt>
  </dgm:ptLst>
  <dgm:cxnLst>
    <dgm:cxn modelId="{B2DD440F-1E3A-4F04-A344-7D8C1C2BE2A8}" srcId="{E51FB840-D66D-4AB3-8FCC-182F1F0ADFEA}" destId="{832148D2-7AD2-4DA1-8ED3-61B6C5F9808C}" srcOrd="1" destOrd="0" parTransId="{BAAE1DCB-412C-4354-AA88-B2988A00A33B}" sibTransId="{7678A15C-C8DB-4AC4-8CF1-955BF9DC9BEA}"/>
    <dgm:cxn modelId="{8C2FD71A-75EB-4B50-A4BA-A037862B563C}" type="presOf" srcId="{BF23315C-5A1D-4627-9FBB-B7EC833F44D9}" destId="{72B3D722-A922-4225-BD49-76F502F67A4B}" srcOrd="0" destOrd="0" presId="urn:microsoft.com/office/officeart/2008/layout/VerticalCurvedList"/>
    <dgm:cxn modelId="{C8B8007A-24BA-4112-8BE9-3BCF7E2C011F}" type="presOf" srcId="{E51FB840-D66D-4AB3-8FCC-182F1F0ADFEA}" destId="{94CB3870-C813-4AD7-A68F-AAF8594668CC}" srcOrd="0" destOrd="0" presId="urn:microsoft.com/office/officeart/2008/layout/VerticalCurvedList"/>
    <dgm:cxn modelId="{72CB7A99-D305-4349-8DF5-35254AA14237}" type="presOf" srcId="{FF4C9AB6-A478-45A3-BB9E-83B2C332DA10}" destId="{2928E4FD-252E-4F7A-AF59-6123C65D7196}" srcOrd="0" destOrd="0" presId="urn:microsoft.com/office/officeart/2008/layout/VerticalCurvedList"/>
    <dgm:cxn modelId="{E90D9A9A-7C6B-40DB-9C2C-1B58297649B8}" type="presOf" srcId="{BA4C585A-56F9-44B5-89B7-BD50022F9BF8}" destId="{06164B3B-5839-4294-947C-5393153F26BC}" srcOrd="0" destOrd="0" presId="urn:microsoft.com/office/officeart/2008/layout/VerticalCurvedList"/>
    <dgm:cxn modelId="{84A4319C-4ECE-4EE7-ADB4-73BE4B2502C8}" srcId="{E51FB840-D66D-4AB3-8FCC-182F1F0ADFEA}" destId="{FF4C9AB6-A478-45A3-BB9E-83B2C332DA10}" srcOrd="3" destOrd="0" parTransId="{A66FA8A3-1F30-407C-BD97-585531130B3F}" sibTransId="{A4C68171-2C5F-4F7F-8154-A4356E272A41}"/>
    <dgm:cxn modelId="{622160BF-443B-46F2-B256-C79799C47EE6}" type="presOf" srcId="{832148D2-7AD2-4DA1-8ED3-61B6C5F9808C}" destId="{F8FE407B-81A0-43B8-B538-06A30A6D40BD}" srcOrd="0" destOrd="0" presId="urn:microsoft.com/office/officeart/2008/layout/VerticalCurvedList"/>
    <dgm:cxn modelId="{BA0FC3C1-03AF-4C3E-9F9F-1B41DC673887}" srcId="{E51FB840-D66D-4AB3-8FCC-182F1F0ADFEA}" destId="{BF23315C-5A1D-4627-9FBB-B7EC833F44D9}" srcOrd="0" destOrd="0" parTransId="{6E39E4DD-1185-4D7D-ADD8-39E8BD3DAD28}" sibTransId="{C8A3AE26-FEF3-4EAC-8AD3-8C600485A2AC}"/>
    <dgm:cxn modelId="{28280BD0-FEE2-4936-A938-A0A32ECEFAEB}" type="presOf" srcId="{C8A3AE26-FEF3-4EAC-8AD3-8C600485A2AC}" destId="{656E168A-2A1C-46BA-A2F1-4D0B5C370FE5}" srcOrd="0" destOrd="0" presId="urn:microsoft.com/office/officeart/2008/layout/VerticalCurvedList"/>
    <dgm:cxn modelId="{795A90F9-A19A-48D5-B4C8-0908AA5849A6}" srcId="{E51FB840-D66D-4AB3-8FCC-182F1F0ADFEA}" destId="{BA4C585A-56F9-44B5-89B7-BD50022F9BF8}" srcOrd="2" destOrd="0" parTransId="{A7EEAD92-7392-4CAE-AD29-ED94E5A21A86}" sibTransId="{93AA968D-B68B-44D6-A21D-17E96A77ABC6}"/>
    <dgm:cxn modelId="{71D88221-4602-4DB9-B894-94E51BD9C739}" type="presParOf" srcId="{94CB3870-C813-4AD7-A68F-AAF8594668CC}" destId="{A01603E0-2913-416B-A150-7B4807F38C11}" srcOrd="0" destOrd="0" presId="urn:microsoft.com/office/officeart/2008/layout/VerticalCurvedList"/>
    <dgm:cxn modelId="{46F5586D-55A3-4AEE-807F-CB21D034D37A}" type="presParOf" srcId="{A01603E0-2913-416B-A150-7B4807F38C11}" destId="{11200511-1E58-4F59-848F-8417833F146C}" srcOrd="0" destOrd="0" presId="urn:microsoft.com/office/officeart/2008/layout/VerticalCurvedList"/>
    <dgm:cxn modelId="{E7277B8A-0F12-4199-86C6-027F538CBCF5}" type="presParOf" srcId="{11200511-1E58-4F59-848F-8417833F146C}" destId="{15E280EE-EDF6-4E48-8182-A7A6620EA375}" srcOrd="0" destOrd="0" presId="urn:microsoft.com/office/officeart/2008/layout/VerticalCurvedList"/>
    <dgm:cxn modelId="{697E0A5E-7BB1-4E92-84EB-395AE6FB8E18}" type="presParOf" srcId="{11200511-1E58-4F59-848F-8417833F146C}" destId="{656E168A-2A1C-46BA-A2F1-4D0B5C370FE5}" srcOrd="1" destOrd="0" presId="urn:microsoft.com/office/officeart/2008/layout/VerticalCurvedList"/>
    <dgm:cxn modelId="{5C452DB2-01D0-43AD-8F38-D80B6C63DF6D}" type="presParOf" srcId="{11200511-1E58-4F59-848F-8417833F146C}" destId="{CD082D6F-5AB3-4E20-B77D-17EE4F1AB7A4}" srcOrd="2" destOrd="0" presId="urn:microsoft.com/office/officeart/2008/layout/VerticalCurvedList"/>
    <dgm:cxn modelId="{9C82C104-1513-477F-B84F-256564A37C18}" type="presParOf" srcId="{11200511-1E58-4F59-848F-8417833F146C}" destId="{FB8E713E-1511-477E-B10E-59EDB7D55375}" srcOrd="3" destOrd="0" presId="urn:microsoft.com/office/officeart/2008/layout/VerticalCurvedList"/>
    <dgm:cxn modelId="{648AED56-169B-417D-AA75-533EADB5C423}" type="presParOf" srcId="{A01603E0-2913-416B-A150-7B4807F38C11}" destId="{72B3D722-A922-4225-BD49-76F502F67A4B}" srcOrd="1" destOrd="0" presId="urn:microsoft.com/office/officeart/2008/layout/VerticalCurvedList"/>
    <dgm:cxn modelId="{455534ED-F660-4A3C-B6AB-5CB1371FF8FC}" type="presParOf" srcId="{A01603E0-2913-416B-A150-7B4807F38C11}" destId="{7792668E-97C8-4785-A8F2-D17642C17AD6}" srcOrd="2" destOrd="0" presId="urn:microsoft.com/office/officeart/2008/layout/VerticalCurvedList"/>
    <dgm:cxn modelId="{CFB0EDEB-A2C2-40F7-9D8C-AD82797AF1F1}" type="presParOf" srcId="{7792668E-97C8-4785-A8F2-D17642C17AD6}" destId="{7C124D66-C7C7-4C0F-BA25-FD65370E42E3}" srcOrd="0" destOrd="0" presId="urn:microsoft.com/office/officeart/2008/layout/VerticalCurvedList"/>
    <dgm:cxn modelId="{078C189E-0BC2-4F94-A0CA-071EBC9A3001}" type="presParOf" srcId="{A01603E0-2913-416B-A150-7B4807F38C11}" destId="{F8FE407B-81A0-43B8-B538-06A30A6D40BD}" srcOrd="3" destOrd="0" presId="urn:microsoft.com/office/officeart/2008/layout/VerticalCurvedList"/>
    <dgm:cxn modelId="{AD85F1C5-B65C-400A-BC0C-755228EC2FAA}" type="presParOf" srcId="{A01603E0-2913-416B-A150-7B4807F38C11}" destId="{AB4C60D0-02E6-4BCB-AD18-EDD92276145E}" srcOrd="4" destOrd="0" presId="urn:microsoft.com/office/officeart/2008/layout/VerticalCurvedList"/>
    <dgm:cxn modelId="{60137D3A-4BEB-42FE-A6A5-8008DBAA5CE3}" type="presParOf" srcId="{AB4C60D0-02E6-4BCB-AD18-EDD92276145E}" destId="{654E7DA3-D370-466D-8230-67B5585D3698}" srcOrd="0" destOrd="0" presId="urn:microsoft.com/office/officeart/2008/layout/VerticalCurvedList"/>
    <dgm:cxn modelId="{B1B36016-E4E8-4772-A4D8-02B2F8B12CA7}" type="presParOf" srcId="{A01603E0-2913-416B-A150-7B4807F38C11}" destId="{06164B3B-5839-4294-947C-5393153F26BC}" srcOrd="5" destOrd="0" presId="urn:microsoft.com/office/officeart/2008/layout/VerticalCurvedList"/>
    <dgm:cxn modelId="{99ED2D09-93AE-49AE-9287-590F5763F4D3}" type="presParOf" srcId="{A01603E0-2913-416B-A150-7B4807F38C11}" destId="{1CE9432A-1DFD-4BC8-849D-EAD57DA030BF}" srcOrd="6" destOrd="0" presId="urn:microsoft.com/office/officeart/2008/layout/VerticalCurvedList"/>
    <dgm:cxn modelId="{CC8916AF-1DE3-4DAF-BEB4-A6152B85391F}" type="presParOf" srcId="{1CE9432A-1DFD-4BC8-849D-EAD57DA030BF}" destId="{31AFB84C-38EF-46FA-A20F-A06FABF2FB34}" srcOrd="0" destOrd="0" presId="urn:microsoft.com/office/officeart/2008/layout/VerticalCurvedList"/>
    <dgm:cxn modelId="{2A90186C-AF4D-47FE-BA50-EC4FFCF855B1}" type="presParOf" srcId="{A01603E0-2913-416B-A150-7B4807F38C11}" destId="{2928E4FD-252E-4F7A-AF59-6123C65D7196}" srcOrd="7" destOrd="0" presId="urn:microsoft.com/office/officeart/2008/layout/VerticalCurvedList"/>
    <dgm:cxn modelId="{8FC58819-3655-4478-895F-5583E2261ADA}" type="presParOf" srcId="{A01603E0-2913-416B-A150-7B4807F38C11}" destId="{C5C8E90D-EDC8-432A-87FE-7114E5817868}" srcOrd="8" destOrd="0" presId="urn:microsoft.com/office/officeart/2008/layout/VerticalCurvedList"/>
    <dgm:cxn modelId="{76F9AAE5-EC68-4784-B217-C30476CC995F}" type="presParOf" srcId="{C5C8E90D-EDC8-432A-87FE-7114E5817868}" destId="{11DC659B-856C-4E0D-8FFB-4EDE27E8B44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2B0E25-4791-4446-A57F-75A17839B693}" type="doc">
      <dgm:prSet loTypeId="urn:microsoft.com/office/officeart/2005/8/layout/hList6" loCatId="list" qsTypeId="urn:microsoft.com/office/officeart/2005/8/quickstyle/simple1" qsCatId="simple" csTypeId="urn:microsoft.com/office/officeart/2005/8/colors/accent0_2" csCatId="mainScheme" phldr="1"/>
      <dgm:spPr/>
      <dgm:t>
        <a:bodyPr/>
        <a:lstStyle/>
        <a:p>
          <a:endParaRPr lang="pt-BR"/>
        </a:p>
      </dgm:t>
    </dgm:pt>
    <dgm:pt modelId="{94BF9151-92EE-4166-9B18-70E8C0CDA297}">
      <dgm:prSet phldrT="[Texto]" custT="1"/>
      <dgm:spPr>
        <a:solidFill>
          <a:schemeClr val="bg2">
            <a:lumMod val="50000"/>
          </a:schemeClr>
        </a:solidFill>
        <a:ln w="76200">
          <a:solidFill>
            <a:schemeClr val="accent6">
              <a:lumMod val="75000"/>
            </a:schemeClr>
          </a:solidFill>
          <a:extLst>
            <a:ext uri="{C807C97D-BFC1-408E-A445-0C87EB9F89A2}">
              <ask:lineSketchStyleProps xmlns:ask="http://schemas.microsoft.com/office/drawing/2018/sketchyshapes">
                <ask:type>
                  <ask:lineSketchScribble/>
                </ask:type>
              </ask:lineSketchStyleProps>
            </a:ext>
          </a:extLst>
        </a:ln>
      </dgm:spPr>
      <dgm:t>
        <a:bodyPr/>
        <a:lstStyle/>
        <a:p>
          <a:pPr algn="l"/>
          <a:r>
            <a:rPr lang="pt-BR" sz="1800" b="0" dirty="0">
              <a:solidFill>
                <a:schemeClr val="tx1"/>
              </a:solidFill>
              <a:latin typeface="+mj-lt"/>
              <a:ea typeface="Roboto" pitchFamily="2" charset="0"/>
            </a:rPr>
            <a:t>Durante o século XIX, os filhos da elite levavam uma vida influenciada pela cultura europeia. </a:t>
          </a:r>
        </a:p>
        <a:p>
          <a:r>
            <a:rPr lang="pt-BR" sz="1800" b="0" dirty="0">
              <a:solidFill>
                <a:schemeClr val="tx1"/>
              </a:solidFill>
              <a:latin typeface="+mj-lt"/>
              <a:ea typeface="Roboto" pitchFamily="2" charset="0"/>
            </a:rPr>
            <a:t>Vestiam-se segundo modelos franceses ou ingleses, e boa parte de seus brinquedos vinha do exterior.</a:t>
          </a:r>
        </a:p>
      </dgm:t>
    </dgm:pt>
    <dgm:pt modelId="{1C2D91AE-B677-42A5-94E2-4882B220BBCB}" type="parTrans" cxnId="{F03BC542-AE9A-4450-B83B-F52CF8288A09}">
      <dgm:prSet/>
      <dgm:spPr/>
      <dgm:t>
        <a:bodyPr/>
        <a:lstStyle/>
        <a:p>
          <a:endParaRPr lang="pt-BR" sz="1900">
            <a:latin typeface="Roboto" pitchFamily="2" charset="0"/>
            <a:ea typeface="Roboto" pitchFamily="2" charset="0"/>
          </a:endParaRPr>
        </a:p>
      </dgm:t>
    </dgm:pt>
    <dgm:pt modelId="{66C401C0-1D77-4DBF-BE43-C753208A211F}" type="sibTrans" cxnId="{F03BC542-AE9A-4450-B83B-F52CF8288A09}">
      <dgm:prSet/>
      <dgm:spPr/>
      <dgm:t>
        <a:bodyPr/>
        <a:lstStyle/>
        <a:p>
          <a:endParaRPr lang="pt-BR" sz="1900">
            <a:latin typeface="Roboto" pitchFamily="2" charset="0"/>
            <a:ea typeface="Roboto" pitchFamily="2" charset="0"/>
          </a:endParaRPr>
        </a:p>
      </dgm:t>
    </dgm:pt>
    <dgm:pt modelId="{31C9857A-E167-4AAE-A7CF-77C706FC5AED}" type="pres">
      <dgm:prSet presAssocID="{752B0E25-4791-4446-A57F-75A17839B693}" presName="Name0" presStyleCnt="0">
        <dgm:presLayoutVars>
          <dgm:dir/>
          <dgm:resizeHandles val="exact"/>
        </dgm:presLayoutVars>
      </dgm:prSet>
      <dgm:spPr/>
    </dgm:pt>
    <dgm:pt modelId="{588AABBE-AD4D-4782-B4F3-6EECF12AD453}" type="pres">
      <dgm:prSet presAssocID="{94BF9151-92EE-4166-9B18-70E8C0CDA297}" presName="node" presStyleLbl="node1" presStyleIdx="0" presStyleCnt="1" custLinFactNeighborX="9129" custLinFactNeighborY="50">
        <dgm:presLayoutVars>
          <dgm:bulletEnabled val="1"/>
        </dgm:presLayoutVars>
      </dgm:prSet>
      <dgm:spPr/>
    </dgm:pt>
  </dgm:ptLst>
  <dgm:cxnLst>
    <dgm:cxn modelId="{F03BC542-AE9A-4450-B83B-F52CF8288A09}" srcId="{752B0E25-4791-4446-A57F-75A17839B693}" destId="{94BF9151-92EE-4166-9B18-70E8C0CDA297}" srcOrd="0" destOrd="0" parTransId="{1C2D91AE-B677-42A5-94E2-4882B220BBCB}" sibTransId="{66C401C0-1D77-4DBF-BE43-C753208A211F}"/>
    <dgm:cxn modelId="{D6FEC0E4-C265-4340-A67A-674367C51D8E}" type="presOf" srcId="{94BF9151-92EE-4166-9B18-70E8C0CDA297}" destId="{588AABBE-AD4D-4782-B4F3-6EECF12AD453}" srcOrd="0" destOrd="0" presId="urn:microsoft.com/office/officeart/2005/8/layout/hList6"/>
    <dgm:cxn modelId="{02BF95FA-A3B3-4E34-BC07-717924BFE18F}" type="presOf" srcId="{752B0E25-4791-4446-A57F-75A17839B693}" destId="{31C9857A-E167-4AAE-A7CF-77C706FC5AED}" srcOrd="0" destOrd="0" presId="urn:microsoft.com/office/officeart/2005/8/layout/hList6"/>
    <dgm:cxn modelId="{62ADDB2C-4E64-40D8-895F-2ADC93DAED42}" type="presParOf" srcId="{31C9857A-E167-4AAE-A7CF-77C706FC5AED}" destId="{588AABBE-AD4D-4782-B4F3-6EECF12AD453}"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D5D432-7066-42A8-A0EF-3E50756E1EC3}" type="doc">
      <dgm:prSet loTypeId="urn:microsoft.com/office/officeart/2005/8/layout/bProcess4" loCatId="process" qsTypeId="urn:microsoft.com/office/officeart/2005/8/quickstyle/simple1" qsCatId="simple" csTypeId="urn:microsoft.com/office/officeart/2005/8/colors/accent1_4" csCatId="accent1" phldr="1"/>
      <dgm:spPr/>
      <dgm:t>
        <a:bodyPr/>
        <a:lstStyle/>
        <a:p>
          <a:endParaRPr lang="pt-BR"/>
        </a:p>
      </dgm:t>
    </dgm:pt>
    <dgm:pt modelId="{9A33801D-3ADA-43F2-AE95-72CACA8559C3}">
      <dgm:prSet phldrT="[Texto]" custT="1"/>
      <dgm:spPr/>
      <dgm:t>
        <a:bodyPr/>
        <a:lstStyle/>
        <a:p>
          <a:r>
            <a:rPr lang="pt-BR" sz="1900" dirty="0">
              <a:latin typeface="Roboto" pitchFamily="2" charset="0"/>
              <a:ea typeface="Roboto" pitchFamily="2" charset="0"/>
            </a:rPr>
            <a:t>Em maio de 1823, no Rio de Janeiro, houve a reunião dos representantes eleitos da Assembleia Constituinte.</a:t>
          </a:r>
        </a:p>
      </dgm:t>
    </dgm:pt>
    <dgm:pt modelId="{04E173E0-F3D5-42F5-B7DB-4073D42956B5}" type="parTrans" cxnId="{FDDF7D1C-760C-4D73-AE89-C6CEC5C7E7D4}">
      <dgm:prSet/>
      <dgm:spPr/>
      <dgm:t>
        <a:bodyPr/>
        <a:lstStyle/>
        <a:p>
          <a:endParaRPr lang="pt-BR" sz="1900">
            <a:latin typeface="Roboto" pitchFamily="2" charset="0"/>
            <a:ea typeface="Roboto" pitchFamily="2" charset="0"/>
          </a:endParaRPr>
        </a:p>
      </dgm:t>
    </dgm:pt>
    <dgm:pt modelId="{F6CA2882-4488-4165-BB9E-B813301E6817}" type="sibTrans" cxnId="{FDDF7D1C-760C-4D73-AE89-C6CEC5C7E7D4}">
      <dgm:prSet/>
      <dgm:spPr/>
      <dgm:t>
        <a:bodyPr/>
        <a:lstStyle/>
        <a:p>
          <a:endParaRPr lang="pt-BR" sz="1900">
            <a:latin typeface="Roboto" pitchFamily="2" charset="0"/>
            <a:ea typeface="Roboto" pitchFamily="2" charset="0"/>
          </a:endParaRPr>
        </a:p>
      </dgm:t>
    </dgm:pt>
    <dgm:pt modelId="{E6860349-0C11-43F7-A910-B8F13A026BAC}">
      <dgm:prSet phldrT="[Texto]" custT="1"/>
      <dgm:spPr/>
      <dgm:t>
        <a:bodyPr/>
        <a:lstStyle/>
        <a:p>
          <a:endParaRPr lang="pt-BR" sz="1900" dirty="0">
            <a:latin typeface="Roboto" pitchFamily="2" charset="0"/>
            <a:ea typeface="Roboto" pitchFamily="2" charset="0"/>
          </a:endParaRPr>
        </a:p>
        <a:p>
          <a:r>
            <a:rPr lang="pt-BR" sz="1900" dirty="0">
              <a:latin typeface="Roboto" pitchFamily="2" charset="0"/>
              <a:ea typeface="Roboto" pitchFamily="2" charset="0"/>
            </a:rPr>
            <a:t>O objetivo dessa reunião era elaborar a primeira Constituição Brasileira. </a:t>
          </a:r>
        </a:p>
        <a:p>
          <a:endParaRPr lang="pt-BR" sz="1900" dirty="0">
            <a:latin typeface="Roboto" pitchFamily="2" charset="0"/>
            <a:ea typeface="Roboto" pitchFamily="2" charset="0"/>
          </a:endParaRPr>
        </a:p>
      </dgm:t>
    </dgm:pt>
    <dgm:pt modelId="{964DD580-84F7-43BE-8D9D-F26BFDBB7805}" type="parTrans" cxnId="{12740852-CFCE-4655-8050-3854534BEF11}">
      <dgm:prSet/>
      <dgm:spPr/>
      <dgm:t>
        <a:bodyPr/>
        <a:lstStyle/>
        <a:p>
          <a:endParaRPr lang="pt-BR" sz="1900">
            <a:latin typeface="Roboto" pitchFamily="2" charset="0"/>
            <a:ea typeface="Roboto" pitchFamily="2" charset="0"/>
          </a:endParaRPr>
        </a:p>
      </dgm:t>
    </dgm:pt>
    <dgm:pt modelId="{77B992FF-503B-42A1-B15A-9CA9B25A66CF}" type="sibTrans" cxnId="{12740852-CFCE-4655-8050-3854534BEF11}">
      <dgm:prSet/>
      <dgm:spPr/>
      <dgm:t>
        <a:bodyPr/>
        <a:lstStyle/>
        <a:p>
          <a:endParaRPr lang="pt-BR" sz="1900">
            <a:latin typeface="Roboto" pitchFamily="2" charset="0"/>
            <a:ea typeface="Roboto" pitchFamily="2" charset="0"/>
          </a:endParaRPr>
        </a:p>
      </dgm:t>
    </dgm:pt>
    <dgm:pt modelId="{6EE76C0E-9C52-478B-A5D8-612550793002}">
      <dgm:prSet phldrT="[Texto]" custT="1"/>
      <dgm:spPr/>
      <dgm:t>
        <a:bodyPr/>
        <a:lstStyle/>
        <a:p>
          <a:r>
            <a:rPr lang="pt-BR" sz="1900" dirty="0">
              <a:latin typeface="Roboto" pitchFamily="2" charset="0"/>
              <a:ea typeface="Roboto" pitchFamily="2" charset="0"/>
            </a:rPr>
            <a:t>Os representantes pertenciam a grupos sociais pertencentes à elite. </a:t>
          </a:r>
        </a:p>
      </dgm:t>
    </dgm:pt>
    <dgm:pt modelId="{51C1E146-884F-44BF-98C9-58D41FFDB6EE}" type="parTrans" cxnId="{06515A2D-B23F-4FF6-93D9-3A78A1A4ED8D}">
      <dgm:prSet/>
      <dgm:spPr/>
      <dgm:t>
        <a:bodyPr/>
        <a:lstStyle/>
        <a:p>
          <a:endParaRPr lang="pt-BR" sz="1900">
            <a:latin typeface="Roboto" pitchFamily="2" charset="0"/>
            <a:ea typeface="Roboto" pitchFamily="2" charset="0"/>
          </a:endParaRPr>
        </a:p>
      </dgm:t>
    </dgm:pt>
    <dgm:pt modelId="{90EA6E8E-1A25-4552-B9E4-59E30AC3C84C}" type="sibTrans" cxnId="{06515A2D-B23F-4FF6-93D9-3A78A1A4ED8D}">
      <dgm:prSet/>
      <dgm:spPr/>
      <dgm:t>
        <a:bodyPr/>
        <a:lstStyle/>
        <a:p>
          <a:endParaRPr lang="pt-BR" sz="1900">
            <a:latin typeface="Roboto" pitchFamily="2" charset="0"/>
            <a:ea typeface="Roboto" pitchFamily="2" charset="0"/>
          </a:endParaRPr>
        </a:p>
      </dgm:t>
    </dgm:pt>
    <dgm:pt modelId="{EDFFCF2B-6176-41D6-AEA5-C2E62740E6E8}">
      <dgm:prSet phldrT="[Texto]" custT="1"/>
      <dgm:spPr/>
      <dgm:t>
        <a:bodyPr/>
        <a:lstStyle/>
        <a:p>
          <a:r>
            <a:rPr lang="pt-BR" sz="1900" dirty="0">
              <a:latin typeface="Roboto" pitchFamily="2" charset="0"/>
              <a:ea typeface="Roboto" pitchFamily="2" charset="0"/>
            </a:rPr>
            <a:t>O projeto de Constituição foi escrito em alguns meses e tinha um caráter antiabsolutista. </a:t>
          </a:r>
        </a:p>
      </dgm:t>
    </dgm:pt>
    <dgm:pt modelId="{591A2F65-0AD9-48CD-8128-EC99CF9DC107}" type="parTrans" cxnId="{89986040-B91C-4E33-AA63-DF2762436BB4}">
      <dgm:prSet/>
      <dgm:spPr/>
      <dgm:t>
        <a:bodyPr/>
        <a:lstStyle/>
        <a:p>
          <a:endParaRPr lang="pt-BR" sz="1900">
            <a:latin typeface="Roboto" pitchFamily="2" charset="0"/>
            <a:ea typeface="Roboto" pitchFamily="2" charset="0"/>
          </a:endParaRPr>
        </a:p>
      </dgm:t>
    </dgm:pt>
    <dgm:pt modelId="{A648D1F6-E658-4B52-B5B4-8843485E0D3D}" type="sibTrans" cxnId="{89986040-B91C-4E33-AA63-DF2762436BB4}">
      <dgm:prSet/>
      <dgm:spPr/>
      <dgm:t>
        <a:bodyPr/>
        <a:lstStyle/>
        <a:p>
          <a:endParaRPr lang="pt-BR" sz="1900">
            <a:latin typeface="Roboto" pitchFamily="2" charset="0"/>
            <a:ea typeface="Roboto" pitchFamily="2" charset="0"/>
          </a:endParaRPr>
        </a:p>
      </dgm:t>
    </dgm:pt>
    <dgm:pt modelId="{B2F58A8C-1A43-4C0F-85D2-D386C89BCAC6}">
      <dgm:prSet phldrT="[Texto]" custT="1"/>
      <dgm:spPr/>
      <dgm:t>
        <a:bodyPr/>
        <a:lstStyle/>
        <a:p>
          <a:r>
            <a:rPr lang="pt-BR" sz="1900" dirty="0">
              <a:latin typeface="Roboto" pitchFamily="2" charset="0"/>
              <a:ea typeface="Roboto" pitchFamily="2" charset="0"/>
            </a:rPr>
            <a:t>Contrário ao projeto de Constituição, o imperador dissolveu a Assembleia em novembro de 1823.</a:t>
          </a:r>
        </a:p>
      </dgm:t>
    </dgm:pt>
    <dgm:pt modelId="{8F2447F4-23FA-43B2-BBF4-055AA9D476DF}" type="parTrans" cxnId="{2E35E557-C7B6-4D8D-9842-429AA151495A}">
      <dgm:prSet/>
      <dgm:spPr/>
      <dgm:t>
        <a:bodyPr/>
        <a:lstStyle/>
        <a:p>
          <a:endParaRPr lang="pt-BR" sz="1900">
            <a:latin typeface="Roboto" pitchFamily="2" charset="0"/>
            <a:ea typeface="Roboto" pitchFamily="2" charset="0"/>
          </a:endParaRPr>
        </a:p>
      </dgm:t>
    </dgm:pt>
    <dgm:pt modelId="{80E56CBB-02D8-4B61-BD4B-C1083F70D235}" type="sibTrans" cxnId="{2E35E557-C7B6-4D8D-9842-429AA151495A}">
      <dgm:prSet/>
      <dgm:spPr/>
      <dgm:t>
        <a:bodyPr/>
        <a:lstStyle/>
        <a:p>
          <a:endParaRPr lang="pt-BR" sz="1900">
            <a:latin typeface="Roboto" pitchFamily="2" charset="0"/>
            <a:ea typeface="Roboto" pitchFamily="2" charset="0"/>
          </a:endParaRPr>
        </a:p>
      </dgm:t>
    </dgm:pt>
    <dgm:pt modelId="{C9B1DC21-06B9-4985-8473-E690BD0B0548}">
      <dgm:prSet phldrT="[Texto]" custT="1"/>
      <dgm:spPr/>
      <dgm:t>
        <a:bodyPr/>
        <a:lstStyle/>
        <a:p>
          <a:r>
            <a:rPr lang="pt-BR" sz="1900" dirty="0">
              <a:latin typeface="Roboto" pitchFamily="2" charset="0"/>
              <a:ea typeface="Roboto" pitchFamily="2" charset="0"/>
            </a:rPr>
            <a:t>D. Pedro I promulgou uma Constituição em março    de 1824. </a:t>
          </a:r>
        </a:p>
      </dgm:t>
    </dgm:pt>
    <dgm:pt modelId="{0BAE9365-F1EB-4337-B258-B7D89105552E}" type="parTrans" cxnId="{BC98AE6B-29FB-4926-816D-4AB78C2F5F61}">
      <dgm:prSet/>
      <dgm:spPr/>
      <dgm:t>
        <a:bodyPr/>
        <a:lstStyle/>
        <a:p>
          <a:endParaRPr lang="pt-BR" sz="1900">
            <a:latin typeface="Roboto" pitchFamily="2" charset="0"/>
            <a:ea typeface="Roboto" pitchFamily="2" charset="0"/>
          </a:endParaRPr>
        </a:p>
      </dgm:t>
    </dgm:pt>
    <dgm:pt modelId="{F90E655E-D2F1-408F-946A-BA879BBDD95B}" type="sibTrans" cxnId="{BC98AE6B-29FB-4926-816D-4AB78C2F5F61}">
      <dgm:prSet/>
      <dgm:spPr/>
      <dgm:t>
        <a:bodyPr/>
        <a:lstStyle/>
        <a:p>
          <a:endParaRPr lang="pt-BR" sz="1900">
            <a:latin typeface="Roboto" pitchFamily="2" charset="0"/>
            <a:ea typeface="Roboto" pitchFamily="2" charset="0"/>
          </a:endParaRPr>
        </a:p>
      </dgm:t>
    </dgm:pt>
    <dgm:pt modelId="{1DF2FD87-4E1C-4308-8466-597ACE7BA927}" type="pres">
      <dgm:prSet presAssocID="{7AD5D432-7066-42A8-A0EF-3E50756E1EC3}" presName="Name0" presStyleCnt="0">
        <dgm:presLayoutVars>
          <dgm:dir/>
          <dgm:resizeHandles/>
        </dgm:presLayoutVars>
      </dgm:prSet>
      <dgm:spPr/>
    </dgm:pt>
    <dgm:pt modelId="{B113332B-B915-4571-BFA4-FFC3C25F13D8}" type="pres">
      <dgm:prSet presAssocID="{9A33801D-3ADA-43F2-AE95-72CACA8559C3}" presName="compNode" presStyleCnt="0"/>
      <dgm:spPr/>
    </dgm:pt>
    <dgm:pt modelId="{398F7CE2-1C58-4FD5-9CF1-7B0ECF7759B7}" type="pres">
      <dgm:prSet presAssocID="{9A33801D-3ADA-43F2-AE95-72CACA8559C3}" presName="dummyConnPt" presStyleCnt="0"/>
      <dgm:spPr/>
    </dgm:pt>
    <dgm:pt modelId="{78300055-E143-40FB-A4F4-0C17639D8A5F}" type="pres">
      <dgm:prSet presAssocID="{9A33801D-3ADA-43F2-AE95-72CACA8559C3}" presName="node" presStyleLbl="node1" presStyleIdx="0" presStyleCnt="6" custScaleX="129901" custLinFactNeighborX="-75803" custLinFactNeighborY="-28">
        <dgm:presLayoutVars>
          <dgm:bulletEnabled val="1"/>
        </dgm:presLayoutVars>
      </dgm:prSet>
      <dgm:spPr/>
    </dgm:pt>
    <dgm:pt modelId="{6E7F14CD-1CC6-4918-9EF9-1E84090E9177}" type="pres">
      <dgm:prSet presAssocID="{F6CA2882-4488-4165-BB9E-B813301E6817}" presName="sibTrans" presStyleLbl="bgSibTrans2D1" presStyleIdx="0" presStyleCnt="5"/>
      <dgm:spPr/>
    </dgm:pt>
    <dgm:pt modelId="{5DA0211E-DDB1-402B-952B-B54624F6E9B5}" type="pres">
      <dgm:prSet presAssocID="{E6860349-0C11-43F7-A910-B8F13A026BAC}" presName="compNode" presStyleCnt="0"/>
      <dgm:spPr/>
    </dgm:pt>
    <dgm:pt modelId="{7E3EA3ED-8444-43E0-B861-9B113DCDC299}" type="pres">
      <dgm:prSet presAssocID="{E6860349-0C11-43F7-A910-B8F13A026BAC}" presName="dummyConnPt" presStyleCnt="0"/>
      <dgm:spPr/>
    </dgm:pt>
    <dgm:pt modelId="{3AD4F60A-CE7B-44F5-90A3-8047D424453C}" type="pres">
      <dgm:prSet presAssocID="{E6860349-0C11-43F7-A910-B8F13A026BAC}" presName="node" presStyleLbl="node1" presStyleIdx="1" presStyleCnt="6" custScaleX="129901" custLinFactNeighborX="-37379" custLinFactNeighborY="389">
        <dgm:presLayoutVars>
          <dgm:bulletEnabled val="1"/>
        </dgm:presLayoutVars>
      </dgm:prSet>
      <dgm:spPr/>
    </dgm:pt>
    <dgm:pt modelId="{606027BE-DC5F-492D-93F6-2B6D91194B78}" type="pres">
      <dgm:prSet presAssocID="{77B992FF-503B-42A1-B15A-9CA9B25A66CF}" presName="sibTrans" presStyleLbl="bgSibTrans2D1" presStyleIdx="1" presStyleCnt="5"/>
      <dgm:spPr/>
    </dgm:pt>
    <dgm:pt modelId="{5CA9AB5E-68A6-4F82-B1E1-4FB4F5D20745}" type="pres">
      <dgm:prSet presAssocID="{6EE76C0E-9C52-478B-A5D8-612550793002}" presName="compNode" presStyleCnt="0"/>
      <dgm:spPr/>
    </dgm:pt>
    <dgm:pt modelId="{071C9C91-67A1-4970-8017-47EF00405844}" type="pres">
      <dgm:prSet presAssocID="{6EE76C0E-9C52-478B-A5D8-612550793002}" presName="dummyConnPt" presStyleCnt="0"/>
      <dgm:spPr/>
    </dgm:pt>
    <dgm:pt modelId="{4FAE5762-9C1E-4902-ABB1-31C6BF4650A2}" type="pres">
      <dgm:prSet presAssocID="{6EE76C0E-9C52-478B-A5D8-612550793002}" presName="node" presStyleLbl="node1" presStyleIdx="2" presStyleCnt="6" custScaleX="129901">
        <dgm:presLayoutVars>
          <dgm:bulletEnabled val="1"/>
        </dgm:presLayoutVars>
      </dgm:prSet>
      <dgm:spPr/>
    </dgm:pt>
    <dgm:pt modelId="{F7218BE8-698B-47B5-A7F4-5821DA34DA52}" type="pres">
      <dgm:prSet presAssocID="{90EA6E8E-1A25-4552-B9E4-59E30AC3C84C}" presName="sibTrans" presStyleLbl="bgSibTrans2D1" presStyleIdx="2" presStyleCnt="5"/>
      <dgm:spPr/>
    </dgm:pt>
    <dgm:pt modelId="{6874AB94-02BE-414E-8440-60ECF3203A16}" type="pres">
      <dgm:prSet presAssocID="{EDFFCF2B-6176-41D6-AEA5-C2E62740E6E8}" presName="compNode" presStyleCnt="0"/>
      <dgm:spPr/>
    </dgm:pt>
    <dgm:pt modelId="{FA19802C-61DE-4A6A-97C9-059647393A7D}" type="pres">
      <dgm:prSet presAssocID="{EDFFCF2B-6176-41D6-AEA5-C2E62740E6E8}" presName="dummyConnPt" presStyleCnt="0"/>
      <dgm:spPr/>
    </dgm:pt>
    <dgm:pt modelId="{E1828FA8-E6D0-4BAA-94B5-3FE4D1C180F6}" type="pres">
      <dgm:prSet presAssocID="{EDFFCF2B-6176-41D6-AEA5-C2E62740E6E8}" presName="node" presStyleLbl="node1" presStyleIdx="3" presStyleCnt="6" custScaleX="129901">
        <dgm:presLayoutVars>
          <dgm:bulletEnabled val="1"/>
        </dgm:presLayoutVars>
      </dgm:prSet>
      <dgm:spPr/>
    </dgm:pt>
    <dgm:pt modelId="{A7F1C5E3-B64D-491C-8C37-1C87094DF984}" type="pres">
      <dgm:prSet presAssocID="{A648D1F6-E658-4B52-B5B4-8843485E0D3D}" presName="sibTrans" presStyleLbl="bgSibTrans2D1" presStyleIdx="3" presStyleCnt="5" custLinFactNeighborX="68303" custLinFactNeighborY="57190"/>
      <dgm:spPr/>
    </dgm:pt>
    <dgm:pt modelId="{51DD29F2-CA70-4EC0-B2C8-0671745EE639}" type="pres">
      <dgm:prSet presAssocID="{B2F58A8C-1A43-4C0F-85D2-D386C89BCAC6}" presName="compNode" presStyleCnt="0"/>
      <dgm:spPr/>
    </dgm:pt>
    <dgm:pt modelId="{A42524A7-A68D-4AAC-A8A7-434FD7236B28}" type="pres">
      <dgm:prSet presAssocID="{B2F58A8C-1A43-4C0F-85D2-D386C89BCAC6}" presName="dummyConnPt" presStyleCnt="0"/>
      <dgm:spPr/>
    </dgm:pt>
    <dgm:pt modelId="{24F3ED28-EC21-44F4-BE3C-D3802F10DA78}" type="pres">
      <dgm:prSet presAssocID="{B2F58A8C-1A43-4C0F-85D2-D386C89BCAC6}" presName="node" presStyleLbl="node1" presStyleIdx="4" presStyleCnt="6" custScaleX="129901" custLinFactNeighborX="44760" custLinFactNeighborY="1381">
        <dgm:presLayoutVars>
          <dgm:bulletEnabled val="1"/>
        </dgm:presLayoutVars>
      </dgm:prSet>
      <dgm:spPr/>
    </dgm:pt>
    <dgm:pt modelId="{2C1B9115-DF56-4882-AF3A-D60C418BA574}" type="pres">
      <dgm:prSet presAssocID="{80E56CBB-02D8-4B61-BD4B-C1083F70D235}" presName="sibTrans" presStyleLbl="bgSibTrans2D1" presStyleIdx="4" presStyleCnt="5" custLinFactNeighborX="76245" custLinFactNeighborY="41738"/>
      <dgm:spPr/>
    </dgm:pt>
    <dgm:pt modelId="{0342BEE4-D55E-43E8-B732-3379876E4F76}" type="pres">
      <dgm:prSet presAssocID="{C9B1DC21-06B9-4985-8473-E690BD0B0548}" presName="compNode" presStyleCnt="0"/>
      <dgm:spPr/>
    </dgm:pt>
    <dgm:pt modelId="{C4471C5B-F8AF-4C30-876D-CEC8F44F0A55}" type="pres">
      <dgm:prSet presAssocID="{C9B1DC21-06B9-4985-8473-E690BD0B0548}" presName="dummyConnPt" presStyleCnt="0"/>
      <dgm:spPr/>
    </dgm:pt>
    <dgm:pt modelId="{C2919AF1-39A1-44F1-9D96-9FDDF6176433}" type="pres">
      <dgm:prSet presAssocID="{C9B1DC21-06B9-4985-8473-E690BD0B0548}" presName="node" presStyleLbl="node1" presStyleIdx="5" presStyleCnt="6" custScaleX="129901" custLinFactNeighborX="75803" custLinFactNeighborY="-28">
        <dgm:presLayoutVars>
          <dgm:bulletEnabled val="1"/>
        </dgm:presLayoutVars>
      </dgm:prSet>
      <dgm:spPr/>
    </dgm:pt>
  </dgm:ptLst>
  <dgm:cxnLst>
    <dgm:cxn modelId="{7804FE07-A7AA-40C8-AE5F-69855E0A3B87}" type="presOf" srcId="{77B992FF-503B-42A1-B15A-9CA9B25A66CF}" destId="{606027BE-DC5F-492D-93F6-2B6D91194B78}" srcOrd="0" destOrd="0" presId="urn:microsoft.com/office/officeart/2005/8/layout/bProcess4"/>
    <dgm:cxn modelId="{FDDF7D1C-760C-4D73-AE89-C6CEC5C7E7D4}" srcId="{7AD5D432-7066-42A8-A0EF-3E50756E1EC3}" destId="{9A33801D-3ADA-43F2-AE95-72CACA8559C3}" srcOrd="0" destOrd="0" parTransId="{04E173E0-F3D5-42F5-B7DB-4073D42956B5}" sibTransId="{F6CA2882-4488-4165-BB9E-B813301E6817}"/>
    <dgm:cxn modelId="{06515A2D-B23F-4FF6-93D9-3A78A1A4ED8D}" srcId="{7AD5D432-7066-42A8-A0EF-3E50756E1EC3}" destId="{6EE76C0E-9C52-478B-A5D8-612550793002}" srcOrd="2" destOrd="0" parTransId="{51C1E146-884F-44BF-98C9-58D41FFDB6EE}" sibTransId="{90EA6E8E-1A25-4552-B9E4-59E30AC3C84C}"/>
    <dgm:cxn modelId="{79D25A3D-AE1D-40FB-97CB-F9C00F602DA7}" type="presOf" srcId="{9A33801D-3ADA-43F2-AE95-72CACA8559C3}" destId="{78300055-E143-40FB-A4F4-0C17639D8A5F}" srcOrd="0" destOrd="0" presId="urn:microsoft.com/office/officeart/2005/8/layout/bProcess4"/>
    <dgm:cxn modelId="{89986040-B91C-4E33-AA63-DF2762436BB4}" srcId="{7AD5D432-7066-42A8-A0EF-3E50756E1EC3}" destId="{EDFFCF2B-6176-41D6-AEA5-C2E62740E6E8}" srcOrd="3" destOrd="0" parTransId="{591A2F65-0AD9-48CD-8128-EC99CF9DC107}" sibTransId="{A648D1F6-E658-4B52-B5B4-8843485E0D3D}"/>
    <dgm:cxn modelId="{4969885D-289B-45A1-8274-72BBBD1F68EC}" type="presOf" srcId="{F6CA2882-4488-4165-BB9E-B813301E6817}" destId="{6E7F14CD-1CC6-4918-9EF9-1E84090E9177}" srcOrd="0" destOrd="0" presId="urn:microsoft.com/office/officeart/2005/8/layout/bProcess4"/>
    <dgm:cxn modelId="{BC98AE6B-29FB-4926-816D-4AB78C2F5F61}" srcId="{7AD5D432-7066-42A8-A0EF-3E50756E1EC3}" destId="{C9B1DC21-06B9-4985-8473-E690BD0B0548}" srcOrd="5" destOrd="0" parTransId="{0BAE9365-F1EB-4337-B258-B7D89105552E}" sibTransId="{F90E655E-D2F1-408F-946A-BA879BBDD95B}"/>
    <dgm:cxn modelId="{112C9E4C-7029-458D-8699-2DF3B487F669}" type="presOf" srcId="{90EA6E8E-1A25-4552-B9E4-59E30AC3C84C}" destId="{F7218BE8-698B-47B5-A7F4-5821DA34DA52}" srcOrd="0" destOrd="0" presId="urn:microsoft.com/office/officeart/2005/8/layout/bProcess4"/>
    <dgm:cxn modelId="{B19B2A4E-E057-4F39-A66A-D080713EA68E}" type="presOf" srcId="{EDFFCF2B-6176-41D6-AEA5-C2E62740E6E8}" destId="{E1828FA8-E6D0-4BAA-94B5-3FE4D1C180F6}" srcOrd="0" destOrd="0" presId="urn:microsoft.com/office/officeart/2005/8/layout/bProcess4"/>
    <dgm:cxn modelId="{12740852-CFCE-4655-8050-3854534BEF11}" srcId="{7AD5D432-7066-42A8-A0EF-3E50756E1EC3}" destId="{E6860349-0C11-43F7-A910-B8F13A026BAC}" srcOrd="1" destOrd="0" parTransId="{964DD580-84F7-43BE-8D9D-F26BFDBB7805}" sibTransId="{77B992FF-503B-42A1-B15A-9CA9B25A66CF}"/>
    <dgm:cxn modelId="{2E35E557-C7B6-4D8D-9842-429AA151495A}" srcId="{7AD5D432-7066-42A8-A0EF-3E50756E1EC3}" destId="{B2F58A8C-1A43-4C0F-85D2-D386C89BCAC6}" srcOrd="4" destOrd="0" parTransId="{8F2447F4-23FA-43B2-BBF4-055AA9D476DF}" sibTransId="{80E56CBB-02D8-4B61-BD4B-C1083F70D235}"/>
    <dgm:cxn modelId="{8D8E0383-F913-4137-878A-873187B12859}" type="presOf" srcId="{B2F58A8C-1A43-4C0F-85D2-D386C89BCAC6}" destId="{24F3ED28-EC21-44F4-BE3C-D3802F10DA78}" srcOrd="0" destOrd="0" presId="urn:microsoft.com/office/officeart/2005/8/layout/bProcess4"/>
    <dgm:cxn modelId="{24BFB88B-7D08-4E00-98BF-170BA0FE851C}" type="presOf" srcId="{80E56CBB-02D8-4B61-BD4B-C1083F70D235}" destId="{2C1B9115-DF56-4882-AF3A-D60C418BA574}" srcOrd="0" destOrd="0" presId="urn:microsoft.com/office/officeart/2005/8/layout/bProcess4"/>
    <dgm:cxn modelId="{D64959A1-9A8B-4628-8E7C-7159F040308B}" type="presOf" srcId="{7AD5D432-7066-42A8-A0EF-3E50756E1EC3}" destId="{1DF2FD87-4E1C-4308-8466-597ACE7BA927}" srcOrd="0" destOrd="0" presId="urn:microsoft.com/office/officeart/2005/8/layout/bProcess4"/>
    <dgm:cxn modelId="{43C540CC-2AFC-4DFD-AB9E-C23A8BE4D01D}" type="presOf" srcId="{C9B1DC21-06B9-4985-8473-E690BD0B0548}" destId="{C2919AF1-39A1-44F1-9D96-9FDDF6176433}" srcOrd="0" destOrd="0" presId="urn:microsoft.com/office/officeart/2005/8/layout/bProcess4"/>
    <dgm:cxn modelId="{FDF70DCE-4577-47CF-AF31-F37A72E7DFD4}" type="presOf" srcId="{E6860349-0C11-43F7-A910-B8F13A026BAC}" destId="{3AD4F60A-CE7B-44F5-90A3-8047D424453C}" srcOrd="0" destOrd="0" presId="urn:microsoft.com/office/officeart/2005/8/layout/bProcess4"/>
    <dgm:cxn modelId="{530C1DDA-1015-4828-B365-A090E2D02321}" type="presOf" srcId="{6EE76C0E-9C52-478B-A5D8-612550793002}" destId="{4FAE5762-9C1E-4902-ABB1-31C6BF4650A2}" srcOrd="0" destOrd="0" presId="urn:microsoft.com/office/officeart/2005/8/layout/bProcess4"/>
    <dgm:cxn modelId="{774FD0EF-AFFD-4B36-A1FD-035446B52F58}" type="presOf" srcId="{A648D1F6-E658-4B52-B5B4-8843485E0D3D}" destId="{A7F1C5E3-B64D-491C-8C37-1C87094DF984}" srcOrd="0" destOrd="0" presId="urn:microsoft.com/office/officeart/2005/8/layout/bProcess4"/>
    <dgm:cxn modelId="{0DF63E8D-5A94-41AA-ABCD-48AD720E8CE1}" type="presParOf" srcId="{1DF2FD87-4E1C-4308-8466-597ACE7BA927}" destId="{B113332B-B915-4571-BFA4-FFC3C25F13D8}" srcOrd="0" destOrd="0" presId="urn:microsoft.com/office/officeart/2005/8/layout/bProcess4"/>
    <dgm:cxn modelId="{32A6333B-5D88-457D-BA4C-678E7663FB21}" type="presParOf" srcId="{B113332B-B915-4571-BFA4-FFC3C25F13D8}" destId="{398F7CE2-1C58-4FD5-9CF1-7B0ECF7759B7}" srcOrd="0" destOrd="0" presId="urn:microsoft.com/office/officeart/2005/8/layout/bProcess4"/>
    <dgm:cxn modelId="{4836B8C8-305D-42D5-8C26-D4795A205281}" type="presParOf" srcId="{B113332B-B915-4571-BFA4-FFC3C25F13D8}" destId="{78300055-E143-40FB-A4F4-0C17639D8A5F}" srcOrd="1" destOrd="0" presId="urn:microsoft.com/office/officeart/2005/8/layout/bProcess4"/>
    <dgm:cxn modelId="{54DAE1E2-482B-4F1C-AC63-914D84509D8A}" type="presParOf" srcId="{1DF2FD87-4E1C-4308-8466-597ACE7BA927}" destId="{6E7F14CD-1CC6-4918-9EF9-1E84090E9177}" srcOrd="1" destOrd="0" presId="urn:microsoft.com/office/officeart/2005/8/layout/bProcess4"/>
    <dgm:cxn modelId="{112943FA-40F3-468D-AE02-E67ACB6065A0}" type="presParOf" srcId="{1DF2FD87-4E1C-4308-8466-597ACE7BA927}" destId="{5DA0211E-DDB1-402B-952B-B54624F6E9B5}" srcOrd="2" destOrd="0" presId="urn:microsoft.com/office/officeart/2005/8/layout/bProcess4"/>
    <dgm:cxn modelId="{EA9F2D3B-77C4-4357-97CB-E6CFF824C4DD}" type="presParOf" srcId="{5DA0211E-DDB1-402B-952B-B54624F6E9B5}" destId="{7E3EA3ED-8444-43E0-B861-9B113DCDC299}" srcOrd="0" destOrd="0" presId="urn:microsoft.com/office/officeart/2005/8/layout/bProcess4"/>
    <dgm:cxn modelId="{1B6B9ECD-4B12-4600-8F8A-470A3F71AFDC}" type="presParOf" srcId="{5DA0211E-DDB1-402B-952B-B54624F6E9B5}" destId="{3AD4F60A-CE7B-44F5-90A3-8047D424453C}" srcOrd="1" destOrd="0" presId="urn:microsoft.com/office/officeart/2005/8/layout/bProcess4"/>
    <dgm:cxn modelId="{3B1EA6DD-D242-4346-80A5-FE0B8D757DE1}" type="presParOf" srcId="{1DF2FD87-4E1C-4308-8466-597ACE7BA927}" destId="{606027BE-DC5F-492D-93F6-2B6D91194B78}" srcOrd="3" destOrd="0" presId="urn:microsoft.com/office/officeart/2005/8/layout/bProcess4"/>
    <dgm:cxn modelId="{BBEBFF5B-361B-4EC2-9BA8-E7C5A6A4652A}" type="presParOf" srcId="{1DF2FD87-4E1C-4308-8466-597ACE7BA927}" destId="{5CA9AB5E-68A6-4F82-B1E1-4FB4F5D20745}" srcOrd="4" destOrd="0" presId="urn:microsoft.com/office/officeart/2005/8/layout/bProcess4"/>
    <dgm:cxn modelId="{84301E02-2F40-40EC-B453-181E14CD4519}" type="presParOf" srcId="{5CA9AB5E-68A6-4F82-B1E1-4FB4F5D20745}" destId="{071C9C91-67A1-4970-8017-47EF00405844}" srcOrd="0" destOrd="0" presId="urn:microsoft.com/office/officeart/2005/8/layout/bProcess4"/>
    <dgm:cxn modelId="{F87DB2F0-A497-4677-B842-4C223514DCEA}" type="presParOf" srcId="{5CA9AB5E-68A6-4F82-B1E1-4FB4F5D20745}" destId="{4FAE5762-9C1E-4902-ABB1-31C6BF4650A2}" srcOrd="1" destOrd="0" presId="urn:microsoft.com/office/officeart/2005/8/layout/bProcess4"/>
    <dgm:cxn modelId="{833865F9-EAFC-4415-9368-22BE291A5477}" type="presParOf" srcId="{1DF2FD87-4E1C-4308-8466-597ACE7BA927}" destId="{F7218BE8-698B-47B5-A7F4-5821DA34DA52}" srcOrd="5" destOrd="0" presId="urn:microsoft.com/office/officeart/2005/8/layout/bProcess4"/>
    <dgm:cxn modelId="{35DEAC85-A748-42F3-8D6D-5429DFEC2D00}" type="presParOf" srcId="{1DF2FD87-4E1C-4308-8466-597ACE7BA927}" destId="{6874AB94-02BE-414E-8440-60ECF3203A16}" srcOrd="6" destOrd="0" presId="urn:microsoft.com/office/officeart/2005/8/layout/bProcess4"/>
    <dgm:cxn modelId="{57955B66-0D43-4241-A877-F5BD3C2B8675}" type="presParOf" srcId="{6874AB94-02BE-414E-8440-60ECF3203A16}" destId="{FA19802C-61DE-4A6A-97C9-059647393A7D}" srcOrd="0" destOrd="0" presId="urn:microsoft.com/office/officeart/2005/8/layout/bProcess4"/>
    <dgm:cxn modelId="{2FFD7098-AE75-4461-AD87-5B0F9C71F62F}" type="presParOf" srcId="{6874AB94-02BE-414E-8440-60ECF3203A16}" destId="{E1828FA8-E6D0-4BAA-94B5-3FE4D1C180F6}" srcOrd="1" destOrd="0" presId="urn:microsoft.com/office/officeart/2005/8/layout/bProcess4"/>
    <dgm:cxn modelId="{B68EDAF1-6911-4F36-BE1F-B7329B581471}" type="presParOf" srcId="{1DF2FD87-4E1C-4308-8466-597ACE7BA927}" destId="{A7F1C5E3-B64D-491C-8C37-1C87094DF984}" srcOrd="7" destOrd="0" presId="urn:microsoft.com/office/officeart/2005/8/layout/bProcess4"/>
    <dgm:cxn modelId="{A383F984-497C-45FE-AD9A-0A736FA040CC}" type="presParOf" srcId="{1DF2FD87-4E1C-4308-8466-597ACE7BA927}" destId="{51DD29F2-CA70-4EC0-B2C8-0671745EE639}" srcOrd="8" destOrd="0" presId="urn:microsoft.com/office/officeart/2005/8/layout/bProcess4"/>
    <dgm:cxn modelId="{CC5B9EA1-B563-4116-9872-F5E8E8F74D3D}" type="presParOf" srcId="{51DD29F2-CA70-4EC0-B2C8-0671745EE639}" destId="{A42524A7-A68D-4AAC-A8A7-434FD7236B28}" srcOrd="0" destOrd="0" presId="urn:microsoft.com/office/officeart/2005/8/layout/bProcess4"/>
    <dgm:cxn modelId="{F33A1EFB-7480-4D59-86CA-3343EB7B645C}" type="presParOf" srcId="{51DD29F2-CA70-4EC0-B2C8-0671745EE639}" destId="{24F3ED28-EC21-44F4-BE3C-D3802F10DA78}" srcOrd="1" destOrd="0" presId="urn:microsoft.com/office/officeart/2005/8/layout/bProcess4"/>
    <dgm:cxn modelId="{9F8EAFCF-D1CE-4D7F-A502-1421F884D569}" type="presParOf" srcId="{1DF2FD87-4E1C-4308-8466-597ACE7BA927}" destId="{2C1B9115-DF56-4882-AF3A-D60C418BA574}" srcOrd="9" destOrd="0" presId="urn:microsoft.com/office/officeart/2005/8/layout/bProcess4"/>
    <dgm:cxn modelId="{FF48ABF6-AD63-4B32-8FA4-CF6F887E95CE}" type="presParOf" srcId="{1DF2FD87-4E1C-4308-8466-597ACE7BA927}" destId="{0342BEE4-D55E-43E8-B732-3379876E4F76}" srcOrd="10" destOrd="0" presId="urn:microsoft.com/office/officeart/2005/8/layout/bProcess4"/>
    <dgm:cxn modelId="{2056B801-3686-4647-9E78-FB9BE751EFDC}" type="presParOf" srcId="{0342BEE4-D55E-43E8-B732-3379876E4F76}" destId="{C4471C5B-F8AF-4C30-876D-CEC8F44F0A55}" srcOrd="0" destOrd="0" presId="urn:microsoft.com/office/officeart/2005/8/layout/bProcess4"/>
    <dgm:cxn modelId="{0A6D358B-ABD4-46BF-9AAC-CD6494E73156}" type="presParOf" srcId="{0342BEE4-D55E-43E8-B732-3379876E4F76}" destId="{C2919AF1-39A1-44F1-9D96-9FDDF6176433}"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30FC9E-F154-479B-8589-2B077489B73D}" type="doc">
      <dgm:prSet loTypeId="urn:microsoft.com/office/officeart/2005/8/layout/process1" loCatId="process" qsTypeId="urn:microsoft.com/office/officeart/2005/8/quickstyle/simple1" qsCatId="simple" csTypeId="urn:microsoft.com/office/officeart/2005/8/colors/colorful5" csCatId="colorful" phldr="1"/>
      <dgm:spPr/>
    </dgm:pt>
    <dgm:pt modelId="{70CBC92C-D01D-4E46-BBA7-E15CCDFDEE32}">
      <dgm:prSet phldrT="[Texto]" custT="1"/>
      <dgm:spPr>
        <a:solidFill>
          <a:schemeClr val="accent6">
            <a:lumMod val="75000"/>
          </a:schemeClr>
        </a:solidFill>
      </dgm:spPr>
      <dgm:t>
        <a:bodyPr/>
        <a:lstStyle/>
        <a:p>
          <a:pPr algn="l">
            <a:lnSpc>
              <a:spcPct val="100000"/>
            </a:lnSpc>
          </a:pPr>
          <a:r>
            <a:rPr lang="pt-BR" sz="1800" dirty="0">
              <a:latin typeface="Roboto" pitchFamily="2" charset="0"/>
              <a:ea typeface="Roboto" pitchFamily="2" charset="0"/>
            </a:rPr>
            <a:t>O texto da Constituição de 184 tinha traços dos ideais iluministas. Estabeleceu a divisão do Estado em três poderes. </a:t>
          </a:r>
        </a:p>
      </dgm:t>
    </dgm:pt>
    <dgm:pt modelId="{1DEE7960-FFE5-493E-96BA-1E5B89088E0F}" type="parTrans" cxnId="{FA1D6C98-41F3-4955-9F27-31FA9B06A5A7}">
      <dgm:prSet/>
      <dgm:spPr/>
      <dgm:t>
        <a:bodyPr/>
        <a:lstStyle/>
        <a:p>
          <a:endParaRPr lang="pt-BR" sz="1900">
            <a:latin typeface="Roboto" pitchFamily="2" charset="0"/>
            <a:ea typeface="Roboto" pitchFamily="2" charset="0"/>
          </a:endParaRPr>
        </a:p>
      </dgm:t>
    </dgm:pt>
    <dgm:pt modelId="{469FF4D2-F5FE-4799-8C90-67B5C7238424}" type="sibTrans" cxnId="{FA1D6C98-41F3-4955-9F27-31FA9B06A5A7}">
      <dgm:prSet/>
      <dgm:spPr>
        <a:solidFill>
          <a:schemeClr val="accent6">
            <a:lumMod val="75000"/>
          </a:schemeClr>
        </a:solidFill>
      </dgm:spPr>
      <dgm:t>
        <a:bodyPr/>
        <a:lstStyle/>
        <a:p>
          <a:endParaRPr lang="pt-BR" sz="1900" dirty="0">
            <a:latin typeface="Roboto" pitchFamily="2" charset="0"/>
            <a:ea typeface="Roboto" pitchFamily="2" charset="0"/>
          </a:endParaRPr>
        </a:p>
      </dgm:t>
    </dgm:pt>
    <dgm:pt modelId="{B600865B-BD78-4E3D-906A-F8525C16A0C1}">
      <dgm:prSet custT="1"/>
      <dgm:spPr>
        <a:solidFill>
          <a:schemeClr val="accent6">
            <a:lumMod val="50000"/>
          </a:schemeClr>
        </a:solidFill>
      </dgm:spPr>
      <dgm:t>
        <a:bodyPr/>
        <a:lstStyle/>
        <a:p>
          <a:endParaRPr lang="pt-BR" sz="1900" dirty="0">
            <a:latin typeface="Roboto" pitchFamily="2" charset="0"/>
            <a:ea typeface="Roboto" pitchFamily="2" charset="0"/>
          </a:endParaRPr>
        </a:p>
      </dgm:t>
    </dgm:pt>
    <dgm:pt modelId="{07C407EC-B0D9-4A67-8C0F-155ACC1587EA}" type="parTrans" cxnId="{782F9CE5-CB09-498D-BB9A-62276E9D88EF}">
      <dgm:prSet/>
      <dgm:spPr/>
      <dgm:t>
        <a:bodyPr/>
        <a:lstStyle/>
        <a:p>
          <a:endParaRPr lang="pt-BR"/>
        </a:p>
      </dgm:t>
    </dgm:pt>
    <dgm:pt modelId="{E4524A9C-C99D-4077-A64E-870FDD82C1E5}" type="sibTrans" cxnId="{782F9CE5-CB09-498D-BB9A-62276E9D88EF}">
      <dgm:prSet/>
      <dgm:spPr/>
      <dgm:t>
        <a:bodyPr/>
        <a:lstStyle/>
        <a:p>
          <a:endParaRPr lang="pt-BR"/>
        </a:p>
      </dgm:t>
    </dgm:pt>
    <dgm:pt modelId="{02736A9A-8A60-4616-BC93-BA945D806949}" type="pres">
      <dgm:prSet presAssocID="{9E30FC9E-F154-479B-8589-2B077489B73D}" presName="Name0" presStyleCnt="0">
        <dgm:presLayoutVars>
          <dgm:dir/>
          <dgm:resizeHandles val="exact"/>
        </dgm:presLayoutVars>
      </dgm:prSet>
      <dgm:spPr/>
    </dgm:pt>
    <dgm:pt modelId="{6D1763D7-B908-48A3-B7F3-D458A5E01854}" type="pres">
      <dgm:prSet presAssocID="{70CBC92C-D01D-4E46-BBA7-E15CCDFDEE32}" presName="node" presStyleLbl="node1" presStyleIdx="0" presStyleCnt="2" custScaleX="84392" custScaleY="201368">
        <dgm:presLayoutVars>
          <dgm:bulletEnabled val="1"/>
        </dgm:presLayoutVars>
      </dgm:prSet>
      <dgm:spPr/>
    </dgm:pt>
    <dgm:pt modelId="{3433FB10-4F24-4B02-B3CC-F86BA33F73E4}" type="pres">
      <dgm:prSet presAssocID="{469FF4D2-F5FE-4799-8C90-67B5C7238424}" presName="sibTrans" presStyleLbl="sibTrans2D1" presStyleIdx="0" presStyleCnt="1" custLinFactNeighborX="6420" custLinFactNeighborY="-1728"/>
      <dgm:spPr/>
    </dgm:pt>
    <dgm:pt modelId="{F6903413-E309-4552-B331-195B0BC5E548}" type="pres">
      <dgm:prSet presAssocID="{469FF4D2-F5FE-4799-8C90-67B5C7238424}" presName="connectorText" presStyleLbl="sibTrans2D1" presStyleIdx="0" presStyleCnt="1"/>
      <dgm:spPr/>
    </dgm:pt>
    <dgm:pt modelId="{C011ECFC-2107-43B4-91BB-5CB0BE6AC058}" type="pres">
      <dgm:prSet presAssocID="{B600865B-BD78-4E3D-906A-F8525C16A0C1}" presName="node" presStyleLbl="node1" presStyleIdx="1" presStyleCnt="2" custScaleX="122887" custScaleY="201368">
        <dgm:presLayoutVars>
          <dgm:bulletEnabled val="1"/>
        </dgm:presLayoutVars>
      </dgm:prSet>
      <dgm:spPr/>
    </dgm:pt>
  </dgm:ptLst>
  <dgm:cxnLst>
    <dgm:cxn modelId="{8E29B647-9C66-413B-9D77-23FD5A24FB71}" type="presOf" srcId="{469FF4D2-F5FE-4799-8C90-67B5C7238424}" destId="{3433FB10-4F24-4B02-B3CC-F86BA33F73E4}" srcOrd="0" destOrd="0" presId="urn:microsoft.com/office/officeart/2005/8/layout/process1"/>
    <dgm:cxn modelId="{78CF0998-65CE-4386-BD79-3E584CD67DC5}" type="presOf" srcId="{B600865B-BD78-4E3D-906A-F8525C16A0C1}" destId="{C011ECFC-2107-43B4-91BB-5CB0BE6AC058}" srcOrd="0" destOrd="0" presId="urn:microsoft.com/office/officeart/2005/8/layout/process1"/>
    <dgm:cxn modelId="{FA1D6C98-41F3-4955-9F27-31FA9B06A5A7}" srcId="{9E30FC9E-F154-479B-8589-2B077489B73D}" destId="{70CBC92C-D01D-4E46-BBA7-E15CCDFDEE32}" srcOrd="0" destOrd="0" parTransId="{1DEE7960-FFE5-493E-96BA-1E5B89088E0F}" sibTransId="{469FF4D2-F5FE-4799-8C90-67B5C7238424}"/>
    <dgm:cxn modelId="{8E5454AE-CCA2-4C92-80A8-866C148C8B54}" type="presOf" srcId="{469FF4D2-F5FE-4799-8C90-67B5C7238424}" destId="{F6903413-E309-4552-B331-195B0BC5E548}" srcOrd="1" destOrd="0" presId="urn:microsoft.com/office/officeart/2005/8/layout/process1"/>
    <dgm:cxn modelId="{A78FDBB7-DC7F-4137-B0B8-A09F158192A3}" type="presOf" srcId="{9E30FC9E-F154-479B-8589-2B077489B73D}" destId="{02736A9A-8A60-4616-BC93-BA945D806949}" srcOrd="0" destOrd="0" presId="urn:microsoft.com/office/officeart/2005/8/layout/process1"/>
    <dgm:cxn modelId="{782F9CE5-CB09-498D-BB9A-62276E9D88EF}" srcId="{9E30FC9E-F154-479B-8589-2B077489B73D}" destId="{B600865B-BD78-4E3D-906A-F8525C16A0C1}" srcOrd="1" destOrd="0" parTransId="{07C407EC-B0D9-4A67-8C0F-155ACC1587EA}" sibTransId="{E4524A9C-C99D-4077-A64E-870FDD82C1E5}"/>
    <dgm:cxn modelId="{81C53FF8-2170-44D4-BCBB-E782AACD7D7B}" type="presOf" srcId="{70CBC92C-D01D-4E46-BBA7-E15CCDFDEE32}" destId="{6D1763D7-B908-48A3-B7F3-D458A5E01854}" srcOrd="0" destOrd="0" presId="urn:microsoft.com/office/officeart/2005/8/layout/process1"/>
    <dgm:cxn modelId="{61940AED-5EB5-4454-A2A2-C33FC464E04E}" type="presParOf" srcId="{02736A9A-8A60-4616-BC93-BA945D806949}" destId="{6D1763D7-B908-48A3-B7F3-D458A5E01854}" srcOrd="0" destOrd="0" presId="urn:microsoft.com/office/officeart/2005/8/layout/process1"/>
    <dgm:cxn modelId="{DA4747B3-9E84-4CCB-A122-457D57587676}" type="presParOf" srcId="{02736A9A-8A60-4616-BC93-BA945D806949}" destId="{3433FB10-4F24-4B02-B3CC-F86BA33F73E4}" srcOrd="1" destOrd="0" presId="urn:microsoft.com/office/officeart/2005/8/layout/process1"/>
    <dgm:cxn modelId="{B67D1E54-4E76-491C-810C-2849475D9C96}" type="presParOf" srcId="{3433FB10-4F24-4B02-B3CC-F86BA33F73E4}" destId="{F6903413-E309-4552-B331-195B0BC5E548}" srcOrd="0" destOrd="0" presId="urn:microsoft.com/office/officeart/2005/8/layout/process1"/>
    <dgm:cxn modelId="{8BDABF38-BB8F-4B18-AF1D-48143DAF5847}" type="presParOf" srcId="{02736A9A-8A60-4616-BC93-BA945D806949}" destId="{C011ECFC-2107-43B4-91BB-5CB0BE6AC05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53FE78-721C-49D0-A111-356BE37B712C}"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pt-BR"/>
        </a:p>
      </dgm:t>
    </dgm:pt>
    <dgm:pt modelId="{98617392-9D47-47B3-89BD-0CA6E9CD7C5F}">
      <dgm:prSet phldrT="[Texto]" custT="1"/>
      <dgm:spPr/>
      <dgm:t>
        <a:bodyPr/>
        <a:lstStyle/>
        <a:p>
          <a:r>
            <a:rPr lang="pt-BR" sz="1900" b="1" dirty="0">
              <a:latin typeface="Roboto" pitchFamily="2" charset="0"/>
              <a:ea typeface="Roboto" pitchFamily="2" charset="0"/>
            </a:rPr>
            <a:t>Poder Moderador </a:t>
          </a:r>
          <a:r>
            <a:rPr lang="pt-BR" sz="1900" dirty="0">
              <a:latin typeface="Roboto" pitchFamily="2" charset="0"/>
              <a:ea typeface="Roboto" pitchFamily="2" charset="0"/>
            </a:rPr>
            <a:t>(exercido somente pelo imperador)</a:t>
          </a:r>
        </a:p>
      </dgm:t>
    </dgm:pt>
    <dgm:pt modelId="{D3A3A910-2A2C-4751-97B1-4DB2510AE56C}" type="parTrans" cxnId="{B2E93B40-45DF-4B90-96EB-B44032B2576F}">
      <dgm:prSet/>
      <dgm:spPr/>
      <dgm:t>
        <a:bodyPr/>
        <a:lstStyle/>
        <a:p>
          <a:endParaRPr lang="pt-BR" sz="1900">
            <a:latin typeface="Roboto" pitchFamily="2" charset="0"/>
            <a:ea typeface="Roboto" pitchFamily="2" charset="0"/>
          </a:endParaRPr>
        </a:p>
      </dgm:t>
    </dgm:pt>
    <dgm:pt modelId="{77365E2A-5F4E-44A8-9B5F-E8DA5AC97095}" type="sibTrans" cxnId="{B2E93B40-45DF-4B90-96EB-B44032B2576F}">
      <dgm:prSet/>
      <dgm:spPr/>
      <dgm:t>
        <a:bodyPr/>
        <a:lstStyle/>
        <a:p>
          <a:endParaRPr lang="pt-BR" sz="1900">
            <a:latin typeface="Roboto" pitchFamily="2" charset="0"/>
            <a:ea typeface="Roboto" pitchFamily="2" charset="0"/>
          </a:endParaRPr>
        </a:p>
      </dgm:t>
    </dgm:pt>
    <dgm:pt modelId="{781F5DEB-DF0F-4A38-9D49-92059F1AF823}">
      <dgm:prSet phldrT="[Texto]" custT="1"/>
      <dgm:spPr/>
      <dgm:t>
        <a:bodyPr/>
        <a:lstStyle/>
        <a:p>
          <a:r>
            <a:rPr lang="pt-BR" sz="1900" b="1" dirty="0">
              <a:latin typeface="Roboto" pitchFamily="2" charset="0"/>
              <a:ea typeface="Roboto" pitchFamily="2" charset="0"/>
            </a:rPr>
            <a:t>Poder Legislativo </a:t>
          </a:r>
          <a:r>
            <a:rPr lang="pt-BR" sz="1900" dirty="0">
              <a:latin typeface="Roboto" pitchFamily="2" charset="0"/>
              <a:ea typeface="Roboto" pitchFamily="2" charset="0"/>
            </a:rPr>
            <a:t>(responsável pela elaboração das leis)</a:t>
          </a:r>
        </a:p>
      </dgm:t>
    </dgm:pt>
    <dgm:pt modelId="{A9EC9968-9DB6-44E6-947C-0DB6946D7F87}" type="parTrans" cxnId="{430FAD06-4C7A-4B2A-BE06-720E5CC75D21}">
      <dgm:prSet/>
      <dgm:spPr/>
      <dgm:t>
        <a:bodyPr/>
        <a:lstStyle/>
        <a:p>
          <a:endParaRPr lang="pt-BR" sz="1900">
            <a:latin typeface="Roboto" pitchFamily="2" charset="0"/>
            <a:ea typeface="Roboto" pitchFamily="2" charset="0"/>
          </a:endParaRPr>
        </a:p>
      </dgm:t>
    </dgm:pt>
    <dgm:pt modelId="{7B0BBC7D-860D-4725-BB57-FF9E4753F95D}" type="sibTrans" cxnId="{430FAD06-4C7A-4B2A-BE06-720E5CC75D21}">
      <dgm:prSet/>
      <dgm:spPr/>
      <dgm:t>
        <a:bodyPr/>
        <a:lstStyle/>
        <a:p>
          <a:endParaRPr lang="pt-BR" sz="1900">
            <a:latin typeface="Roboto" pitchFamily="2" charset="0"/>
            <a:ea typeface="Roboto" pitchFamily="2" charset="0"/>
          </a:endParaRPr>
        </a:p>
      </dgm:t>
    </dgm:pt>
    <dgm:pt modelId="{DE51698A-3140-40F7-8D15-3295A0F5FB5B}">
      <dgm:prSet phldrT="[Texto]" custT="1"/>
      <dgm:spPr/>
      <dgm:t>
        <a:bodyPr/>
        <a:lstStyle/>
        <a:p>
          <a:r>
            <a:rPr lang="pt-BR" sz="1900" b="1" dirty="0">
              <a:latin typeface="Roboto" pitchFamily="2" charset="0"/>
              <a:ea typeface="Roboto" pitchFamily="2" charset="0"/>
            </a:rPr>
            <a:t>Poder Judiciário </a:t>
          </a:r>
          <a:r>
            <a:rPr lang="pt-BR" sz="1900" dirty="0">
              <a:latin typeface="Roboto" pitchFamily="2" charset="0"/>
              <a:ea typeface="Roboto" pitchFamily="2" charset="0"/>
            </a:rPr>
            <a:t>(encarregado da interpretação e aplicação das leis)</a:t>
          </a:r>
        </a:p>
      </dgm:t>
    </dgm:pt>
    <dgm:pt modelId="{D9916CA0-AAC7-410B-8974-D2F80DBCDE74}" type="parTrans" cxnId="{7B97F77E-99A2-4DEE-A7DF-1F8A30DEF434}">
      <dgm:prSet/>
      <dgm:spPr/>
      <dgm:t>
        <a:bodyPr/>
        <a:lstStyle/>
        <a:p>
          <a:endParaRPr lang="pt-BR" sz="1900">
            <a:latin typeface="Roboto" pitchFamily="2" charset="0"/>
            <a:ea typeface="Roboto" pitchFamily="2" charset="0"/>
          </a:endParaRPr>
        </a:p>
      </dgm:t>
    </dgm:pt>
    <dgm:pt modelId="{F0FA0B60-4E85-4E00-AD65-517BEFA5CF75}" type="sibTrans" cxnId="{7B97F77E-99A2-4DEE-A7DF-1F8A30DEF434}">
      <dgm:prSet/>
      <dgm:spPr/>
      <dgm:t>
        <a:bodyPr/>
        <a:lstStyle/>
        <a:p>
          <a:endParaRPr lang="pt-BR" sz="1900">
            <a:latin typeface="Roboto" pitchFamily="2" charset="0"/>
            <a:ea typeface="Roboto" pitchFamily="2" charset="0"/>
          </a:endParaRPr>
        </a:p>
      </dgm:t>
    </dgm:pt>
    <dgm:pt modelId="{3E0A2CA6-755E-4560-899C-A0D15E6CA8E2}">
      <dgm:prSet custT="1"/>
      <dgm:spPr/>
      <dgm:t>
        <a:bodyPr/>
        <a:lstStyle/>
        <a:p>
          <a:r>
            <a:rPr lang="pt-BR" sz="1900" b="1" dirty="0">
              <a:latin typeface="Roboto" pitchFamily="2" charset="0"/>
              <a:ea typeface="Roboto" pitchFamily="2" charset="0"/>
            </a:rPr>
            <a:t>Poder Executivo  </a:t>
          </a:r>
          <a:r>
            <a:rPr lang="pt-BR" sz="1900" dirty="0">
              <a:latin typeface="Roboto" pitchFamily="2" charset="0"/>
              <a:ea typeface="Roboto" pitchFamily="2" charset="0"/>
            </a:rPr>
            <a:t>(encarregado da administração do Império)</a:t>
          </a:r>
        </a:p>
      </dgm:t>
    </dgm:pt>
    <dgm:pt modelId="{EF9D34A7-1BB1-4796-ABC6-EB4DA5B4BB70}" type="parTrans" cxnId="{F37E84D6-CB4E-47E1-885A-08061F48C6B4}">
      <dgm:prSet/>
      <dgm:spPr/>
      <dgm:t>
        <a:bodyPr/>
        <a:lstStyle/>
        <a:p>
          <a:endParaRPr lang="pt-BR" sz="1900">
            <a:latin typeface="Roboto" pitchFamily="2" charset="0"/>
            <a:ea typeface="Roboto" pitchFamily="2" charset="0"/>
          </a:endParaRPr>
        </a:p>
      </dgm:t>
    </dgm:pt>
    <dgm:pt modelId="{BCDC4CB6-3A9B-4334-860B-436BA1336BEB}" type="sibTrans" cxnId="{F37E84D6-CB4E-47E1-885A-08061F48C6B4}">
      <dgm:prSet/>
      <dgm:spPr/>
      <dgm:t>
        <a:bodyPr/>
        <a:lstStyle/>
        <a:p>
          <a:endParaRPr lang="pt-BR" sz="1900">
            <a:latin typeface="Roboto" pitchFamily="2" charset="0"/>
            <a:ea typeface="Roboto" pitchFamily="2" charset="0"/>
          </a:endParaRPr>
        </a:p>
      </dgm:t>
    </dgm:pt>
    <dgm:pt modelId="{DD17DAAA-53DC-4284-AFBE-EF95C15DDC0C}" type="pres">
      <dgm:prSet presAssocID="{9D53FE78-721C-49D0-A111-356BE37B712C}" presName="hierChild1" presStyleCnt="0">
        <dgm:presLayoutVars>
          <dgm:chPref val="1"/>
          <dgm:dir/>
          <dgm:animOne val="branch"/>
          <dgm:animLvl val="lvl"/>
          <dgm:resizeHandles/>
        </dgm:presLayoutVars>
      </dgm:prSet>
      <dgm:spPr/>
    </dgm:pt>
    <dgm:pt modelId="{951A9804-E17F-44E6-B47B-C39C3BFE9BE5}" type="pres">
      <dgm:prSet presAssocID="{98617392-9D47-47B3-89BD-0CA6E9CD7C5F}" presName="hierRoot1" presStyleCnt="0"/>
      <dgm:spPr/>
    </dgm:pt>
    <dgm:pt modelId="{CAD239A3-5C13-463B-A599-2FF42BE41A77}" type="pres">
      <dgm:prSet presAssocID="{98617392-9D47-47B3-89BD-0CA6E9CD7C5F}" presName="composite" presStyleCnt="0"/>
      <dgm:spPr/>
    </dgm:pt>
    <dgm:pt modelId="{590CAF22-022F-4F55-950B-9DCF77AEF315}" type="pres">
      <dgm:prSet presAssocID="{98617392-9D47-47B3-89BD-0CA6E9CD7C5F}" presName="background" presStyleLbl="node0" presStyleIdx="0" presStyleCnt="1"/>
      <dgm:spPr>
        <a:solidFill>
          <a:schemeClr val="accent3">
            <a:lumMod val="60000"/>
            <a:lumOff val="40000"/>
          </a:schemeClr>
        </a:solidFill>
      </dgm:spPr>
    </dgm:pt>
    <dgm:pt modelId="{CB59BAD8-263D-40A9-B317-F5EBA2660BCE}" type="pres">
      <dgm:prSet presAssocID="{98617392-9D47-47B3-89BD-0CA6E9CD7C5F}" presName="text" presStyleLbl="fgAcc0" presStyleIdx="0" presStyleCnt="1" custScaleX="117704" custLinFactNeighborX="1227" custLinFactNeighborY="-958">
        <dgm:presLayoutVars>
          <dgm:chPref val="3"/>
        </dgm:presLayoutVars>
      </dgm:prSet>
      <dgm:spPr/>
    </dgm:pt>
    <dgm:pt modelId="{FB2DABE8-833F-40E2-ADE2-77EF81243884}" type="pres">
      <dgm:prSet presAssocID="{98617392-9D47-47B3-89BD-0CA6E9CD7C5F}" presName="hierChild2" presStyleCnt="0"/>
      <dgm:spPr/>
    </dgm:pt>
    <dgm:pt modelId="{3A506A0F-6E6C-4B2A-9849-B64893A933CC}" type="pres">
      <dgm:prSet presAssocID="{EF9D34A7-1BB1-4796-ABC6-EB4DA5B4BB70}" presName="Name10" presStyleLbl="parChTrans1D2" presStyleIdx="0" presStyleCnt="3"/>
      <dgm:spPr/>
    </dgm:pt>
    <dgm:pt modelId="{B6218319-E503-4A14-A1FA-EF6F725AA9C7}" type="pres">
      <dgm:prSet presAssocID="{3E0A2CA6-755E-4560-899C-A0D15E6CA8E2}" presName="hierRoot2" presStyleCnt="0"/>
      <dgm:spPr/>
    </dgm:pt>
    <dgm:pt modelId="{1F94F228-ED3B-41B9-A87C-D159F6D3B99B}" type="pres">
      <dgm:prSet presAssocID="{3E0A2CA6-755E-4560-899C-A0D15E6CA8E2}" presName="composite2" presStyleCnt="0"/>
      <dgm:spPr/>
    </dgm:pt>
    <dgm:pt modelId="{F411A1D8-E043-457B-8BF5-5770B290130B}" type="pres">
      <dgm:prSet presAssocID="{3E0A2CA6-755E-4560-899C-A0D15E6CA8E2}" presName="background2" presStyleLbl="node2" presStyleIdx="0" presStyleCnt="3"/>
      <dgm:spPr>
        <a:solidFill>
          <a:schemeClr val="accent3">
            <a:lumMod val="75000"/>
          </a:schemeClr>
        </a:solidFill>
      </dgm:spPr>
    </dgm:pt>
    <dgm:pt modelId="{9DEA1CCC-552E-4273-AAE5-D7A5627C1E89}" type="pres">
      <dgm:prSet presAssocID="{3E0A2CA6-755E-4560-899C-A0D15E6CA8E2}" presName="text2" presStyleLbl="fgAcc2" presStyleIdx="0" presStyleCnt="3" custScaleX="130380">
        <dgm:presLayoutVars>
          <dgm:chPref val="3"/>
        </dgm:presLayoutVars>
      </dgm:prSet>
      <dgm:spPr/>
    </dgm:pt>
    <dgm:pt modelId="{4B8C5D7E-4D65-4415-97C7-A9E30CFA1453}" type="pres">
      <dgm:prSet presAssocID="{3E0A2CA6-755E-4560-899C-A0D15E6CA8E2}" presName="hierChild3" presStyleCnt="0"/>
      <dgm:spPr/>
    </dgm:pt>
    <dgm:pt modelId="{3CFD042C-51A9-4903-B277-E930DB93CB79}" type="pres">
      <dgm:prSet presAssocID="{A9EC9968-9DB6-44E6-947C-0DB6946D7F87}" presName="Name10" presStyleLbl="parChTrans1D2" presStyleIdx="1" presStyleCnt="3"/>
      <dgm:spPr/>
    </dgm:pt>
    <dgm:pt modelId="{8D642F12-6065-4EFD-B3FC-809B8D42F72B}" type="pres">
      <dgm:prSet presAssocID="{781F5DEB-DF0F-4A38-9D49-92059F1AF823}" presName="hierRoot2" presStyleCnt="0"/>
      <dgm:spPr/>
    </dgm:pt>
    <dgm:pt modelId="{66E611AA-90FB-4F66-8007-6B649E243C30}" type="pres">
      <dgm:prSet presAssocID="{781F5DEB-DF0F-4A38-9D49-92059F1AF823}" presName="composite2" presStyleCnt="0"/>
      <dgm:spPr/>
    </dgm:pt>
    <dgm:pt modelId="{DBEE96B2-E0CA-4F83-A94A-92D37DD0B5DA}" type="pres">
      <dgm:prSet presAssocID="{781F5DEB-DF0F-4A38-9D49-92059F1AF823}" presName="background2" presStyleLbl="node2" presStyleIdx="1" presStyleCnt="3"/>
      <dgm:spPr>
        <a:solidFill>
          <a:schemeClr val="accent3">
            <a:lumMod val="75000"/>
          </a:schemeClr>
        </a:solidFill>
      </dgm:spPr>
    </dgm:pt>
    <dgm:pt modelId="{68CAA24C-B3DF-4525-AB6E-A8EB1B30514D}" type="pres">
      <dgm:prSet presAssocID="{781F5DEB-DF0F-4A38-9D49-92059F1AF823}" presName="text2" presStyleLbl="fgAcc2" presStyleIdx="1" presStyleCnt="3" custScaleX="130380">
        <dgm:presLayoutVars>
          <dgm:chPref val="3"/>
        </dgm:presLayoutVars>
      </dgm:prSet>
      <dgm:spPr/>
    </dgm:pt>
    <dgm:pt modelId="{1C978871-A641-48C4-99F8-F49B00F9454D}" type="pres">
      <dgm:prSet presAssocID="{781F5DEB-DF0F-4A38-9D49-92059F1AF823}" presName="hierChild3" presStyleCnt="0"/>
      <dgm:spPr/>
    </dgm:pt>
    <dgm:pt modelId="{002E7EED-D171-43F7-94B6-92F7F3675E20}" type="pres">
      <dgm:prSet presAssocID="{D9916CA0-AAC7-410B-8974-D2F80DBCDE74}" presName="Name10" presStyleLbl="parChTrans1D2" presStyleIdx="2" presStyleCnt="3"/>
      <dgm:spPr/>
    </dgm:pt>
    <dgm:pt modelId="{C254E504-A8EE-41D2-8DEF-D3BF49A3AA69}" type="pres">
      <dgm:prSet presAssocID="{DE51698A-3140-40F7-8D15-3295A0F5FB5B}" presName="hierRoot2" presStyleCnt="0"/>
      <dgm:spPr/>
    </dgm:pt>
    <dgm:pt modelId="{2215DEC7-7E94-4EBE-82A2-09D5F5B20831}" type="pres">
      <dgm:prSet presAssocID="{DE51698A-3140-40F7-8D15-3295A0F5FB5B}" presName="composite2" presStyleCnt="0"/>
      <dgm:spPr/>
    </dgm:pt>
    <dgm:pt modelId="{F8DEF802-9F4E-425B-BF2A-7BC5478C42ED}" type="pres">
      <dgm:prSet presAssocID="{DE51698A-3140-40F7-8D15-3295A0F5FB5B}" presName="background2" presStyleLbl="node2" presStyleIdx="2" presStyleCnt="3"/>
      <dgm:spPr>
        <a:solidFill>
          <a:schemeClr val="accent3">
            <a:lumMod val="75000"/>
          </a:schemeClr>
        </a:solidFill>
      </dgm:spPr>
    </dgm:pt>
    <dgm:pt modelId="{9E483D02-05C9-489C-AFB0-BA04F42FB792}" type="pres">
      <dgm:prSet presAssocID="{DE51698A-3140-40F7-8D15-3295A0F5FB5B}" presName="text2" presStyleLbl="fgAcc2" presStyleIdx="2" presStyleCnt="3" custScaleX="130380">
        <dgm:presLayoutVars>
          <dgm:chPref val="3"/>
        </dgm:presLayoutVars>
      </dgm:prSet>
      <dgm:spPr/>
    </dgm:pt>
    <dgm:pt modelId="{0300624F-6823-4549-B5DA-00C9DA682A6A}" type="pres">
      <dgm:prSet presAssocID="{DE51698A-3140-40F7-8D15-3295A0F5FB5B}" presName="hierChild3" presStyleCnt="0"/>
      <dgm:spPr/>
    </dgm:pt>
  </dgm:ptLst>
  <dgm:cxnLst>
    <dgm:cxn modelId="{A44E8603-A78A-49BB-AE2B-83FA223EE33E}" type="presOf" srcId="{781F5DEB-DF0F-4A38-9D49-92059F1AF823}" destId="{68CAA24C-B3DF-4525-AB6E-A8EB1B30514D}" srcOrd="0" destOrd="0" presId="urn:microsoft.com/office/officeart/2005/8/layout/hierarchy1"/>
    <dgm:cxn modelId="{430FAD06-4C7A-4B2A-BE06-720E5CC75D21}" srcId="{98617392-9D47-47B3-89BD-0CA6E9CD7C5F}" destId="{781F5DEB-DF0F-4A38-9D49-92059F1AF823}" srcOrd="1" destOrd="0" parTransId="{A9EC9968-9DB6-44E6-947C-0DB6946D7F87}" sibTransId="{7B0BBC7D-860D-4725-BB57-FF9E4753F95D}"/>
    <dgm:cxn modelId="{935A222D-DBDA-4577-9BA1-B9149E74612B}" type="presOf" srcId="{DE51698A-3140-40F7-8D15-3295A0F5FB5B}" destId="{9E483D02-05C9-489C-AFB0-BA04F42FB792}" srcOrd="0" destOrd="0" presId="urn:microsoft.com/office/officeart/2005/8/layout/hierarchy1"/>
    <dgm:cxn modelId="{B2E93B40-45DF-4B90-96EB-B44032B2576F}" srcId="{9D53FE78-721C-49D0-A111-356BE37B712C}" destId="{98617392-9D47-47B3-89BD-0CA6E9CD7C5F}" srcOrd="0" destOrd="0" parTransId="{D3A3A910-2A2C-4751-97B1-4DB2510AE56C}" sibTransId="{77365E2A-5F4E-44A8-9B5F-E8DA5AC97095}"/>
    <dgm:cxn modelId="{294D0447-C2EB-47CE-BDCC-71836D4EF4C9}" type="presOf" srcId="{D9916CA0-AAC7-410B-8974-D2F80DBCDE74}" destId="{002E7EED-D171-43F7-94B6-92F7F3675E20}" srcOrd="0" destOrd="0" presId="urn:microsoft.com/office/officeart/2005/8/layout/hierarchy1"/>
    <dgm:cxn modelId="{7B97F77E-99A2-4DEE-A7DF-1F8A30DEF434}" srcId="{98617392-9D47-47B3-89BD-0CA6E9CD7C5F}" destId="{DE51698A-3140-40F7-8D15-3295A0F5FB5B}" srcOrd="2" destOrd="0" parTransId="{D9916CA0-AAC7-410B-8974-D2F80DBCDE74}" sibTransId="{F0FA0B60-4E85-4E00-AD65-517BEFA5CF75}"/>
    <dgm:cxn modelId="{333177A5-8A33-4B33-B0F0-A5EF0533212B}" type="presOf" srcId="{A9EC9968-9DB6-44E6-947C-0DB6946D7F87}" destId="{3CFD042C-51A9-4903-B277-E930DB93CB79}" srcOrd="0" destOrd="0" presId="urn:microsoft.com/office/officeart/2005/8/layout/hierarchy1"/>
    <dgm:cxn modelId="{54D602D3-E6E5-42FC-AF43-DD07309E9139}" type="presOf" srcId="{3E0A2CA6-755E-4560-899C-A0D15E6CA8E2}" destId="{9DEA1CCC-552E-4273-AAE5-D7A5627C1E89}" srcOrd="0" destOrd="0" presId="urn:microsoft.com/office/officeart/2005/8/layout/hierarchy1"/>
    <dgm:cxn modelId="{F37E84D6-CB4E-47E1-885A-08061F48C6B4}" srcId="{98617392-9D47-47B3-89BD-0CA6E9CD7C5F}" destId="{3E0A2CA6-755E-4560-899C-A0D15E6CA8E2}" srcOrd="0" destOrd="0" parTransId="{EF9D34A7-1BB1-4796-ABC6-EB4DA5B4BB70}" sibTransId="{BCDC4CB6-3A9B-4334-860B-436BA1336BEB}"/>
    <dgm:cxn modelId="{C1DABBD8-8EEA-44D6-BCBF-3B252B295C6D}" type="presOf" srcId="{98617392-9D47-47B3-89BD-0CA6E9CD7C5F}" destId="{CB59BAD8-263D-40A9-B317-F5EBA2660BCE}" srcOrd="0" destOrd="0" presId="urn:microsoft.com/office/officeart/2005/8/layout/hierarchy1"/>
    <dgm:cxn modelId="{338C64D9-E6FC-471E-8299-95740C8C1195}" type="presOf" srcId="{EF9D34A7-1BB1-4796-ABC6-EB4DA5B4BB70}" destId="{3A506A0F-6E6C-4B2A-9849-B64893A933CC}" srcOrd="0" destOrd="0" presId="urn:microsoft.com/office/officeart/2005/8/layout/hierarchy1"/>
    <dgm:cxn modelId="{6BB7F5F2-26E0-458A-834D-818C04CEEB24}" type="presOf" srcId="{9D53FE78-721C-49D0-A111-356BE37B712C}" destId="{DD17DAAA-53DC-4284-AFBE-EF95C15DDC0C}" srcOrd="0" destOrd="0" presId="urn:microsoft.com/office/officeart/2005/8/layout/hierarchy1"/>
    <dgm:cxn modelId="{FAF68F67-AA74-43A0-86BE-E4A310C5CF10}" type="presParOf" srcId="{DD17DAAA-53DC-4284-AFBE-EF95C15DDC0C}" destId="{951A9804-E17F-44E6-B47B-C39C3BFE9BE5}" srcOrd="0" destOrd="0" presId="urn:microsoft.com/office/officeart/2005/8/layout/hierarchy1"/>
    <dgm:cxn modelId="{8B39CD07-87FA-4FF5-98C9-D94F111DFF4A}" type="presParOf" srcId="{951A9804-E17F-44E6-B47B-C39C3BFE9BE5}" destId="{CAD239A3-5C13-463B-A599-2FF42BE41A77}" srcOrd="0" destOrd="0" presId="urn:microsoft.com/office/officeart/2005/8/layout/hierarchy1"/>
    <dgm:cxn modelId="{3EE05564-7FED-44A8-8365-6210BCCFEC05}" type="presParOf" srcId="{CAD239A3-5C13-463B-A599-2FF42BE41A77}" destId="{590CAF22-022F-4F55-950B-9DCF77AEF315}" srcOrd="0" destOrd="0" presId="urn:microsoft.com/office/officeart/2005/8/layout/hierarchy1"/>
    <dgm:cxn modelId="{45D3F7F6-4606-44A0-ADBF-A0CCA009AEC4}" type="presParOf" srcId="{CAD239A3-5C13-463B-A599-2FF42BE41A77}" destId="{CB59BAD8-263D-40A9-B317-F5EBA2660BCE}" srcOrd="1" destOrd="0" presId="urn:microsoft.com/office/officeart/2005/8/layout/hierarchy1"/>
    <dgm:cxn modelId="{89F3B4BD-CEEC-490F-97CC-8C2B65E3572D}" type="presParOf" srcId="{951A9804-E17F-44E6-B47B-C39C3BFE9BE5}" destId="{FB2DABE8-833F-40E2-ADE2-77EF81243884}" srcOrd="1" destOrd="0" presId="urn:microsoft.com/office/officeart/2005/8/layout/hierarchy1"/>
    <dgm:cxn modelId="{BA6851AF-E4BA-4642-ADF7-6B434F79E112}" type="presParOf" srcId="{FB2DABE8-833F-40E2-ADE2-77EF81243884}" destId="{3A506A0F-6E6C-4B2A-9849-B64893A933CC}" srcOrd="0" destOrd="0" presId="urn:microsoft.com/office/officeart/2005/8/layout/hierarchy1"/>
    <dgm:cxn modelId="{8CEB9046-3C25-4669-9B60-5AEDA0BCA980}" type="presParOf" srcId="{FB2DABE8-833F-40E2-ADE2-77EF81243884}" destId="{B6218319-E503-4A14-A1FA-EF6F725AA9C7}" srcOrd="1" destOrd="0" presId="urn:microsoft.com/office/officeart/2005/8/layout/hierarchy1"/>
    <dgm:cxn modelId="{8D42C0E2-6653-49B9-8C9C-09D7DAC7B761}" type="presParOf" srcId="{B6218319-E503-4A14-A1FA-EF6F725AA9C7}" destId="{1F94F228-ED3B-41B9-A87C-D159F6D3B99B}" srcOrd="0" destOrd="0" presId="urn:microsoft.com/office/officeart/2005/8/layout/hierarchy1"/>
    <dgm:cxn modelId="{2EF46058-E8CB-4B38-B6DD-4EE7928A1974}" type="presParOf" srcId="{1F94F228-ED3B-41B9-A87C-D159F6D3B99B}" destId="{F411A1D8-E043-457B-8BF5-5770B290130B}" srcOrd="0" destOrd="0" presId="urn:microsoft.com/office/officeart/2005/8/layout/hierarchy1"/>
    <dgm:cxn modelId="{C4F26C81-3478-44F0-9E7A-BCFCCA3C24D9}" type="presParOf" srcId="{1F94F228-ED3B-41B9-A87C-D159F6D3B99B}" destId="{9DEA1CCC-552E-4273-AAE5-D7A5627C1E89}" srcOrd="1" destOrd="0" presId="urn:microsoft.com/office/officeart/2005/8/layout/hierarchy1"/>
    <dgm:cxn modelId="{2573E09D-A5CC-4474-8765-C8246A55F3FD}" type="presParOf" srcId="{B6218319-E503-4A14-A1FA-EF6F725AA9C7}" destId="{4B8C5D7E-4D65-4415-97C7-A9E30CFA1453}" srcOrd="1" destOrd="0" presId="urn:microsoft.com/office/officeart/2005/8/layout/hierarchy1"/>
    <dgm:cxn modelId="{F3E3E6CB-8A65-4C2B-8096-DF6E5F84E4E4}" type="presParOf" srcId="{FB2DABE8-833F-40E2-ADE2-77EF81243884}" destId="{3CFD042C-51A9-4903-B277-E930DB93CB79}" srcOrd="2" destOrd="0" presId="urn:microsoft.com/office/officeart/2005/8/layout/hierarchy1"/>
    <dgm:cxn modelId="{C9E09608-ABC7-49F2-89F2-0F0D69CDDBF0}" type="presParOf" srcId="{FB2DABE8-833F-40E2-ADE2-77EF81243884}" destId="{8D642F12-6065-4EFD-B3FC-809B8D42F72B}" srcOrd="3" destOrd="0" presId="urn:microsoft.com/office/officeart/2005/8/layout/hierarchy1"/>
    <dgm:cxn modelId="{105EE67B-5CF9-4E41-8388-8751075D9416}" type="presParOf" srcId="{8D642F12-6065-4EFD-B3FC-809B8D42F72B}" destId="{66E611AA-90FB-4F66-8007-6B649E243C30}" srcOrd="0" destOrd="0" presId="urn:microsoft.com/office/officeart/2005/8/layout/hierarchy1"/>
    <dgm:cxn modelId="{24478CB9-A30C-4109-8961-129686B92526}" type="presParOf" srcId="{66E611AA-90FB-4F66-8007-6B649E243C30}" destId="{DBEE96B2-E0CA-4F83-A94A-92D37DD0B5DA}" srcOrd="0" destOrd="0" presId="urn:microsoft.com/office/officeart/2005/8/layout/hierarchy1"/>
    <dgm:cxn modelId="{5A478069-80D3-4AE1-99BD-CCD7B4B969C2}" type="presParOf" srcId="{66E611AA-90FB-4F66-8007-6B649E243C30}" destId="{68CAA24C-B3DF-4525-AB6E-A8EB1B30514D}" srcOrd="1" destOrd="0" presId="urn:microsoft.com/office/officeart/2005/8/layout/hierarchy1"/>
    <dgm:cxn modelId="{26D74360-C2D2-4DD2-A408-FCF0A96CC078}" type="presParOf" srcId="{8D642F12-6065-4EFD-B3FC-809B8D42F72B}" destId="{1C978871-A641-48C4-99F8-F49B00F9454D}" srcOrd="1" destOrd="0" presId="urn:microsoft.com/office/officeart/2005/8/layout/hierarchy1"/>
    <dgm:cxn modelId="{F8CC62E1-6C4B-4411-93D9-C727E5A8AFF9}" type="presParOf" srcId="{FB2DABE8-833F-40E2-ADE2-77EF81243884}" destId="{002E7EED-D171-43F7-94B6-92F7F3675E20}" srcOrd="4" destOrd="0" presId="urn:microsoft.com/office/officeart/2005/8/layout/hierarchy1"/>
    <dgm:cxn modelId="{F5F8F6D6-9221-4D87-84A4-51CFB080B35E}" type="presParOf" srcId="{FB2DABE8-833F-40E2-ADE2-77EF81243884}" destId="{C254E504-A8EE-41D2-8DEF-D3BF49A3AA69}" srcOrd="5" destOrd="0" presId="urn:microsoft.com/office/officeart/2005/8/layout/hierarchy1"/>
    <dgm:cxn modelId="{FD6DEFE1-4A11-4979-AA6B-FB28B4949213}" type="presParOf" srcId="{C254E504-A8EE-41D2-8DEF-D3BF49A3AA69}" destId="{2215DEC7-7E94-4EBE-82A2-09D5F5B20831}" srcOrd="0" destOrd="0" presId="urn:microsoft.com/office/officeart/2005/8/layout/hierarchy1"/>
    <dgm:cxn modelId="{49EF5AD5-D766-4918-AB7F-8C6D3F33E090}" type="presParOf" srcId="{2215DEC7-7E94-4EBE-82A2-09D5F5B20831}" destId="{F8DEF802-9F4E-425B-BF2A-7BC5478C42ED}" srcOrd="0" destOrd="0" presId="urn:microsoft.com/office/officeart/2005/8/layout/hierarchy1"/>
    <dgm:cxn modelId="{8A388D93-13BE-4EA0-8C30-B0963B2437F2}" type="presParOf" srcId="{2215DEC7-7E94-4EBE-82A2-09D5F5B20831}" destId="{9E483D02-05C9-489C-AFB0-BA04F42FB792}" srcOrd="1" destOrd="0" presId="urn:microsoft.com/office/officeart/2005/8/layout/hierarchy1"/>
    <dgm:cxn modelId="{493227B1-ABBA-4AC0-9533-9BED50500646}" type="presParOf" srcId="{C254E504-A8EE-41D2-8DEF-D3BF49A3AA69}" destId="{0300624F-6823-4549-B5DA-00C9DA682A6A}"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E168A-2A1C-46BA-A2F1-4D0B5C370FE5}">
      <dsp:nvSpPr>
        <dsp:cNvPr id="0" name=""/>
        <dsp:cNvSpPr/>
      </dsp:nvSpPr>
      <dsp:spPr>
        <a:xfrm>
          <a:off x="-5798515" y="-887475"/>
          <a:ext cx="6903294" cy="6903294"/>
        </a:xfrm>
        <a:prstGeom prst="blockArc">
          <a:avLst>
            <a:gd name="adj1" fmla="val 18900000"/>
            <a:gd name="adj2" fmla="val 2700000"/>
            <a:gd name="adj3" fmla="val 313"/>
          </a:avLst>
        </a:pr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2B3D722-A922-4225-BD49-76F502F67A4B}">
      <dsp:nvSpPr>
        <dsp:cNvPr id="0" name=""/>
        <dsp:cNvSpPr/>
      </dsp:nvSpPr>
      <dsp:spPr>
        <a:xfrm>
          <a:off x="578277" y="394267"/>
          <a:ext cx="9620191" cy="788944"/>
        </a:xfrm>
        <a:prstGeom prst="rect">
          <a:avLst/>
        </a:prstGeom>
        <a:solidFill>
          <a:schemeClr val="accent6">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225" tIns="48260" rIns="48260" bIns="48260" numCol="1" spcCol="1270" anchor="ctr" anchorCtr="0">
          <a:noAutofit/>
        </a:bodyPr>
        <a:lstStyle/>
        <a:p>
          <a:pPr marL="0" lvl="0" indent="0" algn="l" defTabSz="844550">
            <a:lnSpc>
              <a:spcPct val="90000"/>
            </a:lnSpc>
            <a:spcBef>
              <a:spcPct val="0"/>
            </a:spcBef>
            <a:spcAft>
              <a:spcPct val="35000"/>
            </a:spcAft>
            <a:buNone/>
          </a:pPr>
          <a:r>
            <a:rPr lang="pt-BR" sz="1900" kern="1200" dirty="0">
              <a:solidFill>
                <a:schemeClr val="bg1"/>
              </a:solidFill>
              <a:latin typeface="Roboto" pitchFamily="2" charset="0"/>
              <a:ea typeface="Roboto" pitchFamily="2" charset="0"/>
            </a:rPr>
            <a:t>Em 12 de outubro de 1822, D. Pedro foi proclamado Imperador Constitucional e Defensor Perpétuo do Brasil.</a:t>
          </a:r>
        </a:p>
      </dsp:txBody>
      <dsp:txXfrm>
        <a:off x="578277" y="394267"/>
        <a:ext cx="9620191" cy="788944"/>
      </dsp:txXfrm>
    </dsp:sp>
    <dsp:sp modelId="{7C124D66-C7C7-4C0F-BA25-FD65370E42E3}">
      <dsp:nvSpPr>
        <dsp:cNvPr id="0" name=""/>
        <dsp:cNvSpPr/>
      </dsp:nvSpPr>
      <dsp:spPr>
        <a:xfrm>
          <a:off x="70729" y="239486"/>
          <a:ext cx="986180" cy="986180"/>
        </a:xfrm>
        <a:prstGeom prst="ellipse">
          <a:avLst/>
        </a:prstGeom>
        <a:solidFill>
          <a:schemeClr val="accent6">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F8FE407B-81A0-43B8-B538-06A30A6D40BD}">
      <dsp:nvSpPr>
        <dsp:cNvPr id="0" name=""/>
        <dsp:cNvSpPr/>
      </dsp:nvSpPr>
      <dsp:spPr>
        <a:xfrm>
          <a:off x="1006852" y="1412163"/>
          <a:ext cx="9167872" cy="788944"/>
        </a:xfrm>
        <a:prstGeom prst="rect">
          <a:avLst/>
        </a:prstGeom>
        <a:solidFill>
          <a:schemeClr val="accent5">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225" tIns="48260" rIns="48260" bIns="48260" numCol="1" spcCol="1270" anchor="ctr" anchorCtr="0">
          <a:noAutofit/>
        </a:bodyPr>
        <a:lstStyle/>
        <a:p>
          <a:pPr marL="0" lvl="0" indent="0" algn="l" defTabSz="844550">
            <a:lnSpc>
              <a:spcPct val="90000"/>
            </a:lnSpc>
            <a:spcBef>
              <a:spcPct val="0"/>
            </a:spcBef>
            <a:spcAft>
              <a:spcPct val="35000"/>
            </a:spcAft>
            <a:buNone/>
          </a:pPr>
          <a:r>
            <a:rPr lang="pt-BR" sz="1900" kern="1200" dirty="0">
              <a:solidFill>
                <a:schemeClr val="bg1"/>
              </a:solidFill>
              <a:latin typeface="Roboto" pitchFamily="2" charset="0"/>
              <a:ea typeface="Roboto" pitchFamily="2" charset="0"/>
            </a:rPr>
            <a:t>Cinquenta dias depois, ele foi coroado imperador do Brasil com o título de D. Pedro I. </a:t>
          </a:r>
        </a:p>
      </dsp:txBody>
      <dsp:txXfrm>
        <a:off x="1006852" y="1412163"/>
        <a:ext cx="9167872" cy="788944"/>
      </dsp:txXfrm>
    </dsp:sp>
    <dsp:sp modelId="{654E7DA3-D370-466D-8230-67B5585D3698}">
      <dsp:nvSpPr>
        <dsp:cNvPr id="0" name=""/>
        <dsp:cNvSpPr/>
      </dsp:nvSpPr>
      <dsp:spPr>
        <a:xfrm>
          <a:off x="358761" y="1383926"/>
          <a:ext cx="986180" cy="986180"/>
        </a:xfrm>
        <a:prstGeom prst="ellipse">
          <a:avLst/>
        </a:prstGeom>
        <a:solidFill>
          <a:schemeClr val="accent5">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06164B3B-5839-4294-947C-5393153F26BC}">
      <dsp:nvSpPr>
        <dsp:cNvPr id="0" name=""/>
        <dsp:cNvSpPr/>
      </dsp:nvSpPr>
      <dsp:spPr>
        <a:xfrm>
          <a:off x="1006852" y="2464051"/>
          <a:ext cx="9167872" cy="1077579"/>
        </a:xfrm>
        <a:prstGeom prst="rect">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225" tIns="48260" rIns="48260" bIns="48260" numCol="1" spcCol="1270" anchor="ctr" anchorCtr="0">
          <a:noAutofit/>
        </a:bodyPr>
        <a:lstStyle/>
        <a:p>
          <a:pPr marL="0" lvl="0" indent="0" algn="l" defTabSz="844550">
            <a:lnSpc>
              <a:spcPct val="90000"/>
            </a:lnSpc>
            <a:spcBef>
              <a:spcPct val="0"/>
            </a:spcBef>
            <a:spcAft>
              <a:spcPct val="35000"/>
            </a:spcAft>
            <a:buNone/>
          </a:pPr>
          <a:r>
            <a:rPr lang="pt-BR" sz="1900" kern="1200" dirty="0">
              <a:solidFill>
                <a:schemeClr val="bg1"/>
              </a:solidFill>
              <a:latin typeface="Roboto" pitchFamily="2" charset="0"/>
              <a:ea typeface="Roboto" pitchFamily="2" charset="0"/>
            </a:rPr>
            <a:t>O imperador pertencia à Casa de Bragança, família real portuguesa. Apesar de ter rompido os laços político-econômicos, os vínculos familiares permaneceriam até a Proclamação da República. </a:t>
          </a:r>
        </a:p>
      </dsp:txBody>
      <dsp:txXfrm>
        <a:off x="1006852" y="2464051"/>
        <a:ext cx="9167872" cy="1077579"/>
      </dsp:txXfrm>
    </dsp:sp>
    <dsp:sp modelId="{31AFB84C-38EF-46FA-A20F-A06FABF2FB34}">
      <dsp:nvSpPr>
        <dsp:cNvPr id="0" name=""/>
        <dsp:cNvSpPr/>
      </dsp:nvSpPr>
      <dsp:spPr>
        <a:xfrm>
          <a:off x="430772" y="2536059"/>
          <a:ext cx="986180" cy="986180"/>
        </a:xfrm>
        <a:prstGeom prst="ellipse">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2928E4FD-252E-4F7A-AF59-6123C65D7196}">
      <dsp:nvSpPr>
        <dsp:cNvPr id="0" name=""/>
        <dsp:cNvSpPr/>
      </dsp:nvSpPr>
      <dsp:spPr>
        <a:xfrm>
          <a:off x="574813" y="3760196"/>
          <a:ext cx="9620191" cy="1004531"/>
        </a:xfrm>
        <a:prstGeom prst="rect">
          <a:avLst/>
        </a:prstGeom>
        <a:solidFill>
          <a:schemeClr val="accent3">
            <a:lumMod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6225" tIns="48260" rIns="48260" bIns="48260" numCol="1" spcCol="1270" anchor="ctr" anchorCtr="0">
          <a:noAutofit/>
        </a:bodyPr>
        <a:lstStyle/>
        <a:p>
          <a:pPr marL="0" lvl="0" indent="0" algn="l" defTabSz="844550">
            <a:lnSpc>
              <a:spcPct val="90000"/>
            </a:lnSpc>
            <a:spcBef>
              <a:spcPct val="0"/>
            </a:spcBef>
            <a:spcAft>
              <a:spcPct val="35000"/>
            </a:spcAft>
            <a:buNone/>
          </a:pPr>
          <a:r>
            <a:rPr lang="pt-BR" sz="1900" kern="1200" dirty="0">
              <a:solidFill>
                <a:schemeClr val="bg1"/>
              </a:solidFill>
              <a:latin typeface="Roboto" pitchFamily="2" charset="0"/>
              <a:ea typeface="Roboto" pitchFamily="2" charset="0"/>
            </a:rPr>
            <a:t>O novo país necessitava de leis, instituições, sistemas de ensino e órgãos administrativos. A desigualdade social era gritante e 85% da população era analfabeta. A escravidão permanecia.</a:t>
          </a:r>
        </a:p>
      </dsp:txBody>
      <dsp:txXfrm>
        <a:off x="574813" y="3760196"/>
        <a:ext cx="9620191" cy="1004531"/>
      </dsp:txXfrm>
    </dsp:sp>
    <dsp:sp modelId="{11DC659B-856C-4E0D-8FFB-4EDE27E8B443}">
      <dsp:nvSpPr>
        <dsp:cNvPr id="0" name=""/>
        <dsp:cNvSpPr/>
      </dsp:nvSpPr>
      <dsp:spPr>
        <a:xfrm>
          <a:off x="70729" y="3760194"/>
          <a:ext cx="986180" cy="986180"/>
        </a:xfrm>
        <a:prstGeom prst="ellipse">
          <a:avLst/>
        </a:prstGeom>
        <a:solidFill>
          <a:schemeClr val="accent3">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AABBE-AD4D-4782-B4F3-6EECF12AD453}">
      <dsp:nvSpPr>
        <dsp:cNvPr id="0" name=""/>
        <dsp:cNvSpPr/>
      </dsp:nvSpPr>
      <dsp:spPr>
        <a:xfrm rot="16200000">
          <a:off x="-1345708" y="1345708"/>
          <a:ext cx="5437641" cy="2746225"/>
        </a:xfrm>
        <a:prstGeom prst="flowChartManualOperation">
          <a:avLst/>
        </a:prstGeom>
        <a:solidFill>
          <a:schemeClr val="bg2">
            <a:lumMod val="50000"/>
          </a:schemeClr>
        </a:solidFill>
        <a:ln w="76200" cap="flat" cmpd="sng" algn="ctr">
          <a:solidFill>
            <a:schemeClr val="accent6">
              <a:lumMod val="75000"/>
            </a:schemeClr>
          </a:solidFill>
          <a:prstDash val="solid"/>
          <a:extLst>
            <a:ext uri="{C807C97D-BFC1-408E-A445-0C87EB9F89A2}">
              <ask:lineSketchStyleProps xmlns:ask="http://schemas.microsoft.com/office/drawing/2018/sketchyshapes">
                <ask:type>
                  <ask:lineSketchScribble/>
                </ask:type>
              </ask:lineSketchStyleProps>
            </a:ext>
          </a:extLst>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l" defTabSz="800100">
            <a:lnSpc>
              <a:spcPct val="90000"/>
            </a:lnSpc>
            <a:spcBef>
              <a:spcPct val="0"/>
            </a:spcBef>
            <a:spcAft>
              <a:spcPct val="35000"/>
            </a:spcAft>
            <a:buNone/>
          </a:pPr>
          <a:r>
            <a:rPr lang="pt-BR" sz="1800" b="0" kern="1200" dirty="0">
              <a:solidFill>
                <a:schemeClr val="tx1"/>
              </a:solidFill>
              <a:latin typeface="+mj-lt"/>
              <a:ea typeface="Roboto" pitchFamily="2" charset="0"/>
            </a:rPr>
            <a:t>Durante o século XIX, os filhos da elite levavam uma vida influenciada pela cultura europeia. </a:t>
          </a:r>
        </a:p>
        <a:p>
          <a:pPr marL="0" lvl="0" indent="0" defTabSz="800100">
            <a:lnSpc>
              <a:spcPct val="90000"/>
            </a:lnSpc>
            <a:spcBef>
              <a:spcPct val="0"/>
            </a:spcBef>
            <a:spcAft>
              <a:spcPct val="35000"/>
            </a:spcAft>
            <a:buNone/>
          </a:pPr>
          <a:r>
            <a:rPr lang="pt-BR" sz="1800" b="0" kern="1200" dirty="0">
              <a:solidFill>
                <a:schemeClr val="tx1"/>
              </a:solidFill>
              <a:latin typeface="+mj-lt"/>
              <a:ea typeface="Roboto" pitchFamily="2" charset="0"/>
            </a:rPr>
            <a:t>Vestiam-se segundo modelos franceses ou ingleses, e boa parte de seus brinquedos vinha do exterior.</a:t>
          </a:r>
        </a:p>
      </dsp:txBody>
      <dsp:txXfrm rot="5400000">
        <a:off x="0" y="1087528"/>
        <a:ext cx="2746225" cy="3262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F14CD-1CC6-4918-9EF9-1E84090E9177}">
      <dsp:nvSpPr>
        <dsp:cNvPr id="0" name=""/>
        <dsp:cNvSpPr/>
      </dsp:nvSpPr>
      <dsp:spPr>
        <a:xfrm rot="3812954">
          <a:off x="296785" y="1179666"/>
          <a:ext cx="2074693" cy="222159"/>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300055-E143-40FB-A4F4-0C17639D8A5F}">
      <dsp:nvSpPr>
        <dsp:cNvPr id="0" name=""/>
        <dsp:cNvSpPr/>
      </dsp:nvSpPr>
      <dsp:spPr>
        <a:xfrm>
          <a:off x="0" y="7"/>
          <a:ext cx="3206533" cy="1481066"/>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Em maio de 1823, no Rio de Janeiro, houve a reunião dos representantes eleitos da Assembleia Constituinte.</a:t>
          </a:r>
        </a:p>
      </dsp:txBody>
      <dsp:txXfrm>
        <a:off x="43379" y="43386"/>
        <a:ext cx="3119775" cy="1394308"/>
      </dsp:txXfrm>
    </dsp:sp>
    <dsp:sp modelId="{606027BE-DC5F-492D-93F6-2B6D91194B78}">
      <dsp:nvSpPr>
        <dsp:cNvPr id="0" name=""/>
        <dsp:cNvSpPr/>
      </dsp:nvSpPr>
      <dsp:spPr>
        <a:xfrm rot="3822012">
          <a:off x="1233476" y="3031206"/>
          <a:ext cx="2058668" cy="222159"/>
        </a:xfrm>
        <a:prstGeom prst="rect">
          <a:avLst/>
        </a:prstGeom>
        <a:solidFill>
          <a:schemeClr val="accent1">
            <a:shade val="90000"/>
            <a:hueOff val="150045"/>
            <a:satOff val="-2771"/>
            <a:lumOff val="128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D4F60A-CE7B-44F5-90A3-8047D424453C}">
      <dsp:nvSpPr>
        <dsp:cNvPr id="0" name=""/>
        <dsp:cNvSpPr/>
      </dsp:nvSpPr>
      <dsp:spPr>
        <a:xfrm>
          <a:off x="934676" y="1857516"/>
          <a:ext cx="3206533" cy="1481066"/>
        </a:xfrm>
        <a:prstGeom prst="roundRect">
          <a:avLst>
            <a:gd name="adj" fmla="val 10000"/>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pt-BR" sz="1900" kern="1200" dirty="0">
            <a:latin typeface="Roboto" pitchFamily="2" charset="0"/>
            <a:ea typeface="Roboto" pitchFamily="2" charset="0"/>
          </a:endParaRPr>
        </a:p>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O objetivo dessa reunião era elaborar a primeira Constituição Brasileira. </a:t>
          </a:r>
        </a:p>
        <a:p>
          <a:pPr marL="0" lvl="0" indent="0" algn="ctr" defTabSz="844550">
            <a:lnSpc>
              <a:spcPct val="90000"/>
            </a:lnSpc>
            <a:spcBef>
              <a:spcPct val="0"/>
            </a:spcBef>
            <a:spcAft>
              <a:spcPct val="35000"/>
            </a:spcAft>
            <a:buNone/>
          </a:pPr>
          <a:endParaRPr lang="pt-BR" sz="1900" kern="1200" dirty="0">
            <a:latin typeface="Roboto" pitchFamily="2" charset="0"/>
            <a:ea typeface="Roboto" pitchFamily="2" charset="0"/>
          </a:endParaRPr>
        </a:p>
      </dsp:txBody>
      <dsp:txXfrm>
        <a:off x="978055" y="1900895"/>
        <a:ext cx="3119775" cy="1394308"/>
      </dsp:txXfrm>
    </dsp:sp>
    <dsp:sp modelId="{F7218BE8-698B-47B5-A7F4-5821DA34DA52}">
      <dsp:nvSpPr>
        <dsp:cNvPr id="0" name=""/>
        <dsp:cNvSpPr/>
      </dsp:nvSpPr>
      <dsp:spPr>
        <a:xfrm>
          <a:off x="2729425" y="3953992"/>
          <a:ext cx="4010570" cy="222159"/>
        </a:xfrm>
        <a:prstGeom prst="rect">
          <a:avLst/>
        </a:prstGeom>
        <a:solidFill>
          <a:schemeClr val="accent1">
            <a:shade val="90000"/>
            <a:hueOff val="300089"/>
            <a:satOff val="-5542"/>
            <a:lumOff val="257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AE5762-9C1E-4902-ABB1-31C6BF4650A2}">
      <dsp:nvSpPr>
        <dsp:cNvPr id="0" name=""/>
        <dsp:cNvSpPr/>
      </dsp:nvSpPr>
      <dsp:spPr>
        <a:xfrm>
          <a:off x="1857356" y="3703087"/>
          <a:ext cx="3206533" cy="1481066"/>
        </a:xfrm>
        <a:prstGeom prst="roundRect">
          <a:avLst>
            <a:gd name="adj" fmla="val 10000"/>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Os representantes pertenciam a grupos sociais pertencentes à elite. </a:t>
          </a:r>
        </a:p>
      </dsp:txBody>
      <dsp:txXfrm>
        <a:off x="1900735" y="3746466"/>
        <a:ext cx="3119775" cy="1394308"/>
      </dsp:txXfrm>
    </dsp:sp>
    <dsp:sp modelId="{A7F1C5E3-B64D-491C-8C37-1C87094DF984}">
      <dsp:nvSpPr>
        <dsp:cNvPr id="0" name=""/>
        <dsp:cNvSpPr/>
      </dsp:nvSpPr>
      <dsp:spPr>
        <a:xfrm rot="18052019">
          <a:off x="7688110" y="3165606"/>
          <a:ext cx="2132995" cy="222159"/>
        </a:xfrm>
        <a:prstGeom prst="rect">
          <a:avLst/>
        </a:prstGeom>
        <a:solidFill>
          <a:schemeClr val="accent1">
            <a:shade val="90000"/>
            <a:hueOff val="300089"/>
            <a:satOff val="-5542"/>
            <a:lumOff val="257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828FA8-E6D0-4BAA-94B5-3FE4D1C180F6}">
      <dsp:nvSpPr>
        <dsp:cNvPr id="0" name=""/>
        <dsp:cNvSpPr/>
      </dsp:nvSpPr>
      <dsp:spPr>
        <a:xfrm>
          <a:off x="5878476" y="3703087"/>
          <a:ext cx="3206533" cy="1481066"/>
        </a:xfrm>
        <a:prstGeom prst="roundRect">
          <a:avLst>
            <a:gd name="adj" fmla="val 10000"/>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O projeto de Constituição foi escrito em alguns meses e tinha um caráter antiabsolutista. </a:t>
          </a:r>
        </a:p>
      </dsp:txBody>
      <dsp:txXfrm>
        <a:off x="5921855" y="3746466"/>
        <a:ext cx="3119775" cy="1394308"/>
      </dsp:txXfrm>
    </dsp:sp>
    <dsp:sp modelId="{2C1B9115-DF56-4882-AF3A-D60C418BA574}">
      <dsp:nvSpPr>
        <dsp:cNvPr id="0" name=""/>
        <dsp:cNvSpPr/>
      </dsp:nvSpPr>
      <dsp:spPr>
        <a:xfrm rot="17497071">
          <a:off x="8754921" y="1279737"/>
          <a:ext cx="2013851" cy="222159"/>
        </a:xfrm>
        <a:prstGeom prst="rect">
          <a:avLst/>
        </a:prstGeom>
        <a:solidFill>
          <a:schemeClr val="accent1">
            <a:shade val="90000"/>
            <a:hueOff val="150045"/>
            <a:satOff val="-2771"/>
            <a:lumOff val="128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F3ED28-EC21-44F4-BE3C-D3802F10DA78}">
      <dsp:nvSpPr>
        <dsp:cNvPr id="0" name=""/>
        <dsp:cNvSpPr/>
      </dsp:nvSpPr>
      <dsp:spPr>
        <a:xfrm>
          <a:off x="6983351" y="1872208"/>
          <a:ext cx="3206533" cy="1481066"/>
        </a:xfrm>
        <a:prstGeom prst="roundRect">
          <a:avLst>
            <a:gd name="adj" fmla="val 10000"/>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Contrário ao projeto de Constituição, o imperador dissolveu a Assembleia em novembro de 1823.</a:t>
          </a:r>
        </a:p>
      </dsp:txBody>
      <dsp:txXfrm>
        <a:off x="7026730" y="1915587"/>
        <a:ext cx="3119775" cy="1394308"/>
      </dsp:txXfrm>
    </dsp:sp>
    <dsp:sp modelId="{C2919AF1-39A1-44F1-9D96-9FDDF6176433}">
      <dsp:nvSpPr>
        <dsp:cNvPr id="0" name=""/>
        <dsp:cNvSpPr/>
      </dsp:nvSpPr>
      <dsp:spPr>
        <a:xfrm>
          <a:off x="7735832" y="7"/>
          <a:ext cx="3206533" cy="1481066"/>
        </a:xfrm>
        <a:prstGeom prst="roundRect">
          <a:avLst>
            <a:gd name="adj" fmla="val 10000"/>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kern="1200" dirty="0">
              <a:latin typeface="Roboto" pitchFamily="2" charset="0"/>
              <a:ea typeface="Roboto" pitchFamily="2" charset="0"/>
            </a:rPr>
            <a:t>D. Pedro I promulgou uma Constituição em março    de 1824. </a:t>
          </a:r>
        </a:p>
      </dsp:txBody>
      <dsp:txXfrm>
        <a:off x="7779211" y="43386"/>
        <a:ext cx="3119775" cy="1394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763D7-B908-48A3-B7F3-D458A5E01854}">
      <dsp:nvSpPr>
        <dsp:cNvPr id="0" name=""/>
        <dsp:cNvSpPr/>
      </dsp:nvSpPr>
      <dsp:spPr>
        <a:xfrm>
          <a:off x="1487" y="0"/>
          <a:ext cx="3922300" cy="1527957"/>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ct val="35000"/>
            </a:spcAft>
            <a:buNone/>
          </a:pPr>
          <a:r>
            <a:rPr lang="pt-BR" sz="1800" kern="1200" dirty="0">
              <a:latin typeface="Roboto" pitchFamily="2" charset="0"/>
              <a:ea typeface="Roboto" pitchFamily="2" charset="0"/>
            </a:rPr>
            <a:t>O texto da Constituição de 184 tinha traços dos ideais iluministas. Estabeleceu a divisão do Estado em três poderes. </a:t>
          </a:r>
        </a:p>
      </dsp:txBody>
      <dsp:txXfrm>
        <a:off x="46239" y="44752"/>
        <a:ext cx="3832796" cy="1438453"/>
      </dsp:txXfrm>
    </dsp:sp>
    <dsp:sp modelId="{3433FB10-4F24-4B02-B3CC-F86BA33F73E4}">
      <dsp:nvSpPr>
        <dsp:cNvPr id="0" name=""/>
        <dsp:cNvSpPr/>
      </dsp:nvSpPr>
      <dsp:spPr>
        <a:xfrm>
          <a:off x="4451816" y="167744"/>
          <a:ext cx="985315" cy="1152633"/>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endParaRPr lang="pt-BR" sz="5000" kern="1200" dirty="0">
            <a:latin typeface="Roboto" pitchFamily="2" charset="0"/>
            <a:ea typeface="Roboto" pitchFamily="2" charset="0"/>
          </a:endParaRPr>
        </a:p>
      </dsp:txBody>
      <dsp:txXfrm>
        <a:off x="4451816" y="398271"/>
        <a:ext cx="689721" cy="691579"/>
      </dsp:txXfrm>
    </dsp:sp>
    <dsp:sp modelId="{C011ECFC-2107-43B4-91BB-5CB0BE6AC058}">
      <dsp:nvSpPr>
        <dsp:cNvPr id="0" name=""/>
        <dsp:cNvSpPr/>
      </dsp:nvSpPr>
      <dsp:spPr>
        <a:xfrm>
          <a:off x="5782874" y="0"/>
          <a:ext cx="5711439" cy="1527957"/>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pt-BR" sz="1900" kern="1200" dirty="0">
            <a:latin typeface="Roboto" pitchFamily="2" charset="0"/>
            <a:ea typeface="Roboto" pitchFamily="2" charset="0"/>
          </a:endParaRPr>
        </a:p>
      </dsp:txBody>
      <dsp:txXfrm>
        <a:off x="5827626" y="44752"/>
        <a:ext cx="5621935" cy="14384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E7EED-D171-43F7-94B6-92F7F3675E20}">
      <dsp:nvSpPr>
        <dsp:cNvPr id="0" name=""/>
        <dsp:cNvSpPr/>
      </dsp:nvSpPr>
      <dsp:spPr>
        <a:xfrm>
          <a:off x="5580960" y="1196278"/>
          <a:ext cx="2874420" cy="563806"/>
        </a:xfrm>
        <a:custGeom>
          <a:avLst/>
          <a:gdLst/>
          <a:ahLst/>
          <a:cxnLst/>
          <a:rect l="0" t="0" r="0" b="0"/>
          <a:pathLst>
            <a:path>
              <a:moveTo>
                <a:pt x="0" y="0"/>
              </a:moveTo>
              <a:lnTo>
                <a:pt x="0" y="387897"/>
              </a:lnTo>
              <a:lnTo>
                <a:pt x="2874420" y="387897"/>
              </a:lnTo>
              <a:lnTo>
                <a:pt x="2874420" y="56380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FD042C-51A9-4903-B277-E930DB93CB79}">
      <dsp:nvSpPr>
        <dsp:cNvPr id="0" name=""/>
        <dsp:cNvSpPr/>
      </dsp:nvSpPr>
      <dsp:spPr>
        <a:xfrm>
          <a:off x="5511941" y="1196278"/>
          <a:ext cx="91440" cy="563806"/>
        </a:xfrm>
        <a:custGeom>
          <a:avLst/>
          <a:gdLst/>
          <a:ahLst/>
          <a:cxnLst/>
          <a:rect l="0" t="0" r="0" b="0"/>
          <a:pathLst>
            <a:path>
              <a:moveTo>
                <a:pt x="69019" y="0"/>
              </a:moveTo>
              <a:lnTo>
                <a:pt x="69019" y="387897"/>
              </a:lnTo>
              <a:lnTo>
                <a:pt x="45720" y="387897"/>
              </a:lnTo>
              <a:lnTo>
                <a:pt x="45720" y="56380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506A0F-6E6C-4B2A-9849-B64893A933CC}">
      <dsp:nvSpPr>
        <dsp:cNvPr id="0" name=""/>
        <dsp:cNvSpPr/>
      </dsp:nvSpPr>
      <dsp:spPr>
        <a:xfrm>
          <a:off x="2659941" y="1196278"/>
          <a:ext cx="2921018" cy="563806"/>
        </a:xfrm>
        <a:custGeom>
          <a:avLst/>
          <a:gdLst/>
          <a:ahLst/>
          <a:cxnLst/>
          <a:rect l="0" t="0" r="0" b="0"/>
          <a:pathLst>
            <a:path>
              <a:moveTo>
                <a:pt x="2921018" y="0"/>
              </a:moveTo>
              <a:lnTo>
                <a:pt x="2921018" y="387897"/>
              </a:lnTo>
              <a:lnTo>
                <a:pt x="0" y="387897"/>
              </a:lnTo>
              <a:lnTo>
                <a:pt x="0" y="56380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0CAF22-022F-4F55-950B-9DCF77AEF315}">
      <dsp:nvSpPr>
        <dsp:cNvPr id="0" name=""/>
        <dsp:cNvSpPr/>
      </dsp:nvSpPr>
      <dsp:spPr>
        <a:xfrm>
          <a:off x="4463436" y="-9504"/>
          <a:ext cx="2235047" cy="1205783"/>
        </a:xfrm>
        <a:prstGeom prst="roundRect">
          <a:avLst>
            <a:gd name="adj" fmla="val 1000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9BAD8-263D-40A9-B317-F5EBA2660BCE}">
      <dsp:nvSpPr>
        <dsp:cNvPr id="0" name=""/>
        <dsp:cNvSpPr/>
      </dsp:nvSpPr>
      <dsp:spPr>
        <a:xfrm>
          <a:off x="4674422" y="190932"/>
          <a:ext cx="2235047" cy="120578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latin typeface="Roboto" pitchFamily="2" charset="0"/>
              <a:ea typeface="Roboto" pitchFamily="2" charset="0"/>
            </a:rPr>
            <a:t>Poder Moderador </a:t>
          </a:r>
          <a:r>
            <a:rPr lang="pt-BR" sz="1900" kern="1200" dirty="0">
              <a:latin typeface="Roboto" pitchFamily="2" charset="0"/>
              <a:ea typeface="Roboto" pitchFamily="2" charset="0"/>
            </a:rPr>
            <a:t>(exercido somente pelo imperador)</a:t>
          </a:r>
        </a:p>
      </dsp:txBody>
      <dsp:txXfrm>
        <a:off x="4709738" y="226248"/>
        <a:ext cx="2164415" cy="1135151"/>
      </dsp:txXfrm>
    </dsp:sp>
    <dsp:sp modelId="{F411A1D8-E043-457B-8BF5-5770B290130B}">
      <dsp:nvSpPr>
        <dsp:cNvPr id="0" name=""/>
        <dsp:cNvSpPr/>
      </dsp:nvSpPr>
      <dsp:spPr>
        <a:xfrm>
          <a:off x="1422067" y="1760085"/>
          <a:ext cx="2475748" cy="120578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EA1CCC-552E-4273-AAE5-D7A5627C1E89}">
      <dsp:nvSpPr>
        <dsp:cNvPr id="0" name=""/>
        <dsp:cNvSpPr/>
      </dsp:nvSpPr>
      <dsp:spPr>
        <a:xfrm>
          <a:off x="1633053" y="1960521"/>
          <a:ext cx="2475748" cy="12057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latin typeface="Roboto" pitchFamily="2" charset="0"/>
              <a:ea typeface="Roboto" pitchFamily="2" charset="0"/>
            </a:rPr>
            <a:t>Poder Executivo  </a:t>
          </a:r>
          <a:r>
            <a:rPr lang="pt-BR" sz="1900" kern="1200" dirty="0">
              <a:latin typeface="Roboto" pitchFamily="2" charset="0"/>
              <a:ea typeface="Roboto" pitchFamily="2" charset="0"/>
            </a:rPr>
            <a:t>(encarregado da administração do Império)</a:t>
          </a:r>
        </a:p>
      </dsp:txBody>
      <dsp:txXfrm>
        <a:off x="1668369" y="1995837"/>
        <a:ext cx="2405116" cy="1135151"/>
      </dsp:txXfrm>
    </dsp:sp>
    <dsp:sp modelId="{DBEE96B2-E0CA-4F83-A94A-92D37DD0B5DA}">
      <dsp:nvSpPr>
        <dsp:cNvPr id="0" name=""/>
        <dsp:cNvSpPr/>
      </dsp:nvSpPr>
      <dsp:spPr>
        <a:xfrm>
          <a:off x="4319787" y="1760085"/>
          <a:ext cx="2475748" cy="120578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CAA24C-B3DF-4525-AB6E-A8EB1B30514D}">
      <dsp:nvSpPr>
        <dsp:cNvPr id="0" name=""/>
        <dsp:cNvSpPr/>
      </dsp:nvSpPr>
      <dsp:spPr>
        <a:xfrm>
          <a:off x="4530772" y="1960521"/>
          <a:ext cx="2475748" cy="12057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latin typeface="Roboto" pitchFamily="2" charset="0"/>
              <a:ea typeface="Roboto" pitchFamily="2" charset="0"/>
            </a:rPr>
            <a:t>Poder Legislativo </a:t>
          </a:r>
          <a:r>
            <a:rPr lang="pt-BR" sz="1900" kern="1200" dirty="0">
              <a:latin typeface="Roboto" pitchFamily="2" charset="0"/>
              <a:ea typeface="Roboto" pitchFamily="2" charset="0"/>
            </a:rPr>
            <a:t>(responsável pela elaboração das leis)</a:t>
          </a:r>
        </a:p>
      </dsp:txBody>
      <dsp:txXfrm>
        <a:off x="4566088" y="1995837"/>
        <a:ext cx="2405116" cy="1135151"/>
      </dsp:txXfrm>
    </dsp:sp>
    <dsp:sp modelId="{F8DEF802-9F4E-425B-BF2A-7BC5478C42ED}">
      <dsp:nvSpPr>
        <dsp:cNvPr id="0" name=""/>
        <dsp:cNvSpPr/>
      </dsp:nvSpPr>
      <dsp:spPr>
        <a:xfrm>
          <a:off x="7217506" y="1760085"/>
          <a:ext cx="2475748" cy="120578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483D02-05C9-489C-AFB0-BA04F42FB792}">
      <dsp:nvSpPr>
        <dsp:cNvPr id="0" name=""/>
        <dsp:cNvSpPr/>
      </dsp:nvSpPr>
      <dsp:spPr>
        <a:xfrm>
          <a:off x="7428492" y="1960521"/>
          <a:ext cx="2475748" cy="120578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t-BR" sz="1900" b="1" kern="1200" dirty="0">
              <a:latin typeface="Roboto" pitchFamily="2" charset="0"/>
              <a:ea typeface="Roboto" pitchFamily="2" charset="0"/>
            </a:rPr>
            <a:t>Poder Judiciário </a:t>
          </a:r>
          <a:r>
            <a:rPr lang="pt-BR" sz="1900" kern="1200" dirty="0">
              <a:latin typeface="Roboto" pitchFamily="2" charset="0"/>
              <a:ea typeface="Roboto" pitchFamily="2" charset="0"/>
            </a:rPr>
            <a:t>(encarregado da interpretação e aplicação das leis)</a:t>
          </a:r>
        </a:p>
      </dsp:txBody>
      <dsp:txXfrm>
        <a:off x="7463808" y="1995837"/>
        <a:ext cx="2405116" cy="113515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8999C7-1530-3A4C-920E-CEAAFDA3D36C}" type="datetimeFigureOut">
              <a:rPr lang="en-US" smtClean="0"/>
              <a:t>6/22/2023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A6749E-8942-7F4A-9FE9-B9933845D190}" type="slidenum">
              <a:rPr lang="en-US" smtClean="0"/>
              <a:t>‹nº›</a:t>
            </a:fld>
            <a:endParaRPr lang="en-US"/>
          </a:p>
        </p:txBody>
      </p:sp>
    </p:spTree>
    <p:extLst>
      <p:ext uri="{BB962C8B-B14F-4D97-AF65-F5344CB8AC3E}">
        <p14:creationId xmlns:p14="http://schemas.microsoft.com/office/powerpoint/2010/main" val="2512771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D71F4-87A3-4755-ACF6-97AA6CCADCF6}" type="datetimeFigureOut">
              <a:rPr lang="pt-BR" smtClean="0"/>
              <a:t>22/06/2023</a:t>
            </a:fld>
            <a:endParaRPr lang="pt-BR" dirty="0"/>
          </a:p>
        </p:txBody>
      </p:sp>
      <p:sp>
        <p:nvSpPr>
          <p:cNvPr id="4" name="Espaço Reservado para Imagem de Slid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C9C909-E8BE-4219-A716-293957608DA6}" type="slidenum">
              <a:rPr lang="pt-BR" smtClean="0"/>
              <a:t>‹nº›</a:t>
            </a:fld>
            <a:endParaRPr lang="pt-BR" dirty="0"/>
          </a:p>
        </p:txBody>
      </p:sp>
    </p:spTree>
    <p:extLst>
      <p:ext uri="{BB962C8B-B14F-4D97-AF65-F5344CB8AC3E}">
        <p14:creationId xmlns:p14="http://schemas.microsoft.com/office/powerpoint/2010/main" val="33710418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c7b04498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c7b04498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3C9C909-E8BE-4219-A716-293957608DA6}" type="slidenum">
              <a:rPr lang="pt-BR" smtClean="0"/>
              <a:t>7</a:t>
            </a:fld>
            <a:endParaRPr lang="pt-BR" dirty="0"/>
          </a:p>
        </p:txBody>
      </p:sp>
    </p:spTree>
    <p:extLst>
      <p:ext uri="{BB962C8B-B14F-4D97-AF65-F5344CB8AC3E}">
        <p14:creationId xmlns:p14="http://schemas.microsoft.com/office/powerpoint/2010/main" val="4093856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2588" y="685800"/>
            <a:ext cx="6092825"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3C9C909-E8BE-4219-A716-293957608DA6}" type="slidenum">
              <a:rPr lang="pt-BR" smtClean="0"/>
              <a:t>13</a:t>
            </a:fld>
            <a:endParaRPr lang="pt-BR" dirty="0"/>
          </a:p>
        </p:txBody>
      </p:sp>
    </p:spTree>
    <p:extLst>
      <p:ext uri="{BB962C8B-B14F-4D97-AF65-F5344CB8AC3E}">
        <p14:creationId xmlns:p14="http://schemas.microsoft.com/office/powerpoint/2010/main" val="1612641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162" y="2130426"/>
            <a:ext cx="10360501" cy="1470025"/>
          </a:xfrm>
        </p:spPr>
        <p:txBody>
          <a:bodyPr/>
          <a:lstStyle/>
          <a:p>
            <a:r>
              <a:rPr lang="pt-BR"/>
              <a:t>Clique para editar o título mestre</a:t>
            </a:r>
          </a:p>
        </p:txBody>
      </p:sp>
      <p:sp>
        <p:nvSpPr>
          <p:cNvPr id="3" name="Subtítulo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532BA083-4C2A-0140-9AFB-A6DA4DC68362}" type="datetime1">
              <a:rPr lang="pt-BR" smtClean="0"/>
              <a:t>22/06/2023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344E82F-7008-4A71-8DF8-59079F66000D}" type="slidenum">
              <a:rPr lang="pt-BR" smtClean="0"/>
              <a:t>‹nº›</a:t>
            </a:fld>
            <a:endParaRPr lang="pt-BR" dirty="0"/>
          </a:p>
        </p:txBody>
      </p:sp>
    </p:spTree>
    <p:extLst>
      <p:ext uri="{BB962C8B-B14F-4D97-AF65-F5344CB8AC3E}">
        <p14:creationId xmlns:p14="http://schemas.microsoft.com/office/powerpoint/2010/main" val="161046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B58235C-9FC6-EC46-BB8F-86E68A68A7EF}" type="datetime1">
              <a:rPr lang="pt-BR" smtClean="0"/>
              <a:t>22/06/2023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344E82F-7008-4A71-8DF8-59079F66000D}" type="slidenum">
              <a:rPr lang="pt-BR" smtClean="0"/>
              <a:t>‹nº›</a:t>
            </a:fld>
            <a:endParaRPr lang="pt-BR" dirty="0"/>
          </a:p>
        </p:txBody>
      </p:sp>
    </p:spTree>
    <p:extLst>
      <p:ext uri="{BB962C8B-B14F-4D97-AF65-F5344CB8AC3E}">
        <p14:creationId xmlns:p14="http://schemas.microsoft.com/office/powerpoint/2010/main" val="2888342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6898" y="274639"/>
            <a:ext cx="2742486"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09441" y="274639"/>
            <a:ext cx="802431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F3A18E4-551F-0947-8236-AA6C7642A34A}" type="datetime1">
              <a:rPr lang="pt-BR" smtClean="0"/>
              <a:t>22/06/2023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344E82F-7008-4A71-8DF8-59079F66000D}" type="slidenum">
              <a:rPr lang="pt-BR" smtClean="0"/>
              <a:t>‹nº›</a:t>
            </a:fld>
            <a:endParaRPr lang="pt-BR" dirty="0"/>
          </a:p>
        </p:txBody>
      </p:sp>
    </p:spTree>
    <p:extLst>
      <p:ext uri="{BB962C8B-B14F-4D97-AF65-F5344CB8AC3E}">
        <p14:creationId xmlns:p14="http://schemas.microsoft.com/office/powerpoint/2010/main" val="167497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200E4F7E-CDF7-DB48-96CF-0401224D2F0A}" type="datetime1">
              <a:rPr lang="pt-BR" smtClean="0"/>
              <a:t>22/06/2023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344E82F-7008-4A71-8DF8-59079F66000D}" type="slidenum">
              <a:rPr lang="pt-BR" smtClean="0"/>
              <a:t>‹nº›</a:t>
            </a:fld>
            <a:endParaRPr lang="pt-BR" dirty="0"/>
          </a:p>
        </p:txBody>
      </p:sp>
    </p:spTree>
    <p:extLst>
      <p:ext uri="{BB962C8B-B14F-4D97-AF65-F5344CB8AC3E}">
        <p14:creationId xmlns:p14="http://schemas.microsoft.com/office/powerpoint/2010/main" val="143817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2833" y="4406901"/>
            <a:ext cx="10360501"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182BA2B5-03F1-6C4F-9913-4FA8E1A9801C}" type="datetime1">
              <a:rPr lang="pt-BR" smtClean="0"/>
              <a:t>22/06/2023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344E82F-7008-4A71-8DF8-59079F66000D}" type="slidenum">
              <a:rPr lang="pt-BR" smtClean="0"/>
              <a:t>‹nº›</a:t>
            </a:fld>
            <a:endParaRPr lang="pt-BR" dirty="0"/>
          </a:p>
        </p:txBody>
      </p:sp>
    </p:spTree>
    <p:extLst>
      <p:ext uri="{BB962C8B-B14F-4D97-AF65-F5344CB8AC3E}">
        <p14:creationId xmlns:p14="http://schemas.microsoft.com/office/powerpoint/2010/main" val="323270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1F3B8AD6-3917-2C40-B309-2BE96BCCD6DF}" type="datetime1">
              <a:rPr lang="pt-BR" smtClean="0"/>
              <a:t>22/06/2023</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C344E82F-7008-4A71-8DF8-59079F66000D}" type="slidenum">
              <a:rPr lang="pt-BR" smtClean="0"/>
              <a:t>‹nº›</a:t>
            </a:fld>
            <a:endParaRPr lang="pt-BR" dirty="0"/>
          </a:p>
        </p:txBody>
      </p:sp>
    </p:spTree>
    <p:extLst>
      <p:ext uri="{BB962C8B-B14F-4D97-AF65-F5344CB8AC3E}">
        <p14:creationId xmlns:p14="http://schemas.microsoft.com/office/powerpoint/2010/main" val="282831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AB79154F-3C0D-D74D-B7B6-B45F47A81422}" type="datetime1">
              <a:rPr lang="pt-BR" smtClean="0"/>
              <a:t>22/06/2023</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C344E82F-7008-4A71-8DF8-59079F66000D}" type="slidenum">
              <a:rPr lang="pt-BR" smtClean="0"/>
              <a:t>‹nº›</a:t>
            </a:fld>
            <a:endParaRPr lang="pt-BR" dirty="0"/>
          </a:p>
        </p:txBody>
      </p:sp>
    </p:spTree>
    <p:extLst>
      <p:ext uri="{BB962C8B-B14F-4D97-AF65-F5344CB8AC3E}">
        <p14:creationId xmlns:p14="http://schemas.microsoft.com/office/powerpoint/2010/main" val="285100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869A0CC-C557-874C-928E-077C93073A10}" type="datetime1">
              <a:rPr lang="pt-BR" smtClean="0"/>
              <a:t>22/06/2023</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C344E82F-7008-4A71-8DF8-59079F66000D}" type="slidenum">
              <a:rPr lang="pt-BR" smtClean="0"/>
              <a:t>‹nº›</a:t>
            </a:fld>
            <a:endParaRPr lang="pt-BR" dirty="0"/>
          </a:p>
        </p:txBody>
      </p:sp>
    </p:spTree>
    <p:extLst>
      <p:ext uri="{BB962C8B-B14F-4D97-AF65-F5344CB8AC3E}">
        <p14:creationId xmlns:p14="http://schemas.microsoft.com/office/powerpoint/2010/main" val="33568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67A0D8C-58B0-8949-A226-583D0818821C}" type="datetime1">
              <a:rPr lang="pt-BR" smtClean="0"/>
              <a:t>22/06/2023</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C344E82F-7008-4A71-8DF8-59079F66000D}" type="slidenum">
              <a:rPr lang="pt-BR" smtClean="0"/>
              <a:t>‹nº›</a:t>
            </a:fld>
            <a:endParaRPr lang="pt-BR" dirty="0"/>
          </a:p>
        </p:txBody>
      </p:sp>
    </p:spTree>
    <p:extLst>
      <p:ext uri="{BB962C8B-B14F-4D97-AF65-F5344CB8AC3E}">
        <p14:creationId xmlns:p14="http://schemas.microsoft.com/office/powerpoint/2010/main" val="144546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442" y="273050"/>
            <a:ext cx="4010039"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211A1CA-06A3-FE4C-922E-6BEA53D088D8}" type="datetime1">
              <a:rPr lang="pt-BR" smtClean="0"/>
              <a:t>22/06/2023</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C344E82F-7008-4A71-8DF8-59079F66000D}" type="slidenum">
              <a:rPr lang="pt-BR" smtClean="0"/>
              <a:t>‹nº›</a:t>
            </a:fld>
            <a:endParaRPr lang="pt-BR" dirty="0"/>
          </a:p>
        </p:txBody>
      </p:sp>
    </p:spTree>
    <p:extLst>
      <p:ext uri="{BB962C8B-B14F-4D97-AF65-F5344CB8AC3E}">
        <p14:creationId xmlns:p14="http://schemas.microsoft.com/office/powerpoint/2010/main" val="3994255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095" y="4800600"/>
            <a:ext cx="7313295"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7A6E777C-63AF-894E-B0E9-38526ED76EFB}" type="datetime1">
              <a:rPr lang="pt-BR" smtClean="0"/>
              <a:t>22/06/2023</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C344E82F-7008-4A71-8DF8-59079F66000D}" type="slidenum">
              <a:rPr lang="pt-BR" smtClean="0"/>
              <a:t>‹nº›</a:t>
            </a:fld>
            <a:endParaRPr lang="pt-BR" dirty="0"/>
          </a:p>
        </p:txBody>
      </p:sp>
    </p:spTree>
    <p:extLst>
      <p:ext uri="{BB962C8B-B14F-4D97-AF65-F5344CB8AC3E}">
        <p14:creationId xmlns:p14="http://schemas.microsoft.com/office/powerpoint/2010/main" val="175892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A0674A-A158-3042-B5FC-6AB2AC5B1827}" type="datetime1">
              <a:rPr lang="pt-BR" smtClean="0"/>
              <a:t>22/06/2023</a:t>
            </a:fld>
            <a:endParaRPr lang="pt-BR" dirty="0"/>
          </a:p>
        </p:txBody>
      </p:sp>
      <p:sp>
        <p:nvSpPr>
          <p:cNvPr id="5" name="Espaço Reservado para Rodapé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4E82F-7008-4A71-8DF8-59079F66000D}" type="slidenum">
              <a:rPr lang="pt-BR" smtClean="0"/>
              <a:t>‹nº›</a:t>
            </a:fld>
            <a:endParaRPr lang="pt-BR" dirty="0"/>
          </a:p>
        </p:txBody>
      </p:sp>
    </p:spTree>
    <p:extLst>
      <p:ext uri="{BB962C8B-B14F-4D97-AF65-F5344CB8AC3E}">
        <p14:creationId xmlns:p14="http://schemas.microsoft.com/office/powerpoint/2010/main" val="1713815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1252"/>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cstate="print">
            <a:alphaModFix/>
            <a:extLst>
              <a:ext uri="{28A0092B-C50C-407E-A947-70E740481C1C}">
                <a14:useLocalDpi xmlns:a14="http://schemas.microsoft.com/office/drawing/2010/main" val="0"/>
              </a:ext>
            </a:extLst>
          </a:blip>
          <a:srcRect r="23415"/>
          <a:stretch/>
        </p:blipFill>
        <p:spPr>
          <a:xfrm>
            <a:off x="1416" y="42508"/>
            <a:ext cx="9334772" cy="6858005"/>
          </a:xfrm>
          <a:prstGeom prst="rect">
            <a:avLst/>
          </a:prstGeom>
          <a:noFill/>
          <a:ln>
            <a:noFill/>
          </a:ln>
        </p:spPr>
      </p:pic>
    </p:spTree>
    <p:extLst>
      <p:ext uri="{BB962C8B-B14F-4D97-AF65-F5344CB8AC3E}">
        <p14:creationId xmlns:p14="http://schemas.microsoft.com/office/powerpoint/2010/main" val="1414097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ângulo 13">
            <a:extLst>
              <a:ext uri="{FF2B5EF4-FFF2-40B4-BE49-F238E27FC236}">
                <a16:creationId xmlns:a16="http://schemas.microsoft.com/office/drawing/2014/main" id="{3DD78904-EE1B-6EAA-CED4-6CD076BE5639}"/>
              </a:ext>
            </a:extLst>
          </p:cNvPr>
          <p:cNvSpPr/>
          <p:nvPr/>
        </p:nvSpPr>
        <p:spPr>
          <a:xfrm>
            <a:off x="-32288" y="1622051"/>
            <a:ext cx="12191999" cy="523594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6699FF"/>
              </a:solidFill>
            </a:endParaRPr>
          </a:p>
        </p:txBody>
      </p:sp>
      <p:sp>
        <p:nvSpPr>
          <p:cNvPr id="2" name="Título 1"/>
          <p:cNvSpPr>
            <a:spLocks noGrp="1"/>
          </p:cNvSpPr>
          <p:nvPr>
            <p:ph type="title"/>
          </p:nvPr>
        </p:nvSpPr>
        <p:spPr>
          <a:xfrm>
            <a:off x="94878" y="736745"/>
            <a:ext cx="11904190" cy="702970"/>
          </a:xfrm>
        </p:spPr>
        <p:txBody>
          <a:bodyPr>
            <a:noAutofit/>
          </a:bodyPr>
          <a:lstStyle/>
          <a:p>
            <a:pPr>
              <a:lnSpc>
                <a:spcPts val="3600"/>
              </a:lnSpc>
            </a:pPr>
            <a:r>
              <a:rPr lang="pt-BR" sz="4000" b="1" dirty="0">
                <a:latin typeface="Roboto" pitchFamily="2" charset="0"/>
                <a:ea typeface="Roboto" pitchFamily="2" charset="0"/>
              </a:rPr>
              <a:t>Escravidão e tráfico de escravizados</a:t>
            </a:r>
          </a:p>
        </p:txBody>
      </p:sp>
      <p:sp>
        <p:nvSpPr>
          <p:cNvPr id="3" name="Slide Number Placeholder 2"/>
          <p:cNvSpPr>
            <a:spLocks noGrp="1"/>
          </p:cNvSpPr>
          <p:nvPr>
            <p:ph type="sldNum" sz="quarter" idx="12"/>
          </p:nvPr>
        </p:nvSpPr>
        <p:spPr>
          <a:xfrm>
            <a:off x="12188825" y="7389440"/>
            <a:ext cx="1259883" cy="397461"/>
          </a:xfrm>
        </p:spPr>
        <p:txBody>
          <a:bodyPr/>
          <a:lstStyle/>
          <a:p>
            <a:fld id="{C344E82F-7008-4A71-8DF8-59079F66000D}" type="slidenum">
              <a:rPr lang="pt-BR" smtClean="0"/>
              <a:t>10</a:t>
            </a:fld>
            <a:endParaRPr lang="pt-BR" dirty="0"/>
          </a:p>
        </p:txBody>
      </p:sp>
      <p:pic>
        <p:nvPicPr>
          <p:cNvPr id="5"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sp>
        <p:nvSpPr>
          <p:cNvPr id="6" name="CaixaDeTexto 5">
            <a:extLst>
              <a:ext uri="{FF2B5EF4-FFF2-40B4-BE49-F238E27FC236}">
                <a16:creationId xmlns:a16="http://schemas.microsoft.com/office/drawing/2014/main" id="{0488D9BF-88E2-864E-38AE-7F272BF8AD46}"/>
              </a:ext>
            </a:extLst>
          </p:cNvPr>
          <p:cNvSpPr txBox="1"/>
          <p:nvPr/>
        </p:nvSpPr>
        <p:spPr>
          <a:xfrm>
            <a:off x="130227" y="2205898"/>
            <a:ext cx="3168353" cy="4555093"/>
          </a:xfrm>
          <a:prstGeom prst="rect">
            <a:avLst/>
          </a:prstGeom>
          <a:noFill/>
        </p:spPr>
        <p:txBody>
          <a:bodyPr wrap="square">
            <a:spAutoFit/>
          </a:bodyPr>
          <a:lstStyle/>
          <a:p>
            <a:pPr marL="179388" indent="-179388">
              <a:buFont typeface="Arial" panose="020B0604020202020204" pitchFamily="34" charset="0"/>
              <a:buChar char="•"/>
            </a:pPr>
            <a:r>
              <a:rPr lang="pt-BR" dirty="0">
                <a:latin typeface="Roboto" panose="02000000000000000000" pitchFamily="2" charset="0"/>
                <a:ea typeface="Roboto" panose="02000000000000000000" pitchFamily="2" charset="0"/>
                <a:cs typeface="Roboto" panose="02000000000000000000" pitchFamily="2" charset="0"/>
              </a:rPr>
              <a:t>A Constituição de 1824 manteve a escravidão no Brasil.</a:t>
            </a:r>
          </a:p>
          <a:p>
            <a:pPr marL="179388" indent="-179388">
              <a:buFont typeface="Arial" panose="020B0604020202020204" pitchFamily="34" charset="0"/>
              <a:buChar char="•"/>
            </a:pPr>
            <a:r>
              <a:rPr lang="pt-BR" dirty="0">
                <a:latin typeface="Roboto" panose="02000000000000000000" pitchFamily="2" charset="0"/>
                <a:ea typeface="Roboto" panose="02000000000000000000" pitchFamily="2" charset="0"/>
                <a:cs typeface="Roboto" panose="02000000000000000000" pitchFamily="2" charset="0"/>
              </a:rPr>
              <a:t>Os ingleses pressionavam pelo fim do tráfico. Sem a escravidão, aumentaria o mercado consumidor e a venda de máquinas e equipamentos.</a:t>
            </a:r>
          </a:p>
          <a:p>
            <a:pPr marL="179388" indent="-179388">
              <a:buFont typeface="Arial" panose="020B0604020202020204" pitchFamily="34" charset="0"/>
              <a:buChar char="•"/>
            </a:pPr>
            <a:r>
              <a:rPr lang="pt-BR" dirty="0">
                <a:latin typeface="Roboto" panose="02000000000000000000" pitchFamily="2" charset="0"/>
                <a:ea typeface="Roboto" panose="02000000000000000000" pitchFamily="2" charset="0"/>
                <a:cs typeface="Roboto" panose="02000000000000000000" pitchFamily="2" charset="0"/>
              </a:rPr>
              <a:t>Em novembro de 1831, os regentes aprovaram uma lei extinguindo o tráfico de escravizados, que entretanto prosseguiu (ver gráfico)</a:t>
            </a:r>
          </a:p>
          <a:p>
            <a:pPr marL="179388" indent="-179388">
              <a:buFont typeface="Arial" panose="020B0604020202020204" pitchFamily="34" charset="0"/>
              <a:buChar char="•"/>
            </a:pPr>
            <a:endParaRPr lang="pt-BR" sz="2000" dirty="0">
              <a:latin typeface="Roboto" panose="02000000000000000000" pitchFamily="2" charset="0"/>
              <a:ea typeface="Roboto" panose="02000000000000000000" pitchFamily="2" charset="0"/>
              <a:cs typeface="Roboto" panose="02000000000000000000" pitchFamily="2" charset="0"/>
            </a:endParaRPr>
          </a:p>
        </p:txBody>
      </p:sp>
      <p:pic>
        <p:nvPicPr>
          <p:cNvPr id="7" name="Imagem 6">
            <a:extLst>
              <a:ext uri="{FF2B5EF4-FFF2-40B4-BE49-F238E27FC236}">
                <a16:creationId xmlns:a16="http://schemas.microsoft.com/office/drawing/2014/main" id="{5DC90BE1-6471-39A1-55BA-90CC98FFD7C0}"/>
              </a:ext>
            </a:extLst>
          </p:cNvPr>
          <p:cNvPicPr>
            <a:picLocks noChangeAspect="1"/>
          </p:cNvPicPr>
          <p:nvPr/>
        </p:nvPicPr>
        <p:blipFill>
          <a:blip r:embed="rId3"/>
          <a:stretch>
            <a:fillRect/>
          </a:stretch>
        </p:blipFill>
        <p:spPr>
          <a:xfrm>
            <a:off x="3718148" y="2204864"/>
            <a:ext cx="7804524" cy="4162413"/>
          </a:xfrm>
          <a:prstGeom prst="rect">
            <a:avLst/>
          </a:prstGeom>
        </p:spPr>
      </p:pic>
    </p:spTree>
    <p:extLst>
      <p:ext uri="{BB962C8B-B14F-4D97-AF65-F5344CB8AC3E}">
        <p14:creationId xmlns:p14="http://schemas.microsoft.com/office/powerpoint/2010/main" val="383802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ta: para a Direita 16">
            <a:extLst>
              <a:ext uri="{FF2B5EF4-FFF2-40B4-BE49-F238E27FC236}">
                <a16:creationId xmlns:a16="http://schemas.microsoft.com/office/drawing/2014/main" id="{898D2063-6A54-B291-563E-7357F025182B}"/>
              </a:ext>
            </a:extLst>
          </p:cNvPr>
          <p:cNvSpPr/>
          <p:nvPr/>
        </p:nvSpPr>
        <p:spPr>
          <a:xfrm>
            <a:off x="7174133" y="1614073"/>
            <a:ext cx="3057190" cy="2656165"/>
          </a:xfrm>
          <a:prstGeom prst="rightArrow">
            <a:avLst>
              <a:gd name="adj1" fmla="val 100000"/>
              <a:gd name="adj2" fmla="val 285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422E8667-ABF1-E797-AA7C-E43E3F2D15F5}"/>
              </a:ext>
            </a:extLst>
          </p:cNvPr>
          <p:cNvSpPr txBox="1"/>
          <p:nvPr/>
        </p:nvSpPr>
        <p:spPr>
          <a:xfrm>
            <a:off x="7450312" y="1718754"/>
            <a:ext cx="2175644" cy="2308324"/>
          </a:xfrm>
          <a:prstGeom prst="rect">
            <a:avLst/>
          </a:prstGeom>
          <a:noFill/>
        </p:spPr>
        <p:txBody>
          <a:bodyPr wrap="square">
            <a:spAutoFit/>
          </a:bodyPr>
          <a:lstStyle/>
          <a:p>
            <a:pPr lvl="0"/>
            <a:r>
              <a:rPr lang="pt-BR" sz="1800" dirty="0">
                <a:latin typeface="Roboto" pitchFamily="2" charset="0"/>
                <a:ea typeface="Roboto" pitchFamily="2" charset="0"/>
              </a:rPr>
              <a:t>Até que ele atingisse a maioridade, o Império seria governado por regentes nomeados pela Assembleia Geral.</a:t>
            </a:r>
          </a:p>
        </p:txBody>
      </p:sp>
      <p:sp>
        <p:nvSpPr>
          <p:cNvPr id="28" name="Seta: para a Direita 27">
            <a:extLst>
              <a:ext uri="{FF2B5EF4-FFF2-40B4-BE49-F238E27FC236}">
                <a16:creationId xmlns:a16="http://schemas.microsoft.com/office/drawing/2014/main" id="{E0D4DD70-4FB2-0B87-C228-8D40C56DA30C}"/>
              </a:ext>
            </a:extLst>
          </p:cNvPr>
          <p:cNvSpPr/>
          <p:nvPr/>
        </p:nvSpPr>
        <p:spPr>
          <a:xfrm>
            <a:off x="4854540" y="1681715"/>
            <a:ext cx="2464008" cy="2428754"/>
          </a:xfrm>
          <a:prstGeom prst="rightArrow">
            <a:avLst>
              <a:gd name="adj1" fmla="val 100000"/>
              <a:gd name="adj2" fmla="val 285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p>
        </p:txBody>
      </p:sp>
      <p:sp>
        <p:nvSpPr>
          <p:cNvPr id="2" name="Título 1"/>
          <p:cNvSpPr>
            <a:spLocks noGrp="1"/>
          </p:cNvSpPr>
          <p:nvPr>
            <p:ph type="title"/>
          </p:nvPr>
        </p:nvSpPr>
        <p:spPr>
          <a:xfrm>
            <a:off x="-3174" y="478242"/>
            <a:ext cx="12192000" cy="1080101"/>
          </a:xfrm>
        </p:spPr>
        <p:txBody>
          <a:bodyPr>
            <a:normAutofit/>
          </a:bodyPr>
          <a:lstStyle/>
          <a:p>
            <a:r>
              <a:rPr lang="pt-BR" sz="4800" b="1" dirty="0">
                <a:latin typeface="Roboto" pitchFamily="2" charset="0"/>
                <a:ea typeface="Roboto" pitchFamily="2" charset="0"/>
              </a:rPr>
              <a:t>A Regência</a:t>
            </a:r>
          </a:p>
        </p:txBody>
      </p:sp>
      <p:pic>
        <p:nvPicPr>
          <p:cNvPr id="7"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sp>
        <p:nvSpPr>
          <p:cNvPr id="16" name="Seta: para a Direita 15">
            <a:extLst>
              <a:ext uri="{FF2B5EF4-FFF2-40B4-BE49-F238E27FC236}">
                <a16:creationId xmlns:a16="http://schemas.microsoft.com/office/drawing/2014/main" id="{95F770DE-9C85-1508-9C0A-3815D5F54712}"/>
              </a:ext>
            </a:extLst>
          </p:cNvPr>
          <p:cNvSpPr/>
          <p:nvPr/>
        </p:nvSpPr>
        <p:spPr>
          <a:xfrm>
            <a:off x="2091885" y="1864671"/>
            <a:ext cx="2920297" cy="2165045"/>
          </a:xfrm>
          <a:prstGeom prst="rightArrow">
            <a:avLst>
              <a:gd name="adj1" fmla="val 100000"/>
              <a:gd name="adj2" fmla="val 285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9F8CD5AA-870E-58EB-4CCA-A9659B1A76EB}"/>
              </a:ext>
            </a:extLst>
          </p:cNvPr>
          <p:cNvSpPr txBox="1"/>
          <p:nvPr/>
        </p:nvSpPr>
        <p:spPr>
          <a:xfrm>
            <a:off x="2447841" y="2116185"/>
            <a:ext cx="1864330" cy="1754326"/>
          </a:xfrm>
          <a:prstGeom prst="rect">
            <a:avLst/>
          </a:prstGeom>
          <a:noFill/>
        </p:spPr>
        <p:txBody>
          <a:bodyPr wrap="square">
            <a:spAutoFit/>
          </a:bodyPr>
          <a:lstStyle/>
          <a:p>
            <a:pPr lvl="0"/>
            <a:r>
              <a:rPr lang="pt-BR" sz="1800" dirty="0">
                <a:latin typeface="Roboto" pitchFamily="2" charset="0"/>
                <a:ea typeface="Roboto" pitchFamily="2" charset="0"/>
              </a:rPr>
              <a:t>Em 1831, o príncipe herdeiro D. Pedro tinha apenas cinco anos.</a:t>
            </a:r>
          </a:p>
        </p:txBody>
      </p:sp>
      <p:sp>
        <p:nvSpPr>
          <p:cNvPr id="18" name="Seta: para a Direita 17">
            <a:extLst>
              <a:ext uri="{FF2B5EF4-FFF2-40B4-BE49-F238E27FC236}">
                <a16:creationId xmlns:a16="http://schemas.microsoft.com/office/drawing/2014/main" id="{5E6A963A-2543-4323-6898-076ABF814A41}"/>
              </a:ext>
            </a:extLst>
          </p:cNvPr>
          <p:cNvSpPr/>
          <p:nvPr/>
        </p:nvSpPr>
        <p:spPr>
          <a:xfrm>
            <a:off x="6420005" y="4402313"/>
            <a:ext cx="3760504" cy="1190771"/>
          </a:xfrm>
          <a:prstGeom prst="rightArrow">
            <a:avLst>
              <a:gd name="adj1" fmla="val 100000"/>
              <a:gd name="adj2" fmla="val 285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De 1835 a 1840, a regência tornou-se una e apenas uma pessoa exercia o cargo  de regente. </a:t>
            </a:r>
          </a:p>
        </p:txBody>
      </p:sp>
      <p:sp>
        <p:nvSpPr>
          <p:cNvPr id="23" name="Seta: para a Direita 22">
            <a:extLst>
              <a:ext uri="{FF2B5EF4-FFF2-40B4-BE49-F238E27FC236}">
                <a16:creationId xmlns:a16="http://schemas.microsoft.com/office/drawing/2014/main" id="{15482572-4CE3-F83D-AA28-EB1F52944074}"/>
              </a:ext>
            </a:extLst>
          </p:cNvPr>
          <p:cNvSpPr/>
          <p:nvPr/>
        </p:nvSpPr>
        <p:spPr>
          <a:xfrm>
            <a:off x="2131862" y="4428112"/>
            <a:ext cx="4288142" cy="1190771"/>
          </a:xfrm>
          <a:prstGeom prst="rightArrow">
            <a:avLst>
              <a:gd name="adj1" fmla="val 100000"/>
              <a:gd name="adj2" fmla="val 285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Entre 1831 e 1835, vigorou uma Regência Trina, ou seja, uma regência composta por três integrantes. </a:t>
            </a:r>
          </a:p>
        </p:txBody>
      </p:sp>
      <p:sp>
        <p:nvSpPr>
          <p:cNvPr id="29" name="Seta: para a Direita 28">
            <a:extLst>
              <a:ext uri="{FF2B5EF4-FFF2-40B4-BE49-F238E27FC236}">
                <a16:creationId xmlns:a16="http://schemas.microsoft.com/office/drawing/2014/main" id="{70405E41-97DB-E991-2652-A51AAC8415DD}"/>
              </a:ext>
            </a:extLst>
          </p:cNvPr>
          <p:cNvSpPr/>
          <p:nvPr/>
        </p:nvSpPr>
        <p:spPr>
          <a:xfrm>
            <a:off x="2447841" y="5756223"/>
            <a:ext cx="7732668" cy="769122"/>
          </a:xfrm>
          <a:prstGeom prst="rightArrow">
            <a:avLst>
              <a:gd name="adj1" fmla="val 97914"/>
              <a:gd name="adj2" fmla="val 31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p>
          <a:p>
            <a:endParaRPr lang="pt-BR" dirty="0"/>
          </a:p>
        </p:txBody>
      </p:sp>
      <p:sp>
        <p:nvSpPr>
          <p:cNvPr id="32" name="CaixaDeTexto 31">
            <a:extLst>
              <a:ext uri="{FF2B5EF4-FFF2-40B4-BE49-F238E27FC236}">
                <a16:creationId xmlns:a16="http://schemas.microsoft.com/office/drawing/2014/main" id="{56ECACE9-FFF0-6791-E54F-F2F60AEC2A24}"/>
              </a:ext>
            </a:extLst>
          </p:cNvPr>
          <p:cNvSpPr txBox="1"/>
          <p:nvPr/>
        </p:nvSpPr>
        <p:spPr>
          <a:xfrm>
            <a:off x="5159838" y="2067861"/>
            <a:ext cx="1501230" cy="1754326"/>
          </a:xfrm>
          <a:prstGeom prst="rect">
            <a:avLst/>
          </a:prstGeom>
          <a:noFill/>
        </p:spPr>
        <p:txBody>
          <a:bodyPr wrap="square">
            <a:spAutoFit/>
          </a:bodyPr>
          <a:lstStyle/>
          <a:p>
            <a:r>
              <a:rPr lang="pt-BR" dirty="0"/>
              <a:t>As Forças Armadas para a defesa do </a:t>
            </a:r>
          </a:p>
          <a:p>
            <a:r>
              <a:rPr lang="pt-BR" dirty="0"/>
              <a:t>governo do país foram reformuladas.</a:t>
            </a:r>
          </a:p>
        </p:txBody>
      </p:sp>
      <p:pic>
        <p:nvPicPr>
          <p:cNvPr id="38" name="Imagem 37">
            <a:extLst>
              <a:ext uri="{FF2B5EF4-FFF2-40B4-BE49-F238E27FC236}">
                <a16:creationId xmlns:a16="http://schemas.microsoft.com/office/drawing/2014/main" id="{662865DC-551A-C146-9CEE-38B06B16A4BB}"/>
              </a:ext>
            </a:extLst>
          </p:cNvPr>
          <p:cNvPicPr>
            <a:picLocks noChangeAspect="1"/>
          </p:cNvPicPr>
          <p:nvPr/>
        </p:nvPicPr>
        <p:blipFill>
          <a:blip r:embed="rId3"/>
          <a:stretch>
            <a:fillRect/>
          </a:stretch>
        </p:blipFill>
        <p:spPr>
          <a:xfrm>
            <a:off x="10180510" y="561975"/>
            <a:ext cx="2008315" cy="6306484"/>
          </a:xfrm>
          <a:prstGeom prst="rect">
            <a:avLst/>
          </a:prstGeom>
        </p:spPr>
      </p:pic>
      <p:sp>
        <p:nvSpPr>
          <p:cNvPr id="39" name="Seta: para a Direita 38">
            <a:extLst>
              <a:ext uri="{FF2B5EF4-FFF2-40B4-BE49-F238E27FC236}">
                <a16:creationId xmlns:a16="http://schemas.microsoft.com/office/drawing/2014/main" id="{5EDA1FD0-77F7-904D-5621-35115E26DC90}"/>
              </a:ext>
            </a:extLst>
          </p:cNvPr>
          <p:cNvSpPr/>
          <p:nvPr/>
        </p:nvSpPr>
        <p:spPr>
          <a:xfrm flipH="1">
            <a:off x="2108347" y="5765457"/>
            <a:ext cx="1371847" cy="759888"/>
          </a:xfrm>
          <a:prstGeom prst="rightArrow">
            <a:avLst>
              <a:gd name="adj1" fmla="val 100000"/>
              <a:gd name="adj2" fmla="val 285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p>
        </p:txBody>
      </p:sp>
      <p:sp>
        <p:nvSpPr>
          <p:cNvPr id="42" name="Retângulo 41">
            <a:extLst>
              <a:ext uri="{FF2B5EF4-FFF2-40B4-BE49-F238E27FC236}">
                <a16:creationId xmlns:a16="http://schemas.microsoft.com/office/drawing/2014/main" id="{2C5F6E38-319B-6264-B190-ECF4FA1B1E5A}"/>
              </a:ext>
            </a:extLst>
          </p:cNvPr>
          <p:cNvSpPr/>
          <p:nvPr/>
        </p:nvSpPr>
        <p:spPr>
          <a:xfrm>
            <a:off x="3430116" y="5776955"/>
            <a:ext cx="102339" cy="676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CaixaDeTexto 43">
            <a:extLst>
              <a:ext uri="{FF2B5EF4-FFF2-40B4-BE49-F238E27FC236}">
                <a16:creationId xmlns:a16="http://schemas.microsoft.com/office/drawing/2014/main" id="{3094106C-B2DF-67F9-613F-53BB0197A069}"/>
              </a:ext>
            </a:extLst>
          </p:cNvPr>
          <p:cNvSpPr txBox="1"/>
          <p:nvPr/>
        </p:nvSpPr>
        <p:spPr>
          <a:xfrm>
            <a:off x="2127592" y="6589114"/>
            <a:ext cx="8052917" cy="338554"/>
          </a:xfrm>
          <a:prstGeom prst="rect">
            <a:avLst/>
          </a:prstGeom>
          <a:noFill/>
        </p:spPr>
        <p:txBody>
          <a:bodyPr wrap="square">
            <a:spAutoFit/>
          </a:bodyPr>
          <a:lstStyle/>
          <a:p>
            <a:pPr algn="ctr"/>
            <a:r>
              <a:rPr lang="pt-BR" sz="1600" b="1" dirty="0"/>
              <a:t>Batalhão de fuzileiros da Guarda Nacional</a:t>
            </a:r>
            <a:r>
              <a:rPr lang="pt-BR" sz="1600" dirty="0"/>
              <a:t>, </a:t>
            </a:r>
            <a:r>
              <a:rPr lang="pt-BR" sz="1600" dirty="0" err="1"/>
              <a:t>Heaton</a:t>
            </a:r>
            <a:r>
              <a:rPr lang="pt-BR" sz="1600" dirty="0"/>
              <a:t> e </a:t>
            </a:r>
            <a:r>
              <a:rPr lang="pt-BR" sz="1600" dirty="0" err="1"/>
              <a:t>Rensburg</a:t>
            </a:r>
            <a:r>
              <a:rPr lang="pt-BR" sz="1600" dirty="0"/>
              <a:t>. Litografia, 1840-1845. Detalhe.</a:t>
            </a:r>
          </a:p>
        </p:txBody>
      </p:sp>
      <p:sp>
        <p:nvSpPr>
          <p:cNvPr id="41" name="CaixaDeTexto 40">
            <a:extLst>
              <a:ext uri="{FF2B5EF4-FFF2-40B4-BE49-F238E27FC236}">
                <a16:creationId xmlns:a16="http://schemas.microsoft.com/office/drawing/2014/main" id="{D9DA7D03-7E47-7252-FBC6-396BDFC5AB33}"/>
              </a:ext>
            </a:extLst>
          </p:cNvPr>
          <p:cNvSpPr txBox="1"/>
          <p:nvPr/>
        </p:nvSpPr>
        <p:spPr>
          <a:xfrm>
            <a:off x="2710036" y="5846210"/>
            <a:ext cx="6915920" cy="646331"/>
          </a:xfrm>
          <a:prstGeom prst="rect">
            <a:avLst/>
          </a:prstGeom>
          <a:noFill/>
          <a:ln>
            <a:noFill/>
          </a:ln>
        </p:spPr>
        <p:txBody>
          <a:bodyPr wrap="square">
            <a:spAutoFit/>
          </a:bodyPr>
          <a:lstStyle/>
          <a:p>
            <a:r>
              <a:rPr lang="pt-BR" dirty="0"/>
              <a:t>Em 1831, a regência criou a Guarda Nacional. Sua missão era defender o cumprimento da Constituição e evitar desordens e rebeliões internas.</a:t>
            </a:r>
          </a:p>
        </p:txBody>
      </p:sp>
      <p:pic>
        <p:nvPicPr>
          <p:cNvPr id="36" name="Imagem 35">
            <a:extLst>
              <a:ext uri="{FF2B5EF4-FFF2-40B4-BE49-F238E27FC236}">
                <a16:creationId xmlns:a16="http://schemas.microsoft.com/office/drawing/2014/main" id="{4B0E1221-5FB9-43A8-08DB-9431DDDEF7DF}"/>
              </a:ext>
            </a:extLst>
          </p:cNvPr>
          <p:cNvPicPr>
            <a:picLocks noChangeAspect="1"/>
          </p:cNvPicPr>
          <p:nvPr/>
        </p:nvPicPr>
        <p:blipFill>
          <a:blip r:embed="rId4"/>
          <a:stretch>
            <a:fillRect/>
          </a:stretch>
        </p:blipFill>
        <p:spPr>
          <a:xfrm>
            <a:off x="16464" y="561975"/>
            <a:ext cx="2075421" cy="6296026"/>
          </a:xfrm>
          <a:prstGeom prst="rect">
            <a:avLst/>
          </a:prstGeom>
        </p:spPr>
      </p:pic>
    </p:spTree>
    <p:extLst>
      <p:ext uri="{BB962C8B-B14F-4D97-AF65-F5344CB8AC3E}">
        <p14:creationId xmlns:p14="http://schemas.microsoft.com/office/powerpoint/2010/main" val="128875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440" y="458072"/>
            <a:ext cx="10969943" cy="1143000"/>
          </a:xfrm>
        </p:spPr>
        <p:txBody>
          <a:bodyPr>
            <a:normAutofit/>
          </a:bodyPr>
          <a:lstStyle/>
          <a:p>
            <a:r>
              <a:rPr lang="pt-BR" sz="4800" b="1" dirty="0">
                <a:latin typeface="Roboto" pitchFamily="2" charset="0"/>
                <a:ea typeface="Roboto" pitchFamily="2" charset="0"/>
              </a:rPr>
              <a:t>Coronelismo</a:t>
            </a:r>
          </a:p>
        </p:txBody>
      </p:sp>
      <p:pic>
        <p:nvPicPr>
          <p:cNvPr id="6" name="Imagem 5">
            <a:extLst>
              <a:ext uri="{FF2B5EF4-FFF2-40B4-BE49-F238E27FC236}">
                <a16:creationId xmlns:a16="http://schemas.microsoft.com/office/drawing/2014/main" id="{72108D8E-D1A5-0D94-4562-B22EAAD0C5BD}"/>
              </a:ext>
            </a:extLst>
          </p:cNvPr>
          <p:cNvPicPr>
            <a:picLocks noChangeAspect="1"/>
          </p:cNvPicPr>
          <p:nvPr/>
        </p:nvPicPr>
        <p:blipFill>
          <a:blip r:embed="rId2"/>
          <a:stretch>
            <a:fillRect/>
          </a:stretch>
        </p:blipFill>
        <p:spPr>
          <a:xfrm>
            <a:off x="2077696" y="527971"/>
            <a:ext cx="8967956" cy="6305595"/>
          </a:xfrm>
          <a:prstGeom prst="rect">
            <a:avLst/>
          </a:prstGeom>
        </p:spPr>
      </p:pic>
      <p:pic>
        <p:nvPicPr>
          <p:cNvPr id="5"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
        <p:nvSpPr>
          <p:cNvPr id="8" name="CaixaDeTexto 7">
            <a:extLst>
              <a:ext uri="{FF2B5EF4-FFF2-40B4-BE49-F238E27FC236}">
                <a16:creationId xmlns:a16="http://schemas.microsoft.com/office/drawing/2014/main" id="{009DA8A8-88FC-0DA0-FE7E-6C604D40740B}"/>
              </a:ext>
            </a:extLst>
          </p:cNvPr>
          <p:cNvSpPr txBox="1"/>
          <p:nvPr/>
        </p:nvSpPr>
        <p:spPr>
          <a:xfrm>
            <a:off x="10795166" y="2615946"/>
            <a:ext cx="1204845" cy="2308324"/>
          </a:xfrm>
          <a:prstGeom prst="rect">
            <a:avLst/>
          </a:prstGeom>
          <a:noFill/>
        </p:spPr>
        <p:txBody>
          <a:bodyPr wrap="square">
            <a:spAutoFit/>
          </a:bodyPr>
          <a:lstStyle/>
          <a:p>
            <a:r>
              <a:rPr lang="pt-BR" sz="1600" dirty="0"/>
              <a:t>Fotografia de família e agregados do coronel João Heráclio. Casinhas (PE), década de 1920.</a:t>
            </a:r>
          </a:p>
        </p:txBody>
      </p:sp>
      <p:sp>
        <p:nvSpPr>
          <p:cNvPr id="13" name="Forma Livre: Forma 12">
            <a:extLst>
              <a:ext uri="{FF2B5EF4-FFF2-40B4-BE49-F238E27FC236}">
                <a16:creationId xmlns:a16="http://schemas.microsoft.com/office/drawing/2014/main" id="{F9DED52F-2CCC-1E53-BF54-C58C9E0AC1FD}"/>
              </a:ext>
            </a:extLst>
          </p:cNvPr>
          <p:cNvSpPr/>
          <p:nvPr/>
        </p:nvSpPr>
        <p:spPr>
          <a:xfrm>
            <a:off x="-4757" y="527971"/>
            <a:ext cx="2082454" cy="4629221"/>
          </a:xfrm>
          <a:custGeom>
            <a:avLst/>
            <a:gdLst>
              <a:gd name="connsiteX0" fmla="*/ 0 w 4491316"/>
              <a:gd name="connsiteY0" fmla="*/ 113025 h 678137"/>
              <a:gd name="connsiteX1" fmla="*/ 113025 w 4491316"/>
              <a:gd name="connsiteY1" fmla="*/ 0 h 678137"/>
              <a:gd name="connsiteX2" fmla="*/ 4378291 w 4491316"/>
              <a:gd name="connsiteY2" fmla="*/ 0 h 678137"/>
              <a:gd name="connsiteX3" fmla="*/ 4491316 w 4491316"/>
              <a:gd name="connsiteY3" fmla="*/ 113025 h 678137"/>
              <a:gd name="connsiteX4" fmla="*/ 4491316 w 4491316"/>
              <a:gd name="connsiteY4" fmla="*/ 565112 h 678137"/>
              <a:gd name="connsiteX5" fmla="*/ 4378291 w 4491316"/>
              <a:gd name="connsiteY5" fmla="*/ 678137 h 678137"/>
              <a:gd name="connsiteX6" fmla="*/ 113025 w 4491316"/>
              <a:gd name="connsiteY6" fmla="*/ 678137 h 678137"/>
              <a:gd name="connsiteX7" fmla="*/ 0 w 4491316"/>
              <a:gd name="connsiteY7" fmla="*/ 565112 h 678137"/>
              <a:gd name="connsiteX8" fmla="*/ 0 w 4491316"/>
              <a:gd name="connsiteY8" fmla="*/ 113025 h 67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1316" h="678137">
                <a:moveTo>
                  <a:pt x="0" y="113025"/>
                </a:moveTo>
                <a:cubicBezTo>
                  <a:pt x="0" y="50603"/>
                  <a:pt x="50603" y="0"/>
                  <a:pt x="113025" y="0"/>
                </a:cubicBezTo>
                <a:lnTo>
                  <a:pt x="4378291" y="0"/>
                </a:lnTo>
                <a:cubicBezTo>
                  <a:pt x="4440713" y="0"/>
                  <a:pt x="4491316" y="50603"/>
                  <a:pt x="4491316" y="113025"/>
                </a:cubicBezTo>
                <a:lnTo>
                  <a:pt x="4491316" y="565112"/>
                </a:lnTo>
                <a:cubicBezTo>
                  <a:pt x="4491316" y="627534"/>
                  <a:pt x="4440713" y="678137"/>
                  <a:pt x="4378291" y="678137"/>
                </a:cubicBezTo>
                <a:lnTo>
                  <a:pt x="113025" y="678137"/>
                </a:lnTo>
                <a:cubicBezTo>
                  <a:pt x="50603" y="678137"/>
                  <a:pt x="0" y="627534"/>
                  <a:pt x="0" y="565112"/>
                </a:cubicBezTo>
                <a:lnTo>
                  <a:pt x="0" y="113025"/>
                </a:lnTo>
                <a:close/>
              </a:path>
            </a:pathLst>
          </a:custGeom>
          <a:solidFill>
            <a:srgbClr val="0A840D">
              <a:alpha val="63000"/>
            </a:srgb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2621" tIns="33104" rIns="322621" bIns="33104" numCol="1" spcCol="1270" anchor="ctr" anchorCtr="0">
            <a:noAutofit/>
          </a:bodyPr>
          <a:lstStyle/>
          <a:p>
            <a:pPr marL="0" lvl="0" indent="0" algn="r" defTabSz="711200">
              <a:spcBef>
                <a:spcPct val="0"/>
              </a:spcBef>
              <a:spcAft>
                <a:spcPct val="35000"/>
              </a:spcAft>
              <a:buNone/>
            </a:pPr>
            <a:r>
              <a:rPr lang="pt-BR" sz="1600" kern="1200" dirty="0">
                <a:latin typeface="Roboto" pitchFamily="2" charset="0"/>
                <a:ea typeface="Roboto" pitchFamily="2" charset="0"/>
              </a:rPr>
              <a:t>A Guarda Nacional era formada por milícias (pois não estava ligada às Forças Armadas). Cada cidade ou vila deveria ter uma unidade da Guarda Nacional. Seu superior máximo (coronel) era quase sempre um chefe político local.</a:t>
            </a:r>
          </a:p>
        </p:txBody>
      </p:sp>
      <p:sp>
        <p:nvSpPr>
          <p:cNvPr id="17" name="Forma Livre: Forma 16">
            <a:extLst>
              <a:ext uri="{FF2B5EF4-FFF2-40B4-BE49-F238E27FC236}">
                <a16:creationId xmlns:a16="http://schemas.microsoft.com/office/drawing/2014/main" id="{A8CE3E63-B0B2-1315-B1B8-11D7ECC97CE7}"/>
              </a:ext>
            </a:extLst>
          </p:cNvPr>
          <p:cNvSpPr/>
          <p:nvPr/>
        </p:nvSpPr>
        <p:spPr>
          <a:xfrm>
            <a:off x="-20778" y="5343801"/>
            <a:ext cx="3450894" cy="1514199"/>
          </a:xfrm>
          <a:custGeom>
            <a:avLst/>
            <a:gdLst>
              <a:gd name="connsiteX0" fmla="*/ 0 w 4491316"/>
              <a:gd name="connsiteY0" fmla="*/ 113025 h 678137"/>
              <a:gd name="connsiteX1" fmla="*/ 113025 w 4491316"/>
              <a:gd name="connsiteY1" fmla="*/ 0 h 678137"/>
              <a:gd name="connsiteX2" fmla="*/ 4378291 w 4491316"/>
              <a:gd name="connsiteY2" fmla="*/ 0 h 678137"/>
              <a:gd name="connsiteX3" fmla="*/ 4491316 w 4491316"/>
              <a:gd name="connsiteY3" fmla="*/ 113025 h 678137"/>
              <a:gd name="connsiteX4" fmla="*/ 4491316 w 4491316"/>
              <a:gd name="connsiteY4" fmla="*/ 565112 h 678137"/>
              <a:gd name="connsiteX5" fmla="*/ 4378291 w 4491316"/>
              <a:gd name="connsiteY5" fmla="*/ 678137 h 678137"/>
              <a:gd name="connsiteX6" fmla="*/ 113025 w 4491316"/>
              <a:gd name="connsiteY6" fmla="*/ 678137 h 678137"/>
              <a:gd name="connsiteX7" fmla="*/ 0 w 4491316"/>
              <a:gd name="connsiteY7" fmla="*/ 565112 h 678137"/>
              <a:gd name="connsiteX8" fmla="*/ 0 w 4491316"/>
              <a:gd name="connsiteY8" fmla="*/ 113025 h 67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1316" h="678137">
                <a:moveTo>
                  <a:pt x="0" y="113025"/>
                </a:moveTo>
                <a:cubicBezTo>
                  <a:pt x="0" y="50603"/>
                  <a:pt x="50603" y="0"/>
                  <a:pt x="113025" y="0"/>
                </a:cubicBezTo>
                <a:lnTo>
                  <a:pt x="4378291" y="0"/>
                </a:lnTo>
                <a:cubicBezTo>
                  <a:pt x="4440713" y="0"/>
                  <a:pt x="4491316" y="50603"/>
                  <a:pt x="4491316" y="113025"/>
                </a:cubicBezTo>
                <a:lnTo>
                  <a:pt x="4491316" y="565112"/>
                </a:lnTo>
                <a:cubicBezTo>
                  <a:pt x="4491316" y="627534"/>
                  <a:pt x="4440713" y="678137"/>
                  <a:pt x="4378291" y="678137"/>
                </a:cubicBezTo>
                <a:lnTo>
                  <a:pt x="113025" y="678137"/>
                </a:lnTo>
                <a:cubicBezTo>
                  <a:pt x="50603" y="678137"/>
                  <a:pt x="0" y="627534"/>
                  <a:pt x="0" y="565112"/>
                </a:cubicBezTo>
                <a:lnTo>
                  <a:pt x="0" y="113025"/>
                </a:lnTo>
                <a:close/>
              </a:path>
            </a:pathLst>
          </a:custGeom>
          <a:solidFill>
            <a:srgbClr val="0070C0">
              <a:alpha val="42000"/>
            </a:srgb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2621" tIns="33104" rIns="322621" bIns="33104" numCol="1" spcCol="1270" anchor="ctr" anchorCtr="0">
            <a:noAutofit/>
          </a:bodyPr>
          <a:lstStyle/>
          <a:p>
            <a:pPr lvl="0" defTabSz="711200">
              <a:lnSpc>
                <a:spcPct val="90000"/>
              </a:lnSpc>
              <a:spcBef>
                <a:spcPct val="0"/>
              </a:spcBef>
              <a:spcAft>
                <a:spcPct val="35000"/>
              </a:spcAft>
            </a:pPr>
            <a:r>
              <a:rPr lang="pt-BR" sz="1600" kern="1200" dirty="0">
                <a:latin typeface="Roboto" pitchFamily="2" charset="0"/>
                <a:ea typeface="Roboto" pitchFamily="2" charset="0"/>
              </a:rPr>
              <a:t>Como os chefes políticos eram em </a:t>
            </a:r>
            <a:r>
              <a:rPr lang="pt-BR" sz="1600" dirty="0">
                <a:latin typeface="Roboto" pitchFamily="2" charset="0"/>
                <a:ea typeface="Roboto" pitchFamily="2" charset="0"/>
              </a:rPr>
              <a:t>geral grandes proprietários de terra, </a:t>
            </a:r>
            <a:r>
              <a:rPr lang="pt-BR" sz="1600" kern="1200" dirty="0">
                <a:latin typeface="Roboto" pitchFamily="2" charset="0"/>
                <a:ea typeface="Roboto" pitchFamily="2" charset="0"/>
              </a:rPr>
              <a:t>a Guarda Nacional terminou por favorecer os latifundiários.</a:t>
            </a:r>
          </a:p>
        </p:txBody>
      </p:sp>
      <p:sp>
        <p:nvSpPr>
          <p:cNvPr id="18" name="Forma Livre: Forma 17">
            <a:extLst>
              <a:ext uri="{FF2B5EF4-FFF2-40B4-BE49-F238E27FC236}">
                <a16:creationId xmlns:a16="http://schemas.microsoft.com/office/drawing/2014/main" id="{8BE4921E-CE99-5F9C-90F5-8F285122A9D4}"/>
              </a:ext>
            </a:extLst>
          </p:cNvPr>
          <p:cNvSpPr/>
          <p:nvPr/>
        </p:nvSpPr>
        <p:spPr>
          <a:xfrm>
            <a:off x="7318548" y="555162"/>
            <a:ext cx="4870275" cy="1378569"/>
          </a:xfrm>
          <a:custGeom>
            <a:avLst/>
            <a:gdLst>
              <a:gd name="connsiteX0" fmla="*/ 0 w 4491316"/>
              <a:gd name="connsiteY0" fmla="*/ 113025 h 678137"/>
              <a:gd name="connsiteX1" fmla="*/ 113025 w 4491316"/>
              <a:gd name="connsiteY1" fmla="*/ 0 h 678137"/>
              <a:gd name="connsiteX2" fmla="*/ 4378291 w 4491316"/>
              <a:gd name="connsiteY2" fmla="*/ 0 h 678137"/>
              <a:gd name="connsiteX3" fmla="*/ 4491316 w 4491316"/>
              <a:gd name="connsiteY3" fmla="*/ 113025 h 678137"/>
              <a:gd name="connsiteX4" fmla="*/ 4491316 w 4491316"/>
              <a:gd name="connsiteY4" fmla="*/ 565112 h 678137"/>
              <a:gd name="connsiteX5" fmla="*/ 4378291 w 4491316"/>
              <a:gd name="connsiteY5" fmla="*/ 678137 h 678137"/>
              <a:gd name="connsiteX6" fmla="*/ 113025 w 4491316"/>
              <a:gd name="connsiteY6" fmla="*/ 678137 h 678137"/>
              <a:gd name="connsiteX7" fmla="*/ 0 w 4491316"/>
              <a:gd name="connsiteY7" fmla="*/ 565112 h 678137"/>
              <a:gd name="connsiteX8" fmla="*/ 0 w 4491316"/>
              <a:gd name="connsiteY8" fmla="*/ 113025 h 67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1316" h="678137">
                <a:moveTo>
                  <a:pt x="0" y="113025"/>
                </a:moveTo>
                <a:cubicBezTo>
                  <a:pt x="0" y="50603"/>
                  <a:pt x="50603" y="0"/>
                  <a:pt x="113025" y="0"/>
                </a:cubicBezTo>
                <a:lnTo>
                  <a:pt x="4378291" y="0"/>
                </a:lnTo>
                <a:cubicBezTo>
                  <a:pt x="4440713" y="0"/>
                  <a:pt x="4491316" y="50603"/>
                  <a:pt x="4491316" y="113025"/>
                </a:cubicBezTo>
                <a:lnTo>
                  <a:pt x="4491316" y="565112"/>
                </a:lnTo>
                <a:cubicBezTo>
                  <a:pt x="4491316" y="627534"/>
                  <a:pt x="4440713" y="678137"/>
                  <a:pt x="4378291" y="678137"/>
                </a:cubicBezTo>
                <a:lnTo>
                  <a:pt x="113025" y="678137"/>
                </a:lnTo>
                <a:cubicBezTo>
                  <a:pt x="50603" y="678137"/>
                  <a:pt x="0" y="627534"/>
                  <a:pt x="0" y="565112"/>
                </a:cubicBezTo>
                <a:lnTo>
                  <a:pt x="0" y="113025"/>
                </a:lnTo>
                <a:close/>
              </a:path>
            </a:pathLst>
          </a:custGeom>
          <a:solidFill>
            <a:srgbClr val="0070C0">
              <a:alpha val="37000"/>
            </a:srgb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2621" tIns="33104" rIns="322621" bIns="33104" numCol="1" spcCol="1270" anchor="ctr" anchorCtr="0">
            <a:noAutofit/>
          </a:bodyPr>
          <a:lstStyle/>
          <a:p>
            <a:pPr marL="0" lvl="0" indent="0" algn="r" defTabSz="711200">
              <a:lnSpc>
                <a:spcPct val="90000"/>
              </a:lnSpc>
              <a:spcBef>
                <a:spcPct val="0"/>
              </a:spcBef>
              <a:spcAft>
                <a:spcPct val="35000"/>
              </a:spcAft>
              <a:buNone/>
            </a:pPr>
            <a:r>
              <a:rPr lang="pt-BR" sz="1600" kern="1200" dirty="0">
                <a:latin typeface="Roboto" pitchFamily="2" charset="0"/>
                <a:ea typeface="Roboto" pitchFamily="2" charset="0"/>
              </a:rPr>
              <a:t>O coronel, geralmente um grande proprietário de terras, </a:t>
            </a:r>
            <a:r>
              <a:rPr lang="pt-BR" sz="1600" kern="1200" dirty="0" err="1">
                <a:latin typeface="Roboto" pitchFamily="2" charset="0"/>
                <a:ea typeface="Roboto" pitchFamily="2" charset="0"/>
              </a:rPr>
              <a:t>controlava</a:t>
            </a:r>
            <a:r>
              <a:rPr lang="pt-BR" sz="1600" kern="1200" dirty="0">
                <a:latin typeface="Roboto" pitchFamily="2" charset="0"/>
                <a:ea typeface="Roboto" pitchFamily="2" charset="0"/>
              </a:rPr>
              <a:t> a vida da família, dos filhos e afilhados, dos agregados, dos colonos que trabalhavam em suas terras e dos comerciantes locais</a:t>
            </a:r>
          </a:p>
        </p:txBody>
      </p:sp>
      <p:sp>
        <p:nvSpPr>
          <p:cNvPr id="19" name="Forma Livre: Forma 18">
            <a:extLst>
              <a:ext uri="{FF2B5EF4-FFF2-40B4-BE49-F238E27FC236}">
                <a16:creationId xmlns:a16="http://schemas.microsoft.com/office/drawing/2014/main" id="{F9095722-5B64-7564-B70F-63030EFD8161}"/>
              </a:ext>
            </a:extLst>
          </p:cNvPr>
          <p:cNvSpPr/>
          <p:nvPr/>
        </p:nvSpPr>
        <p:spPr>
          <a:xfrm>
            <a:off x="5433283" y="5343801"/>
            <a:ext cx="6783259" cy="1498526"/>
          </a:xfrm>
          <a:custGeom>
            <a:avLst/>
            <a:gdLst>
              <a:gd name="connsiteX0" fmla="*/ 0 w 4491316"/>
              <a:gd name="connsiteY0" fmla="*/ 113025 h 678137"/>
              <a:gd name="connsiteX1" fmla="*/ 113025 w 4491316"/>
              <a:gd name="connsiteY1" fmla="*/ 0 h 678137"/>
              <a:gd name="connsiteX2" fmla="*/ 4378291 w 4491316"/>
              <a:gd name="connsiteY2" fmla="*/ 0 h 678137"/>
              <a:gd name="connsiteX3" fmla="*/ 4491316 w 4491316"/>
              <a:gd name="connsiteY3" fmla="*/ 113025 h 678137"/>
              <a:gd name="connsiteX4" fmla="*/ 4491316 w 4491316"/>
              <a:gd name="connsiteY4" fmla="*/ 565112 h 678137"/>
              <a:gd name="connsiteX5" fmla="*/ 4378291 w 4491316"/>
              <a:gd name="connsiteY5" fmla="*/ 678137 h 678137"/>
              <a:gd name="connsiteX6" fmla="*/ 113025 w 4491316"/>
              <a:gd name="connsiteY6" fmla="*/ 678137 h 678137"/>
              <a:gd name="connsiteX7" fmla="*/ 0 w 4491316"/>
              <a:gd name="connsiteY7" fmla="*/ 565112 h 678137"/>
              <a:gd name="connsiteX8" fmla="*/ 0 w 4491316"/>
              <a:gd name="connsiteY8" fmla="*/ 113025 h 67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1316" h="678137">
                <a:moveTo>
                  <a:pt x="0" y="113025"/>
                </a:moveTo>
                <a:cubicBezTo>
                  <a:pt x="0" y="50603"/>
                  <a:pt x="50603" y="0"/>
                  <a:pt x="113025" y="0"/>
                </a:cubicBezTo>
                <a:lnTo>
                  <a:pt x="4378291" y="0"/>
                </a:lnTo>
                <a:cubicBezTo>
                  <a:pt x="4440713" y="0"/>
                  <a:pt x="4491316" y="50603"/>
                  <a:pt x="4491316" y="113025"/>
                </a:cubicBezTo>
                <a:lnTo>
                  <a:pt x="4491316" y="565112"/>
                </a:lnTo>
                <a:cubicBezTo>
                  <a:pt x="4491316" y="627534"/>
                  <a:pt x="4440713" y="678137"/>
                  <a:pt x="4378291" y="678137"/>
                </a:cubicBezTo>
                <a:lnTo>
                  <a:pt x="113025" y="678137"/>
                </a:lnTo>
                <a:cubicBezTo>
                  <a:pt x="50603" y="678137"/>
                  <a:pt x="0" y="627534"/>
                  <a:pt x="0" y="565112"/>
                </a:cubicBezTo>
                <a:lnTo>
                  <a:pt x="0" y="113025"/>
                </a:lnTo>
                <a:close/>
              </a:path>
            </a:pathLst>
          </a:custGeom>
          <a:solidFill>
            <a:srgbClr val="0A840D">
              <a:alpha val="51000"/>
            </a:srgb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22621" tIns="33104" rIns="322621" bIns="33104" numCol="1" spcCol="1270" anchor="ctr" anchorCtr="0">
            <a:noAutofit/>
          </a:bodyPr>
          <a:lstStyle/>
          <a:p>
            <a:pPr marL="0" lvl="0" indent="0" algn="l" defTabSz="711200">
              <a:lnSpc>
                <a:spcPct val="90000"/>
              </a:lnSpc>
              <a:spcBef>
                <a:spcPct val="0"/>
              </a:spcBef>
              <a:spcAft>
                <a:spcPct val="35000"/>
              </a:spcAft>
              <a:buNone/>
            </a:pPr>
            <a:r>
              <a:rPr lang="pt-BR" sz="1600" kern="1200" dirty="0">
                <a:latin typeface="Roboto" pitchFamily="2" charset="0"/>
                <a:ea typeface="Roboto" pitchFamily="2" charset="0"/>
              </a:rPr>
              <a:t>. O coronelismo teve muita influência na vida política brasileira até meados do século XX. O poder político sobre as pessoas que viviam próximas ao coronel ocorria por meio da troca de favores, da oferta de proteção e também da ameaça de violência contra quem contrariasse seus interesses</a:t>
            </a:r>
          </a:p>
        </p:txBody>
      </p:sp>
      <p:sp>
        <p:nvSpPr>
          <p:cNvPr id="9" name="Título 1">
            <a:extLst>
              <a:ext uri="{FF2B5EF4-FFF2-40B4-BE49-F238E27FC236}">
                <a16:creationId xmlns:a16="http://schemas.microsoft.com/office/drawing/2014/main" id="{7B4F384E-8F20-200E-B875-BEE741AC1BAD}"/>
              </a:ext>
            </a:extLst>
          </p:cNvPr>
          <p:cNvSpPr txBox="1">
            <a:spLocks/>
          </p:cNvSpPr>
          <p:nvPr/>
        </p:nvSpPr>
        <p:spPr>
          <a:xfrm>
            <a:off x="2803741" y="832519"/>
            <a:ext cx="3465570" cy="5619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b="1" dirty="0">
                <a:latin typeface="Roboto" pitchFamily="2" charset="0"/>
                <a:ea typeface="Roboto" pitchFamily="2" charset="0"/>
              </a:rPr>
              <a:t>Coronelismo</a:t>
            </a:r>
          </a:p>
        </p:txBody>
      </p:sp>
      <p:sp>
        <p:nvSpPr>
          <p:cNvPr id="3" name="Slide Number Placeholder 2"/>
          <p:cNvSpPr>
            <a:spLocks noGrp="1"/>
          </p:cNvSpPr>
          <p:nvPr>
            <p:ph type="sldNum" sz="quarter" idx="12"/>
          </p:nvPr>
        </p:nvSpPr>
        <p:spPr>
          <a:xfrm>
            <a:off x="9155952" y="6400799"/>
            <a:ext cx="2844059" cy="365125"/>
          </a:xfrm>
        </p:spPr>
        <p:txBody>
          <a:bodyPr/>
          <a:lstStyle/>
          <a:p>
            <a:fld id="{C344E82F-7008-4A71-8DF8-59079F66000D}" type="slidenum">
              <a:rPr lang="pt-BR" b="1" smtClean="0">
                <a:solidFill>
                  <a:schemeClr val="bg1"/>
                </a:solidFill>
              </a:rPr>
              <a:t>12</a:t>
            </a:fld>
            <a:endParaRPr lang="pt-BR" b="1" dirty="0">
              <a:solidFill>
                <a:schemeClr val="bg1"/>
              </a:solidFill>
            </a:endParaRPr>
          </a:p>
        </p:txBody>
      </p:sp>
    </p:spTree>
    <p:extLst>
      <p:ext uri="{BB962C8B-B14F-4D97-AF65-F5344CB8AC3E}">
        <p14:creationId xmlns:p14="http://schemas.microsoft.com/office/powerpoint/2010/main" val="234975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441" y="485800"/>
            <a:ext cx="10969943" cy="1143000"/>
          </a:xfrm>
        </p:spPr>
        <p:txBody>
          <a:bodyPr>
            <a:noAutofit/>
          </a:bodyPr>
          <a:lstStyle/>
          <a:p>
            <a:r>
              <a:rPr lang="pt-BR" sz="4800" b="1" dirty="0">
                <a:latin typeface="Roboto" pitchFamily="2" charset="0"/>
                <a:ea typeface="Roboto" pitchFamily="2" charset="0"/>
              </a:rPr>
              <a:t>Rebeliões nas províncias</a:t>
            </a:r>
          </a:p>
        </p:txBody>
      </p:sp>
      <p:grpSp>
        <p:nvGrpSpPr>
          <p:cNvPr id="4" name="Agrupar 3">
            <a:extLst>
              <a:ext uri="{FF2B5EF4-FFF2-40B4-BE49-F238E27FC236}">
                <a16:creationId xmlns:a16="http://schemas.microsoft.com/office/drawing/2014/main" id="{B2F8EF36-1083-A395-B149-9F54496FD28A}"/>
              </a:ext>
            </a:extLst>
          </p:cNvPr>
          <p:cNvGrpSpPr/>
          <p:nvPr/>
        </p:nvGrpSpPr>
        <p:grpSpPr>
          <a:xfrm>
            <a:off x="380759" y="1697227"/>
            <a:ext cx="9818109" cy="4882098"/>
            <a:chOff x="422273" y="1628571"/>
            <a:chExt cx="9818109" cy="4882098"/>
          </a:xfrm>
        </p:grpSpPr>
        <p:sp>
          <p:nvSpPr>
            <p:cNvPr id="7" name="Forma Livre: Forma 6">
              <a:extLst>
                <a:ext uri="{FF2B5EF4-FFF2-40B4-BE49-F238E27FC236}">
                  <a16:creationId xmlns:a16="http://schemas.microsoft.com/office/drawing/2014/main" id="{9B0B69E1-727E-8F5F-CED3-5A9134EAC0F0}"/>
                </a:ext>
              </a:extLst>
            </p:cNvPr>
            <p:cNvSpPr/>
            <p:nvPr/>
          </p:nvSpPr>
          <p:spPr>
            <a:xfrm>
              <a:off x="3037281" y="3023354"/>
              <a:ext cx="4264056" cy="1169575"/>
            </a:xfrm>
            <a:custGeom>
              <a:avLst/>
              <a:gdLst>
                <a:gd name="connsiteX0" fmla="*/ 213497 w 1280954"/>
                <a:gd name="connsiteY0" fmla="*/ 0 h 8085844"/>
                <a:gd name="connsiteX1" fmla="*/ 1067457 w 1280954"/>
                <a:gd name="connsiteY1" fmla="*/ 0 h 8085844"/>
                <a:gd name="connsiteX2" fmla="*/ 1280954 w 1280954"/>
                <a:gd name="connsiteY2" fmla="*/ 213497 h 8085844"/>
                <a:gd name="connsiteX3" fmla="*/ 1280954 w 1280954"/>
                <a:gd name="connsiteY3" fmla="*/ 8085844 h 8085844"/>
                <a:gd name="connsiteX4" fmla="*/ 1280954 w 1280954"/>
                <a:gd name="connsiteY4" fmla="*/ 8085844 h 8085844"/>
                <a:gd name="connsiteX5" fmla="*/ 0 w 1280954"/>
                <a:gd name="connsiteY5" fmla="*/ 8085844 h 8085844"/>
                <a:gd name="connsiteX6" fmla="*/ 0 w 1280954"/>
                <a:gd name="connsiteY6" fmla="*/ 8085844 h 8085844"/>
                <a:gd name="connsiteX7" fmla="*/ 0 w 1280954"/>
                <a:gd name="connsiteY7" fmla="*/ 213497 h 8085844"/>
                <a:gd name="connsiteX8" fmla="*/ 213497 w 1280954"/>
                <a:gd name="connsiteY8" fmla="*/ 0 h 808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954" h="8085844">
                  <a:moveTo>
                    <a:pt x="1280954" y="1347670"/>
                  </a:moveTo>
                  <a:lnTo>
                    <a:pt x="1280954" y="6738174"/>
                  </a:lnTo>
                  <a:cubicBezTo>
                    <a:pt x="1280954" y="7482471"/>
                    <a:pt x="1265811" y="8085844"/>
                    <a:pt x="1247132" y="8085844"/>
                  </a:cubicBezTo>
                  <a:lnTo>
                    <a:pt x="0" y="8085844"/>
                  </a:lnTo>
                  <a:lnTo>
                    <a:pt x="0" y="8085844"/>
                  </a:lnTo>
                  <a:lnTo>
                    <a:pt x="0" y="0"/>
                  </a:lnTo>
                  <a:lnTo>
                    <a:pt x="0" y="0"/>
                  </a:lnTo>
                  <a:lnTo>
                    <a:pt x="1247132" y="0"/>
                  </a:lnTo>
                  <a:cubicBezTo>
                    <a:pt x="1265811" y="0"/>
                    <a:pt x="1280954" y="603373"/>
                    <a:pt x="1280954" y="1347670"/>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86355" rIns="310180" bIns="186357" numCol="1" spcCol="1270" anchor="ctr" anchorCtr="0">
              <a:noAutofit/>
            </a:bodyPr>
            <a:lstStyle/>
            <a:p>
              <a:pPr marL="171450" lvl="1" indent="-171450" algn="l" defTabSz="844550">
                <a:lnSpc>
                  <a:spcPct val="90000"/>
                </a:lnSpc>
                <a:spcBef>
                  <a:spcPct val="0"/>
                </a:spcBef>
                <a:spcAft>
                  <a:spcPct val="15000"/>
                </a:spcAft>
                <a:buChar char="•"/>
              </a:pPr>
              <a:r>
                <a:rPr lang="pt-BR" sz="1600" kern="1200" dirty="0">
                  <a:latin typeface="Roboto" pitchFamily="2" charset="0"/>
                  <a:ea typeface="Roboto" pitchFamily="2" charset="0"/>
                </a:rPr>
                <a:t>Um de seus líderes fabricava balaios, daí o nome do movimento.</a:t>
              </a:r>
            </a:p>
            <a:p>
              <a:pPr marL="171450" lvl="1" indent="-171450" algn="l" defTabSz="844550">
                <a:lnSpc>
                  <a:spcPct val="90000"/>
                </a:lnSpc>
                <a:spcBef>
                  <a:spcPct val="0"/>
                </a:spcBef>
                <a:spcAft>
                  <a:spcPct val="15000"/>
                </a:spcAft>
                <a:buChar char="•"/>
              </a:pPr>
              <a:r>
                <a:rPr lang="pt-BR" sz="1600" kern="1200" dirty="0">
                  <a:latin typeface="Roboto" pitchFamily="2" charset="0"/>
                  <a:ea typeface="Roboto" pitchFamily="2" charset="0"/>
                </a:rPr>
                <a:t>Luta pela liberdade, melhores condições de vida e fim do recrutamento militar obrigatório. </a:t>
              </a:r>
            </a:p>
          </p:txBody>
        </p:sp>
        <p:sp>
          <p:nvSpPr>
            <p:cNvPr id="8" name="Forma Livre: Forma 7">
              <a:extLst>
                <a:ext uri="{FF2B5EF4-FFF2-40B4-BE49-F238E27FC236}">
                  <a16:creationId xmlns:a16="http://schemas.microsoft.com/office/drawing/2014/main" id="{F15C2AFA-B4F2-551A-506E-9BBE1E8E0229}"/>
                </a:ext>
              </a:extLst>
            </p:cNvPr>
            <p:cNvSpPr/>
            <p:nvPr/>
          </p:nvSpPr>
          <p:spPr>
            <a:xfrm>
              <a:off x="422273" y="3023354"/>
              <a:ext cx="2622783" cy="1169575"/>
            </a:xfrm>
            <a:custGeom>
              <a:avLst/>
              <a:gdLst>
                <a:gd name="connsiteX0" fmla="*/ 0 w 3048479"/>
                <a:gd name="connsiteY0" fmla="*/ 266871 h 1601193"/>
                <a:gd name="connsiteX1" fmla="*/ 266871 w 3048479"/>
                <a:gd name="connsiteY1" fmla="*/ 0 h 1601193"/>
                <a:gd name="connsiteX2" fmla="*/ 2781608 w 3048479"/>
                <a:gd name="connsiteY2" fmla="*/ 0 h 1601193"/>
                <a:gd name="connsiteX3" fmla="*/ 3048479 w 3048479"/>
                <a:gd name="connsiteY3" fmla="*/ 266871 h 1601193"/>
                <a:gd name="connsiteX4" fmla="*/ 3048479 w 3048479"/>
                <a:gd name="connsiteY4" fmla="*/ 1334322 h 1601193"/>
                <a:gd name="connsiteX5" fmla="*/ 2781608 w 3048479"/>
                <a:gd name="connsiteY5" fmla="*/ 1601193 h 1601193"/>
                <a:gd name="connsiteX6" fmla="*/ 266871 w 3048479"/>
                <a:gd name="connsiteY6" fmla="*/ 1601193 h 1601193"/>
                <a:gd name="connsiteX7" fmla="*/ 0 w 3048479"/>
                <a:gd name="connsiteY7" fmla="*/ 1334322 h 1601193"/>
                <a:gd name="connsiteX8" fmla="*/ 0 w 3048479"/>
                <a:gd name="connsiteY8" fmla="*/ 266871 h 160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479" h="1601193">
                  <a:moveTo>
                    <a:pt x="0" y="266871"/>
                  </a:moveTo>
                  <a:cubicBezTo>
                    <a:pt x="0" y="119482"/>
                    <a:pt x="119482" y="0"/>
                    <a:pt x="266871" y="0"/>
                  </a:cubicBezTo>
                  <a:lnTo>
                    <a:pt x="2781608" y="0"/>
                  </a:lnTo>
                  <a:cubicBezTo>
                    <a:pt x="2928997" y="0"/>
                    <a:pt x="3048479" y="119482"/>
                    <a:pt x="3048479" y="266871"/>
                  </a:cubicBezTo>
                  <a:lnTo>
                    <a:pt x="3048479" y="1334322"/>
                  </a:lnTo>
                  <a:cubicBezTo>
                    <a:pt x="3048479" y="1481711"/>
                    <a:pt x="2928997" y="1601193"/>
                    <a:pt x="2781608" y="1601193"/>
                  </a:cubicBezTo>
                  <a:lnTo>
                    <a:pt x="266871" y="1601193"/>
                  </a:lnTo>
                  <a:cubicBezTo>
                    <a:pt x="119482" y="1601193"/>
                    <a:pt x="0" y="1481711"/>
                    <a:pt x="0" y="1334322"/>
                  </a:cubicBezTo>
                  <a:lnTo>
                    <a:pt x="0" y="26687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0554" tIns="114359" rIns="150554" bIns="114359" numCol="1" spcCol="1270" anchor="ctr" anchorCtr="0">
              <a:noAutofit/>
            </a:bodyPr>
            <a:lstStyle/>
            <a:p>
              <a:pPr marL="0" lvl="0" indent="0" defTabSz="844550">
                <a:lnSpc>
                  <a:spcPct val="90000"/>
                </a:lnSpc>
                <a:spcBef>
                  <a:spcPct val="0"/>
                </a:spcBef>
                <a:spcAft>
                  <a:spcPct val="35000"/>
                </a:spcAft>
                <a:buNone/>
              </a:pPr>
              <a:r>
                <a:rPr lang="pt-BR" kern="1200" dirty="0">
                  <a:latin typeface="Roboto" pitchFamily="2" charset="0"/>
                  <a:ea typeface="Roboto" pitchFamily="2" charset="0"/>
                </a:rPr>
                <a:t>Balaiada</a:t>
              </a:r>
            </a:p>
            <a:p>
              <a:pPr marL="0" lvl="0" indent="0" defTabSz="844550">
                <a:lnSpc>
                  <a:spcPct val="90000"/>
                </a:lnSpc>
                <a:spcBef>
                  <a:spcPct val="0"/>
                </a:spcBef>
                <a:spcAft>
                  <a:spcPct val="35000"/>
                </a:spcAft>
                <a:buNone/>
              </a:pPr>
              <a:r>
                <a:rPr lang="pt-BR" sz="1600" kern="1200" dirty="0">
                  <a:latin typeface="Roboto" pitchFamily="2" charset="0"/>
                  <a:ea typeface="Roboto" pitchFamily="2" charset="0"/>
                </a:rPr>
                <a:t>Maranhão, 1838-42</a:t>
              </a:r>
            </a:p>
          </p:txBody>
        </p:sp>
        <p:sp>
          <p:nvSpPr>
            <p:cNvPr id="9" name="Forma Livre: Forma 8">
              <a:extLst>
                <a:ext uri="{FF2B5EF4-FFF2-40B4-BE49-F238E27FC236}">
                  <a16:creationId xmlns:a16="http://schemas.microsoft.com/office/drawing/2014/main" id="{D0B12AD3-4B20-DF06-0C80-F31B43E64285}"/>
                </a:ext>
              </a:extLst>
            </p:cNvPr>
            <p:cNvSpPr/>
            <p:nvPr/>
          </p:nvSpPr>
          <p:spPr>
            <a:xfrm>
              <a:off x="3070077" y="1628571"/>
              <a:ext cx="4968551" cy="1235276"/>
            </a:xfrm>
            <a:custGeom>
              <a:avLst/>
              <a:gdLst>
                <a:gd name="connsiteX0" fmla="*/ 213497 w 1280954"/>
                <a:gd name="connsiteY0" fmla="*/ 0 h 8085844"/>
                <a:gd name="connsiteX1" fmla="*/ 1067457 w 1280954"/>
                <a:gd name="connsiteY1" fmla="*/ 0 h 8085844"/>
                <a:gd name="connsiteX2" fmla="*/ 1280954 w 1280954"/>
                <a:gd name="connsiteY2" fmla="*/ 213497 h 8085844"/>
                <a:gd name="connsiteX3" fmla="*/ 1280954 w 1280954"/>
                <a:gd name="connsiteY3" fmla="*/ 8085844 h 8085844"/>
                <a:gd name="connsiteX4" fmla="*/ 1280954 w 1280954"/>
                <a:gd name="connsiteY4" fmla="*/ 8085844 h 8085844"/>
                <a:gd name="connsiteX5" fmla="*/ 0 w 1280954"/>
                <a:gd name="connsiteY5" fmla="*/ 8085844 h 8085844"/>
                <a:gd name="connsiteX6" fmla="*/ 0 w 1280954"/>
                <a:gd name="connsiteY6" fmla="*/ 8085844 h 8085844"/>
                <a:gd name="connsiteX7" fmla="*/ 0 w 1280954"/>
                <a:gd name="connsiteY7" fmla="*/ 213497 h 8085844"/>
                <a:gd name="connsiteX8" fmla="*/ 213497 w 1280954"/>
                <a:gd name="connsiteY8" fmla="*/ 0 h 808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954" h="8085844">
                  <a:moveTo>
                    <a:pt x="1280954" y="1347670"/>
                  </a:moveTo>
                  <a:lnTo>
                    <a:pt x="1280954" y="6738174"/>
                  </a:lnTo>
                  <a:cubicBezTo>
                    <a:pt x="1280954" y="7482471"/>
                    <a:pt x="1265811" y="8085844"/>
                    <a:pt x="1247132" y="8085844"/>
                  </a:cubicBezTo>
                  <a:lnTo>
                    <a:pt x="0" y="8085844"/>
                  </a:lnTo>
                  <a:lnTo>
                    <a:pt x="0" y="8085844"/>
                  </a:lnTo>
                  <a:lnTo>
                    <a:pt x="0" y="0"/>
                  </a:lnTo>
                  <a:lnTo>
                    <a:pt x="0" y="0"/>
                  </a:lnTo>
                  <a:lnTo>
                    <a:pt x="1247132" y="0"/>
                  </a:lnTo>
                  <a:cubicBezTo>
                    <a:pt x="1265811" y="0"/>
                    <a:pt x="1280954" y="603373"/>
                    <a:pt x="1280954" y="1347670"/>
                  </a:cubicBezTo>
                  <a:close/>
                </a:path>
              </a:pathLst>
            </a:custGeom>
          </p:spPr>
          <p:style>
            <a:lnRef idx="2">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0">
              <a:schemeClr val="accent2">
                <a:tint val="40000"/>
                <a:alpha val="90000"/>
                <a:hueOff val="2512910"/>
                <a:satOff val="-2189"/>
                <a:lumOff val="-3"/>
                <a:alphaOff val="0"/>
              </a:schemeClr>
            </a:effectRef>
            <a:fontRef idx="minor">
              <a:schemeClr val="dk1">
                <a:hueOff val="0"/>
                <a:satOff val="0"/>
                <a:lumOff val="0"/>
                <a:alphaOff val="0"/>
              </a:schemeClr>
            </a:fontRef>
          </p:style>
          <p:txBody>
            <a:bodyPr spcFirstLastPara="0" vert="horz" wrap="square" lIns="247651" tIns="186355" rIns="310180" bIns="186357" numCol="1" spcCol="1270" anchor="ctr" anchorCtr="0">
              <a:noAutofit/>
            </a:bodyPr>
            <a:lstStyle/>
            <a:p>
              <a:pPr marL="171450" lvl="1" indent="-171450" algn="l" defTabSz="844550">
                <a:lnSpc>
                  <a:spcPct val="90000"/>
                </a:lnSpc>
                <a:spcBef>
                  <a:spcPct val="0"/>
                </a:spcBef>
                <a:spcAft>
                  <a:spcPct val="15000"/>
                </a:spcAft>
                <a:buChar char="•"/>
              </a:pPr>
              <a:r>
                <a:rPr lang="pt-BR" sz="1600" kern="1200" dirty="0">
                  <a:latin typeface="Roboto" pitchFamily="2" charset="0"/>
                  <a:ea typeface="Roboto" pitchFamily="2" charset="0"/>
                </a:rPr>
                <a:t>Revolta popular motivada pelas precárias condições de vida. </a:t>
              </a:r>
            </a:p>
            <a:p>
              <a:pPr marL="171450" lvl="1" indent="-171450" algn="l" defTabSz="844550">
                <a:lnSpc>
                  <a:spcPct val="90000"/>
                </a:lnSpc>
                <a:spcBef>
                  <a:spcPct val="0"/>
                </a:spcBef>
                <a:spcAft>
                  <a:spcPct val="15000"/>
                </a:spcAft>
                <a:buChar char="•"/>
              </a:pPr>
              <a:r>
                <a:rPr lang="pt-BR" sz="1600" kern="1200" dirty="0">
                  <a:latin typeface="Roboto" pitchFamily="2" charset="0"/>
                  <a:ea typeface="Roboto" pitchFamily="2" charset="0"/>
                </a:rPr>
                <a:t>Marcada pela tomada da cidade de Belém. </a:t>
              </a:r>
            </a:p>
            <a:p>
              <a:pPr marL="171450" lvl="1" indent="-171450" algn="l" defTabSz="844550">
                <a:lnSpc>
                  <a:spcPct val="90000"/>
                </a:lnSpc>
                <a:spcBef>
                  <a:spcPct val="0"/>
                </a:spcBef>
                <a:spcAft>
                  <a:spcPct val="15000"/>
                </a:spcAft>
                <a:buChar char="•"/>
              </a:pPr>
              <a:r>
                <a:rPr lang="pt-BR" sz="1600" kern="1200" dirty="0">
                  <a:latin typeface="Roboto" pitchFamily="2" charset="0"/>
                  <a:ea typeface="Roboto" pitchFamily="2" charset="0"/>
                </a:rPr>
                <a:t>Em 1840, haviam sido contabilizado 30 mil mortos (20% da população da província). </a:t>
              </a:r>
            </a:p>
          </p:txBody>
        </p:sp>
        <p:sp>
          <p:nvSpPr>
            <p:cNvPr id="10" name="Forma Livre: Forma 9">
              <a:extLst>
                <a:ext uri="{FF2B5EF4-FFF2-40B4-BE49-F238E27FC236}">
                  <a16:creationId xmlns:a16="http://schemas.microsoft.com/office/drawing/2014/main" id="{D9370B8C-4167-4228-6700-71ADA7788783}"/>
                </a:ext>
              </a:extLst>
            </p:cNvPr>
            <p:cNvSpPr/>
            <p:nvPr/>
          </p:nvSpPr>
          <p:spPr>
            <a:xfrm>
              <a:off x="447294" y="1636901"/>
              <a:ext cx="2622783" cy="1226945"/>
            </a:xfrm>
            <a:custGeom>
              <a:avLst/>
              <a:gdLst>
                <a:gd name="connsiteX0" fmla="*/ 0 w 3048479"/>
                <a:gd name="connsiteY0" fmla="*/ 266871 h 1601193"/>
                <a:gd name="connsiteX1" fmla="*/ 266871 w 3048479"/>
                <a:gd name="connsiteY1" fmla="*/ 0 h 1601193"/>
                <a:gd name="connsiteX2" fmla="*/ 2781608 w 3048479"/>
                <a:gd name="connsiteY2" fmla="*/ 0 h 1601193"/>
                <a:gd name="connsiteX3" fmla="*/ 3048479 w 3048479"/>
                <a:gd name="connsiteY3" fmla="*/ 266871 h 1601193"/>
                <a:gd name="connsiteX4" fmla="*/ 3048479 w 3048479"/>
                <a:gd name="connsiteY4" fmla="*/ 1334322 h 1601193"/>
                <a:gd name="connsiteX5" fmla="*/ 2781608 w 3048479"/>
                <a:gd name="connsiteY5" fmla="*/ 1601193 h 1601193"/>
                <a:gd name="connsiteX6" fmla="*/ 266871 w 3048479"/>
                <a:gd name="connsiteY6" fmla="*/ 1601193 h 1601193"/>
                <a:gd name="connsiteX7" fmla="*/ 0 w 3048479"/>
                <a:gd name="connsiteY7" fmla="*/ 1334322 h 1601193"/>
                <a:gd name="connsiteX8" fmla="*/ 0 w 3048479"/>
                <a:gd name="connsiteY8" fmla="*/ 266871 h 160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479" h="1601193">
                  <a:moveTo>
                    <a:pt x="0" y="266871"/>
                  </a:moveTo>
                  <a:cubicBezTo>
                    <a:pt x="0" y="119482"/>
                    <a:pt x="119482" y="0"/>
                    <a:pt x="266871" y="0"/>
                  </a:cubicBezTo>
                  <a:lnTo>
                    <a:pt x="2781608" y="0"/>
                  </a:lnTo>
                  <a:cubicBezTo>
                    <a:pt x="2928997" y="0"/>
                    <a:pt x="3048479" y="119482"/>
                    <a:pt x="3048479" y="266871"/>
                  </a:cubicBezTo>
                  <a:lnTo>
                    <a:pt x="3048479" y="1334322"/>
                  </a:lnTo>
                  <a:cubicBezTo>
                    <a:pt x="3048479" y="1481711"/>
                    <a:pt x="2928997" y="1601193"/>
                    <a:pt x="2781608" y="1601193"/>
                  </a:cubicBezTo>
                  <a:lnTo>
                    <a:pt x="266871" y="1601193"/>
                  </a:lnTo>
                  <a:cubicBezTo>
                    <a:pt x="119482" y="1601193"/>
                    <a:pt x="0" y="1481711"/>
                    <a:pt x="0" y="1334322"/>
                  </a:cubicBezTo>
                  <a:lnTo>
                    <a:pt x="0" y="266871"/>
                  </a:lnTo>
                  <a:close/>
                </a:path>
              </a:pathLst>
            </a:custGeom>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150554" tIns="114359" rIns="150554" bIns="114359" numCol="1" spcCol="1270" anchor="ctr" anchorCtr="0">
              <a:noAutofit/>
            </a:bodyPr>
            <a:lstStyle/>
            <a:p>
              <a:pPr marL="0" lvl="0" indent="0" defTabSz="844550">
                <a:lnSpc>
                  <a:spcPct val="90000"/>
                </a:lnSpc>
                <a:spcBef>
                  <a:spcPct val="0"/>
                </a:spcBef>
                <a:spcAft>
                  <a:spcPct val="35000"/>
                </a:spcAft>
                <a:buNone/>
              </a:pPr>
              <a:r>
                <a:rPr lang="pt-BR" kern="1200" dirty="0">
                  <a:latin typeface="Roboto" pitchFamily="2" charset="0"/>
                  <a:ea typeface="Roboto" pitchFamily="2" charset="0"/>
                </a:rPr>
                <a:t>Cabanagem</a:t>
              </a:r>
            </a:p>
            <a:p>
              <a:pPr marL="0" lvl="0" indent="0" defTabSz="844550">
                <a:lnSpc>
                  <a:spcPct val="90000"/>
                </a:lnSpc>
                <a:spcBef>
                  <a:spcPct val="0"/>
                </a:spcBef>
                <a:spcAft>
                  <a:spcPct val="35000"/>
                </a:spcAft>
                <a:buNone/>
              </a:pPr>
              <a:r>
                <a:rPr lang="pt-BR" sz="1600" kern="1200" dirty="0">
                  <a:latin typeface="Roboto" pitchFamily="2" charset="0"/>
                  <a:ea typeface="Roboto" pitchFamily="2" charset="0"/>
                </a:rPr>
                <a:t>Belém, 1835-1840</a:t>
              </a:r>
            </a:p>
          </p:txBody>
        </p:sp>
        <p:sp>
          <p:nvSpPr>
            <p:cNvPr id="11" name="Forma Livre: Forma 10">
              <a:extLst>
                <a:ext uri="{FF2B5EF4-FFF2-40B4-BE49-F238E27FC236}">
                  <a16:creationId xmlns:a16="http://schemas.microsoft.com/office/drawing/2014/main" id="{AF3F4CF2-27D7-6C48-773E-6FB46BBE894B}"/>
                </a:ext>
              </a:extLst>
            </p:cNvPr>
            <p:cNvSpPr/>
            <p:nvPr/>
          </p:nvSpPr>
          <p:spPr>
            <a:xfrm>
              <a:off x="3081954" y="5495591"/>
              <a:ext cx="7158428" cy="1015077"/>
            </a:xfrm>
            <a:custGeom>
              <a:avLst/>
              <a:gdLst>
                <a:gd name="connsiteX0" fmla="*/ 213497 w 1280954"/>
                <a:gd name="connsiteY0" fmla="*/ 0 h 8085844"/>
                <a:gd name="connsiteX1" fmla="*/ 1067457 w 1280954"/>
                <a:gd name="connsiteY1" fmla="*/ 0 h 8085844"/>
                <a:gd name="connsiteX2" fmla="*/ 1280954 w 1280954"/>
                <a:gd name="connsiteY2" fmla="*/ 213497 h 8085844"/>
                <a:gd name="connsiteX3" fmla="*/ 1280954 w 1280954"/>
                <a:gd name="connsiteY3" fmla="*/ 8085844 h 8085844"/>
                <a:gd name="connsiteX4" fmla="*/ 1280954 w 1280954"/>
                <a:gd name="connsiteY4" fmla="*/ 8085844 h 8085844"/>
                <a:gd name="connsiteX5" fmla="*/ 0 w 1280954"/>
                <a:gd name="connsiteY5" fmla="*/ 8085844 h 8085844"/>
                <a:gd name="connsiteX6" fmla="*/ 0 w 1280954"/>
                <a:gd name="connsiteY6" fmla="*/ 8085844 h 8085844"/>
                <a:gd name="connsiteX7" fmla="*/ 0 w 1280954"/>
                <a:gd name="connsiteY7" fmla="*/ 213497 h 8085844"/>
                <a:gd name="connsiteX8" fmla="*/ 213497 w 1280954"/>
                <a:gd name="connsiteY8" fmla="*/ 0 h 808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954" h="8085844">
                  <a:moveTo>
                    <a:pt x="1280954" y="1347670"/>
                  </a:moveTo>
                  <a:lnTo>
                    <a:pt x="1280954" y="6738174"/>
                  </a:lnTo>
                  <a:cubicBezTo>
                    <a:pt x="1280954" y="7482471"/>
                    <a:pt x="1265811" y="8085844"/>
                    <a:pt x="1247132" y="8085844"/>
                  </a:cubicBezTo>
                  <a:lnTo>
                    <a:pt x="0" y="8085844"/>
                  </a:lnTo>
                  <a:lnTo>
                    <a:pt x="0" y="8085844"/>
                  </a:lnTo>
                  <a:lnTo>
                    <a:pt x="0" y="0"/>
                  </a:lnTo>
                  <a:lnTo>
                    <a:pt x="0" y="0"/>
                  </a:lnTo>
                  <a:lnTo>
                    <a:pt x="1247132" y="0"/>
                  </a:lnTo>
                  <a:cubicBezTo>
                    <a:pt x="1265811" y="0"/>
                    <a:pt x="1280954" y="603373"/>
                    <a:pt x="1280954" y="1347670"/>
                  </a:cubicBezTo>
                  <a:close/>
                </a:path>
              </a:pathLst>
            </a:custGeom>
          </p:spPr>
          <p:style>
            <a:lnRef idx="2">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0">
              <a:schemeClr val="accent2">
                <a:tint val="40000"/>
                <a:alpha val="90000"/>
                <a:hueOff val="5025821"/>
                <a:satOff val="-4378"/>
                <a:lumOff val="-6"/>
                <a:alphaOff val="0"/>
              </a:schemeClr>
            </a:effectRef>
            <a:fontRef idx="minor">
              <a:schemeClr val="dk1">
                <a:hueOff val="0"/>
                <a:satOff val="0"/>
                <a:lumOff val="0"/>
                <a:alphaOff val="0"/>
              </a:schemeClr>
            </a:fontRef>
          </p:style>
          <p:txBody>
            <a:bodyPr spcFirstLastPara="0" vert="horz" wrap="square" lIns="247651" tIns="186356" rIns="310180" bIns="186357" numCol="1" spcCol="1270" anchor="ctr" anchorCtr="0">
              <a:noAutofit/>
            </a:bodyPr>
            <a:lstStyle/>
            <a:p>
              <a:pPr marL="171450" lvl="1" indent="-171450" algn="l" defTabSz="844550">
                <a:lnSpc>
                  <a:spcPct val="90000"/>
                </a:lnSpc>
                <a:spcBef>
                  <a:spcPct val="0"/>
                </a:spcBef>
                <a:spcAft>
                  <a:spcPct val="15000"/>
                </a:spcAft>
                <a:buChar char="•"/>
              </a:pPr>
              <a:r>
                <a:rPr lang="pt-BR" sz="1600" kern="1200" dirty="0">
                  <a:latin typeface="Roboto" pitchFamily="2" charset="0"/>
                  <a:ea typeface="Roboto" pitchFamily="2" charset="0"/>
                </a:rPr>
                <a:t>Também denominada Guerra dos Farrapos.</a:t>
              </a:r>
            </a:p>
            <a:p>
              <a:pPr marL="171450" lvl="1" indent="-171450" algn="l" defTabSz="844550">
                <a:lnSpc>
                  <a:spcPct val="90000"/>
                </a:lnSpc>
                <a:spcBef>
                  <a:spcPct val="0"/>
                </a:spcBef>
                <a:spcAft>
                  <a:spcPct val="15000"/>
                </a:spcAft>
                <a:buChar char="•"/>
              </a:pPr>
              <a:r>
                <a:rPr lang="pt-BR" sz="1600" kern="1200" dirty="0">
                  <a:latin typeface="Roboto" pitchFamily="2" charset="0"/>
                  <a:ea typeface="Roboto" pitchFamily="2" charset="0"/>
                </a:rPr>
                <a:t>Descontentamento do estancieiros do Rio Grande do Sul em        relação ao poder central. A região se torna uma república em 1836.</a:t>
              </a:r>
            </a:p>
            <a:p>
              <a:pPr marL="171450" lvl="1" indent="-171450" algn="l" defTabSz="844550">
                <a:lnSpc>
                  <a:spcPct val="90000"/>
                </a:lnSpc>
                <a:spcBef>
                  <a:spcPct val="0"/>
                </a:spcBef>
                <a:spcAft>
                  <a:spcPct val="15000"/>
                </a:spcAft>
                <a:buChar char="•"/>
              </a:pPr>
              <a:r>
                <a:rPr lang="pt-BR" sz="1600" kern="1200" dirty="0">
                  <a:latin typeface="Roboto" pitchFamily="2" charset="0"/>
                  <a:ea typeface="Roboto" pitchFamily="2" charset="0"/>
                </a:rPr>
                <a:t>Exército rebelde depõe o governador e assume o controle da província. </a:t>
              </a:r>
            </a:p>
          </p:txBody>
        </p:sp>
        <p:sp>
          <p:nvSpPr>
            <p:cNvPr id="12" name="Forma Livre: Forma 11">
              <a:extLst>
                <a:ext uri="{FF2B5EF4-FFF2-40B4-BE49-F238E27FC236}">
                  <a16:creationId xmlns:a16="http://schemas.microsoft.com/office/drawing/2014/main" id="{F4A490C2-B916-0378-0254-7E4694BF615B}"/>
                </a:ext>
              </a:extLst>
            </p:cNvPr>
            <p:cNvSpPr/>
            <p:nvPr/>
          </p:nvSpPr>
          <p:spPr>
            <a:xfrm>
              <a:off x="447294" y="5498367"/>
              <a:ext cx="2572611" cy="1012302"/>
            </a:xfrm>
            <a:custGeom>
              <a:avLst/>
              <a:gdLst>
                <a:gd name="connsiteX0" fmla="*/ 0 w 3048479"/>
                <a:gd name="connsiteY0" fmla="*/ 266871 h 1601193"/>
                <a:gd name="connsiteX1" fmla="*/ 266871 w 3048479"/>
                <a:gd name="connsiteY1" fmla="*/ 0 h 1601193"/>
                <a:gd name="connsiteX2" fmla="*/ 2781608 w 3048479"/>
                <a:gd name="connsiteY2" fmla="*/ 0 h 1601193"/>
                <a:gd name="connsiteX3" fmla="*/ 3048479 w 3048479"/>
                <a:gd name="connsiteY3" fmla="*/ 266871 h 1601193"/>
                <a:gd name="connsiteX4" fmla="*/ 3048479 w 3048479"/>
                <a:gd name="connsiteY4" fmla="*/ 1334322 h 1601193"/>
                <a:gd name="connsiteX5" fmla="*/ 2781608 w 3048479"/>
                <a:gd name="connsiteY5" fmla="*/ 1601193 h 1601193"/>
                <a:gd name="connsiteX6" fmla="*/ 266871 w 3048479"/>
                <a:gd name="connsiteY6" fmla="*/ 1601193 h 1601193"/>
                <a:gd name="connsiteX7" fmla="*/ 0 w 3048479"/>
                <a:gd name="connsiteY7" fmla="*/ 1334322 h 1601193"/>
                <a:gd name="connsiteX8" fmla="*/ 0 w 3048479"/>
                <a:gd name="connsiteY8" fmla="*/ 266871 h 160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479" h="1601193">
                  <a:moveTo>
                    <a:pt x="0" y="266871"/>
                  </a:moveTo>
                  <a:cubicBezTo>
                    <a:pt x="0" y="119482"/>
                    <a:pt x="119482" y="0"/>
                    <a:pt x="266871" y="0"/>
                  </a:cubicBezTo>
                  <a:lnTo>
                    <a:pt x="2781608" y="0"/>
                  </a:lnTo>
                  <a:cubicBezTo>
                    <a:pt x="2928997" y="0"/>
                    <a:pt x="3048479" y="119482"/>
                    <a:pt x="3048479" y="266871"/>
                  </a:cubicBezTo>
                  <a:lnTo>
                    <a:pt x="3048479" y="1334322"/>
                  </a:lnTo>
                  <a:cubicBezTo>
                    <a:pt x="3048479" y="1481711"/>
                    <a:pt x="2928997" y="1601193"/>
                    <a:pt x="2781608" y="1601193"/>
                  </a:cubicBezTo>
                  <a:lnTo>
                    <a:pt x="266871" y="1601193"/>
                  </a:lnTo>
                  <a:cubicBezTo>
                    <a:pt x="119482" y="1601193"/>
                    <a:pt x="0" y="1481711"/>
                    <a:pt x="0" y="1334322"/>
                  </a:cubicBezTo>
                  <a:lnTo>
                    <a:pt x="0" y="266871"/>
                  </a:lnTo>
                  <a:close/>
                </a:path>
              </a:pathLst>
            </a:cu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150554" tIns="114359" rIns="150554" bIns="114359" numCol="1" spcCol="1270" anchor="ctr" anchorCtr="0">
              <a:noAutofit/>
            </a:bodyPr>
            <a:lstStyle/>
            <a:p>
              <a:pPr marL="0" lvl="0" indent="0" defTabSz="844550">
                <a:lnSpc>
                  <a:spcPct val="90000"/>
                </a:lnSpc>
                <a:spcBef>
                  <a:spcPct val="0"/>
                </a:spcBef>
                <a:spcAft>
                  <a:spcPct val="35000"/>
                </a:spcAft>
                <a:buNone/>
              </a:pPr>
              <a:r>
                <a:rPr lang="pt-BR" sz="1900" kern="1200" dirty="0">
                  <a:latin typeface="Roboto" pitchFamily="2" charset="0"/>
                  <a:ea typeface="Roboto" pitchFamily="2" charset="0"/>
                </a:rPr>
                <a:t>Revolução Farroupilha </a:t>
              </a:r>
            </a:p>
            <a:p>
              <a:pPr marL="0" lvl="0" indent="0" defTabSz="844550">
                <a:lnSpc>
                  <a:spcPct val="90000"/>
                </a:lnSpc>
                <a:spcBef>
                  <a:spcPct val="0"/>
                </a:spcBef>
                <a:spcAft>
                  <a:spcPct val="35000"/>
                </a:spcAft>
                <a:buNone/>
              </a:pPr>
              <a:r>
                <a:rPr lang="pt-BR" sz="1600" kern="1200" dirty="0">
                  <a:latin typeface="Roboto" pitchFamily="2" charset="0"/>
                  <a:ea typeface="Roboto" pitchFamily="2" charset="0"/>
                </a:rPr>
                <a:t>Sul do Brasil,1835-1845</a:t>
              </a:r>
            </a:p>
          </p:txBody>
        </p:sp>
      </p:grpSp>
      <p:sp>
        <p:nvSpPr>
          <p:cNvPr id="3" name="Slide Number Placeholder 2"/>
          <p:cNvSpPr>
            <a:spLocks noGrp="1"/>
          </p:cNvSpPr>
          <p:nvPr>
            <p:ph type="sldNum" sz="quarter" idx="12"/>
          </p:nvPr>
        </p:nvSpPr>
        <p:spPr/>
        <p:txBody>
          <a:bodyPr/>
          <a:lstStyle/>
          <a:p>
            <a:fld id="{C344E82F-7008-4A71-8DF8-59079F66000D}" type="slidenum">
              <a:rPr lang="pt-BR" smtClean="0"/>
              <a:t>13</a:t>
            </a:fld>
            <a:endParaRPr lang="pt-BR" dirty="0"/>
          </a:p>
        </p:txBody>
      </p:sp>
      <p:pic>
        <p:nvPicPr>
          <p:cNvPr id="6"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
        <p:nvSpPr>
          <p:cNvPr id="13" name="Forma Livre: Forma 12">
            <a:extLst>
              <a:ext uri="{FF2B5EF4-FFF2-40B4-BE49-F238E27FC236}">
                <a16:creationId xmlns:a16="http://schemas.microsoft.com/office/drawing/2014/main" id="{2124EBFB-0894-BD83-FA4D-062212B9AB9D}"/>
              </a:ext>
            </a:extLst>
          </p:cNvPr>
          <p:cNvSpPr/>
          <p:nvPr/>
        </p:nvSpPr>
        <p:spPr>
          <a:xfrm>
            <a:off x="3019905" y="4380893"/>
            <a:ext cx="6962939" cy="1012302"/>
          </a:xfrm>
          <a:custGeom>
            <a:avLst/>
            <a:gdLst>
              <a:gd name="connsiteX0" fmla="*/ 213497 w 1280954"/>
              <a:gd name="connsiteY0" fmla="*/ 0 h 8085844"/>
              <a:gd name="connsiteX1" fmla="*/ 1067457 w 1280954"/>
              <a:gd name="connsiteY1" fmla="*/ 0 h 8085844"/>
              <a:gd name="connsiteX2" fmla="*/ 1280954 w 1280954"/>
              <a:gd name="connsiteY2" fmla="*/ 213497 h 8085844"/>
              <a:gd name="connsiteX3" fmla="*/ 1280954 w 1280954"/>
              <a:gd name="connsiteY3" fmla="*/ 8085844 h 8085844"/>
              <a:gd name="connsiteX4" fmla="*/ 1280954 w 1280954"/>
              <a:gd name="connsiteY4" fmla="*/ 8085844 h 8085844"/>
              <a:gd name="connsiteX5" fmla="*/ 0 w 1280954"/>
              <a:gd name="connsiteY5" fmla="*/ 8085844 h 8085844"/>
              <a:gd name="connsiteX6" fmla="*/ 0 w 1280954"/>
              <a:gd name="connsiteY6" fmla="*/ 8085844 h 8085844"/>
              <a:gd name="connsiteX7" fmla="*/ 0 w 1280954"/>
              <a:gd name="connsiteY7" fmla="*/ 213497 h 8085844"/>
              <a:gd name="connsiteX8" fmla="*/ 213497 w 1280954"/>
              <a:gd name="connsiteY8" fmla="*/ 0 h 808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954" h="8085844">
                <a:moveTo>
                  <a:pt x="1280954" y="1347670"/>
                </a:moveTo>
                <a:lnTo>
                  <a:pt x="1280954" y="6738174"/>
                </a:lnTo>
                <a:cubicBezTo>
                  <a:pt x="1280954" y="7482471"/>
                  <a:pt x="1265811" y="8085844"/>
                  <a:pt x="1247132" y="8085844"/>
                </a:cubicBezTo>
                <a:lnTo>
                  <a:pt x="0" y="8085844"/>
                </a:lnTo>
                <a:lnTo>
                  <a:pt x="0" y="8085844"/>
                </a:lnTo>
                <a:lnTo>
                  <a:pt x="0" y="0"/>
                </a:lnTo>
                <a:lnTo>
                  <a:pt x="0" y="0"/>
                </a:lnTo>
                <a:lnTo>
                  <a:pt x="1247132" y="0"/>
                </a:lnTo>
                <a:cubicBezTo>
                  <a:pt x="1265811" y="0"/>
                  <a:pt x="1280954" y="603373"/>
                  <a:pt x="1280954" y="1347670"/>
                </a:cubicBezTo>
                <a:close/>
              </a:path>
            </a:pathLst>
          </a:custGeom>
        </p:spPr>
        <p:style>
          <a:lnRef idx="2">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0">
            <a:schemeClr val="accent2">
              <a:tint val="40000"/>
              <a:alpha val="90000"/>
              <a:hueOff val="5025821"/>
              <a:satOff val="-4378"/>
              <a:lumOff val="-6"/>
              <a:alphaOff val="0"/>
            </a:schemeClr>
          </a:effectRef>
          <a:fontRef idx="minor">
            <a:schemeClr val="dk1">
              <a:hueOff val="0"/>
              <a:satOff val="0"/>
              <a:lumOff val="0"/>
              <a:alphaOff val="0"/>
            </a:schemeClr>
          </a:fontRef>
        </p:style>
        <p:txBody>
          <a:bodyPr spcFirstLastPara="0" vert="horz" wrap="square" lIns="247651" tIns="186356" rIns="310180" bIns="186357" numCol="1" spcCol="1270" anchor="ctr" anchorCtr="0">
            <a:noAutofit/>
          </a:bodyPr>
          <a:lstStyle/>
          <a:p>
            <a:pPr marL="171450" lvl="1" indent="-171450" algn="l" defTabSz="844550">
              <a:lnSpc>
                <a:spcPct val="90000"/>
              </a:lnSpc>
              <a:spcBef>
                <a:spcPct val="0"/>
              </a:spcBef>
              <a:spcAft>
                <a:spcPct val="15000"/>
              </a:spcAft>
              <a:buChar char="•"/>
            </a:pPr>
            <a:r>
              <a:rPr lang="pt-BR" sz="1600" kern="1200" dirty="0">
                <a:latin typeface="Roboto" pitchFamily="2" charset="0"/>
                <a:ea typeface="Roboto" pitchFamily="2" charset="0"/>
              </a:rPr>
              <a:t>Revoltas contra injustiças e desigualdade social. </a:t>
            </a:r>
          </a:p>
          <a:p>
            <a:pPr marL="171450" lvl="1" indent="-171450" algn="l" defTabSz="844550">
              <a:lnSpc>
                <a:spcPct val="90000"/>
              </a:lnSpc>
              <a:spcBef>
                <a:spcPct val="0"/>
              </a:spcBef>
              <a:spcAft>
                <a:spcPct val="15000"/>
              </a:spcAft>
              <a:buChar char="•"/>
            </a:pPr>
            <a:r>
              <a:rPr lang="pt-BR" sz="1600" kern="1200" dirty="0">
                <a:latin typeface="Roboto" pitchFamily="2" charset="0"/>
                <a:ea typeface="Roboto" pitchFamily="2" charset="0"/>
              </a:rPr>
              <a:t>Os malês exigiam o fim da escravidão e da propriedade privada.</a:t>
            </a:r>
          </a:p>
          <a:p>
            <a:pPr marL="171450" lvl="1" indent="-171450" algn="l" defTabSz="844550">
              <a:lnSpc>
                <a:spcPct val="90000"/>
              </a:lnSpc>
              <a:spcBef>
                <a:spcPct val="0"/>
              </a:spcBef>
              <a:spcAft>
                <a:spcPct val="15000"/>
              </a:spcAft>
              <a:buChar char="•"/>
            </a:pPr>
            <a:r>
              <a:rPr lang="pt-BR" sz="1600" dirty="0">
                <a:latin typeface="Roboto" pitchFamily="2" charset="0"/>
                <a:ea typeface="Roboto" pitchFamily="2" charset="0"/>
              </a:rPr>
              <a:t>Os sabinos (nome derivado do nome do líder Sabino Barroso) queriam a emancipação da Bahia, que se tornou uma república.</a:t>
            </a:r>
            <a:endParaRPr lang="pt-BR" sz="1600" kern="1200" dirty="0">
              <a:latin typeface="Roboto" pitchFamily="2" charset="0"/>
              <a:ea typeface="Roboto" pitchFamily="2" charset="0"/>
            </a:endParaRPr>
          </a:p>
        </p:txBody>
      </p:sp>
      <p:sp>
        <p:nvSpPr>
          <p:cNvPr id="14" name="Forma Livre: Forma 13">
            <a:extLst>
              <a:ext uri="{FF2B5EF4-FFF2-40B4-BE49-F238E27FC236}">
                <a16:creationId xmlns:a16="http://schemas.microsoft.com/office/drawing/2014/main" id="{2AEE57AC-0B22-9630-E89E-7DE9D4536660}"/>
              </a:ext>
            </a:extLst>
          </p:cNvPr>
          <p:cNvSpPr/>
          <p:nvPr/>
        </p:nvSpPr>
        <p:spPr>
          <a:xfrm>
            <a:off x="380759" y="4406765"/>
            <a:ext cx="2675522" cy="1012302"/>
          </a:xfrm>
          <a:custGeom>
            <a:avLst/>
            <a:gdLst>
              <a:gd name="connsiteX0" fmla="*/ 0 w 3048479"/>
              <a:gd name="connsiteY0" fmla="*/ 266871 h 1601193"/>
              <a:gd name="connsiteX1" fmla="*/ 266871 w 3048479"/>
              <a:gd name="connsiteY1" fmla="*/ 0 h 1601193"/>
              <a:gd name="connsiteX2" fmla="*/ 2781608 w 3048479"/>
              <a:gd name="connsiteY2" fmla="*/ 0 h 1601193"/>
              <a:gd name="connsiteX3" fmla="*/ 3048479 w 3048479"/>
              <a:gd name="connsiteY3" fmla="*/ 266871 h 1601193"/>
              <a:gd name="connsiteX4" fmla="*/ 3048479 w 3048479"/>
              <a:gd name="connsiteY4" fmla="*/ 1334322 h 1601193"/>
              <a:gd name="connsiteX5" fmla="*/ 2781608 w 3048479"/>
              <a:gd name="connsiteY5" fmla="*/ 1601193 h 1601193"/>
              <a:gd name="connsiteX6" fmla="*/ 266871 w 3048479"/>
              <a:gd name="connsiteY6" fmla="*/ 1601193 h 1601193"/>
              <a:gd name="connsiteX7" fmla="*/ 0 w 3048479"/>
              <a:gd name="connsiteY7" fmla="*/ 1334322 h 1601193"/>
              <a:gd name="connsiteX8" fmla="*/ 0 w 3048479"/>
              <a:gd name="connsiteY8" fmla="*/ 266871 h 160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479" h="1601193">
                <a:moveTo>
                  <a:pt x="0" y="266871"/>
                </a:moveTo>
                <a:cubicBezTo>
                  <a:pt x="0" y="119482"/>
                  <a:pt x="119482" y="0"/>
                  <a:pt x="266871" y="0"/>
                </a:cubicBezTo>
                <a:lnTo>
                  <a:pt x="2781608" y="0"/>
                </a:lnTo>
                <a:cubicBezTo>
                  <a:pt x="2928997" y="0"/>
                  <a:pt x="3048479" y="119482"/>
                  <a:pt x="3048479" y="266871"/>
                </a:cubicBezTo>
                <a:lnTo>
                  <a:pt x="3048479" y="1334322"/>
                </a:lnTo>
                <a:cubicBezTo>
                  <a:pt x="3048479" y="1481711"/>
                  <a:pt x="2928997" y="1601193"/>
                  <a:pt x="2781608" y="1601193"/>
                </a:cubicBezTo>
                <a:lnTo>
                  <a:pt x="266871" y="1601193"/>
                </a:lnTo>
                <a:cubicBezTo>
                  <a:pt x="119482" y="1601193"/>
                  <a:pt x="0" y="1481711"/>
                  <a:pt x="0" y="1334322"/>
                </a:cubicBezTo>
                <a:lnTo>
                  <a:pt x="0" y="266871"/>
                </a:lnTo>
                <a:close/>
              </a:path>
            </a:pathLst>
          </a:cu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150554" tIns="114359" rIns="150554" bIns="114359" numCol="1" spcCol="1270" anchor="ctr" anchorCtr="0">
            <a:noAutofit/>
          </a:bodyPr>
          <a:lstStyle/>
          <a:p>
            <a:pPr lvl="0" defTabSz="844550">
              <a:lnSpc>
                <a:spcPct val="90000"/>
              </a:lnSpc>
              <a:spcBef>
                <a:spcPct val="0"/>
              </a:spcBef>
              <a:spcAft>
                <a:spcPct val="35000"/>
              </a:spcAft>
            </a:pPr>
            <a:r>
              <a:rPr lang="pt-BR" sz="1900" kern="1200" dirty="0">
                <a:latin typeface="Roboto" pitchFamily="2" charset="0"/>
                <a:ea typeface="Roboto" pitchFamily="2" charset="0"/>
              </a:rPr>
              <a:t>Revolta do Malês e </a:t>
            </a:r>
            <a:r>
              <a:rPr lang="pt-BR" sz="1900" dirty="0">
                <a:latin typeface="Roboto" pitchFamily="2" charset="0"/>
                <a:ea typeface="Roboto" pitchFamily="2" charset="0"/>
              </a:rPr>
              <a:t>Sabinada </a:t>
            </a:r>
          </a:p>
          <a:p>
            <a:pPr lvl="0" defTabSz="844550">
              <a:lnSpc>
                <a:spcPct val="90000"/>
              </a:lnSpc>
              <a:spcBef>
                <a:spcPct val="0"/>
              </a:spcBef>
              <a:spcAft>
                <a:spcPct val="35000"/>
              </a:spcAft>
            </a:pPr>
            <a:r>
              <a:rPr lang="pt-BR" sz="1600" dirty="0">
                <a:latin typeface="Roboto" pitchFamily="2" charset="0"/>
                <a:ea typeface="Roboto" pitchFamily="2" charset="0"/>
              </a:rPr>
              <a:t>Salvador, 1835 e  1837</a:t>
            </a:r>
            <a:endParaRPr lang="pt-BR" sz="1600" kern="1200" dirty="0">
              <a:latin typeface="Roboto" pitchFamily="2" charset="0"/>
              <a:ea typeface="Roboto" pitchFamily="2" charset="0"/>
            </a:endParaRPr>
          </a:p>
        </p:txBody>
      </p:sp>
      <p:pic>
        <p:nvPicPr>
          <p:cNvPr id="16" name="Imagem 15">
            <a:extLst>
              <a:ext uri="{FF2B5EF4-FFF2-40B4-BE49-F238E27FC236}">
                <a16:creationId xmlns:a16="http://schemas.microsoft.com/office/drawing/2014/main" id="{2EC602C0-9235-152A-A861-D6D32628ADCC}"/>
              </a:ext>
            </a:extLst>
          </p:cNvPr>
          <p:cNvPicPr>
            <a:picLocks noChangeAspect="1"/>
          </p:cNvPicPr>
          <p:nvPr/>
        </p:nvPicPr>
        <p:blipFill>
          <a:blip r:embed="rId4"/>
          <a:stretch>
            <a:fillRect/>
          </a:stretch>
        </p:blipFill>
        <p:spPr>
          <a:xfrm>
            <a:off x="9742747" y="1464805"/>
            <a:ext cx="2476500" cy="4591050"/>
          </a:xfrm>
          <a:prstGeom prst="rect">
            <a:avLst/>
          </a:prstGeom>
        </p:spPr>
      </p:pic>
      <p:sp>
        <p:nvSpPr>
          <p:cNvPr id="18" name="CaixaDeTexto 17">
            <a:extLst>
              <a:ext uri="{FF2B5EF4-FFF2-40B4-BE49-F238E27FC236}">
                <a16:creationId xmlns:a16="http://schemas.microsoft.com/office/drawing/2014/main" id="{6E8E7F6A-1611-7C1C-66DB-E2753CC7F284}"/>
              </a:ext>
            </a:extLst>
          </p:cNvPr>
          <p:cNvSpPr txBox="1"/>
          <p:nvPr/>
        </p:nvSpPr>
        <p:spPr>
          <a:xfrm>
            <a:off x="8302588" y="1963330"/>
            <a:ext cx="1440159" cy="2462213"/>
          </a:xfrm>
          <a:prstGeom prst="rect">
            <a:avLst/>
          </a:prstGeom>
          <a:noFill/>
        </p:spPr>
        <p:txBody>
          <a:bodyPr wrap="square">
            <a:spAutoFit/>
          </a:bodyPr>
          <a:lstStyle/>
          <a:p>
            <a:pPr algn="r"/>
            <a:r>
              <a:rPr lang="pt-BR" sz="1400" b="1" dirty="0"/>
              <a:t>Retrato de um Lanceiro Negro</a:t>
            </a:r>
            <a:r>
              <a:rPr lang="pt-BR" sz="1400" dirty="0"/>
              <a:t>, Juan Manuel </a:t>
            </a:r>
            <a:r>
              <a:rPr lang="pt-BR" sz="1400" dirty="0" err="1"/>
              <a:t>Blanes</a:t>
            </a:r>
            <a:r>
              <a:rPr lang="pt-BR" sz="1400" dirty="0"/>
              <a:t>. Óleo sobre tela, fim do século XIX. Soldado de grupo armado de escravizados da Guerra dos Farrapos.</a:t>
            </a:r>
          </a:p>
        </p:txBody>
      </p:sp>
    </p:spTree>
    <p:extLst>
      <p:ext uri="{BB962C8B-B14F-4D97-AF65-F5344CB8AC3E}">
        <p14:creationId xmlns:p14="http://schemas.microsoft.com/office/powerpoint/2010/main" val="4169158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7244" y="341784"/>
            <a:ext cx="10969943" cy="1143000"/>
          </a:xfrm>
        </p:spPr>
        <p:txBody>
          <a:bodyPr>
            <a:normAutofit/>
          </a:bodyPr>
          <a:lstStyle/>
          <a:p>
            <a:r>
              <a:rPr lang="pt-BR" sz="4800" b="1" dirty="0">
                <a:latin typeface="Roboto" pitchFamily="2" charset="0"/>
                <a:ea typeface="Roboto" pitchFamily="2" charset="0"/>
              </a:rPr>
              <a:t>Construindo a identidade nacional</a:t>
            </a:r>
          </a:p>
        </p:txBody>
      </p:sp>
      <p:sp>
        <p:nvSpPr>
          <p:cNvPr id="3" name="Slide Number Placeholder 2"/>
          <p:cNvSpPr>
            <a:spLocks noGrp="1"/>
          </p:cNvSpPr>
          <p:nvPr>
            <p:ph type="sldNum" sz="quarter" idx="12"/>
          </p:nvPr>
        </p:nvSpPr>
        <p:spPr>
          <a:xfrm>
            <a:off x="11409792" y="6346340"/>
            <a:ext cx="614743" cy="489878"/>
          </a:xfrm>
        </p:spPr>
        <p:txBody>
          <a:bodyPr/>
          <a:lstStyle/>
          <a:p>
            <a:fld id="{C344E82F-7008-4A71-8DF8-59079F66000D}" type="slidenum">
              <a:rPr lang="pt-BR" smtClean="0"/>
              <a:t>14</a:t>
            </a:fld>
            <a:endParaRPr lang="pt-BR" dirty="0"/>
          </a:p>
        </p:txBody>
      </p:sp>
      <p:pic>
        <p:nvPicPr>
          <p:cNvPr id="5"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7" name="Imagem 6">
            <a:extLst>
              <a:ext uri="{FF2B5EF4-FFF2-40B4-BE49-F238E27FC236}">
                <a16:creationId xmlns:a16="http://schemas.microsoft.com/office/drawing/2014/main" id="{A899C336-5028-965D-BF87-FF2BB8DA2C1A}"/>
              </a:ext>
            </a:extLst>
          </p:cNvPr>
          <p:cNvPicPr>
            <a:picLocks noChangeAspect="1"/>
          </p:cNvPicPr>
          <p:nvPr/>
        </p:nvPicPr>
        <p:blipFill>
          <a:blip r:embed="rId3"/>
          <a:stretch>
            <a:fillRect/>
          </a:stretch>
        </p:blipFill>
        <p:spPr>
          <a:xfrm>
            <a:off x="950785" y="1695318"/>
            <a:ext cx="10287253" cy="4195708"/>
          </a:xfrm>
          <a:prstGeom prst="rect">
            <a:avLst/>
          </a:prstGeom>
        </p:spPr>
      </p:pic>
      <p:sp>
        <p:nvSpPr>
          <p:cNvPr id="9" name="CaixaDeTexto 8">
            <a:extLst>
              <a:ext uri="{FF2B5EF4-FFF2-40B4-BE49-F238E27FC236}">
                <a16:creationId xmlns:a16="http://schemas.microsoft.com/office/drawing/2014/main" id="{A4814D55-A3A7-2CD1-A5EF-19D6C1DB456F}"/>
              </a:ext>
            </a:extLst>
          </p:cNvPr>
          <p:cNvSpPr txBox="1"/>
          <p:nvPr/>
        </p:nvSpPr>
        <p:spPr>
          <a:xfrm>
            <a:off x="6383463" y="6038564"/>
            <a:ext cx="5805362" cy="675441"/>
          </a:xfrm>
          <a:prstGeom prst="rect">
            <a:avLst/>
          </a:prstGeom>
          <a:noFill/>
        </p:spPr>
        <p:txBody>
          <a:bodyPr wrap="square">
            <a:spAutoFit/>
          </a:bodyPr>
          <a:lstStyle/>
          <a:p>
            <a:pPr>
              <a:lnSpc>
                <a:spcPts val="1500"/>
              </a:lnSpc>
            </a:pPr>
            <a:r>
              <a:rPr lang="pt-BR" sz="1600" dirty="0"/>
              <a:t>Uma das tradições que fazem parte da identidade cultura brasileira, e que ao lado do futebol trazem sentimento de unidade, é o Carnaval. Trio elétrico em Belo Horizonte (MG), 2020.</a:t>
            </a:r>
          </a:p>
        </p:txBody>
      </p:sp>
      <p:sp>
        <p:nvSpPr>
          <p:cNvPr id="20" name="Retângulo 19">
            <a:extLst>
              <a:ext uri="{FF2B5EF4-FFF2-40B4-BE49-F238E27FC236}">
                <a16:creationId xmlns:a16="http://schemas.microsoft.com/office/drawing/2014/main" id="{9D8886A2-BE3B-A6CA-1707-A6A46392AB2A}"/>
              </a:ext>
            </a:extLst>
          </p:cNvPr>
          <p:cNvSpPr/>
          <p:nvPr/>
        </p:nvSpPr>
        <p:spPr>
          <a:xfrm>
            <a:off x="164288" y="1883052"/>
            <a:ext cx="6179574" cy="1638972"/>
          </a:xfrm>
          <a:prstGeom prst="rect">
            <a:avLst/>
          </a:prstGeom>
          <a:solidFill>
            <a:srgbClr val="00B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a:extLst>
              <a:ext uri="{FF2B5EF4-FFF2-40B4-BE49-F238E27FC236}">
                <a16:creationId xmlns:a16="http://schemas.microsoft.com/office/drawing/2014/main" id="{522B7191-8392-5885-0C59-E534F847CEF6}"/>
              </a:ext>
            </a:extLst>
          </p:cNvPr>
          <p:cNvSpPr/>
          <p:nvPr/>
        </p:nvSpPr>
        <p:spPr>
          <a:xfrm>
            <a:off x="7436031" y="1842856"/>
            <a:ext cx="4588504" cy="3161007"/>
          </a:xfrm>
          <a:prstGeom prst="rect">
            <a:avLst/>
          </a:prstGeom>
          <a:solidFill>
            <a:srgbClr val="FAFA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a:extLst>
              <a:ext uri="{FF2B5EF4-FFF2-40B4-BE49-F238E27FC236}">
                <a16:creationId xmlns:a16="http://schemas.microsoft.com/office/drawing/2014/main" id="{0CB53E35-C8F4-219D-7DFB-17AD7A4B2BE6}"/>
              </a:ext>
            </a:extLst>
          </p:cNvPr>
          <p:cNvSpPr txBox="1"/>
          <p:nvPr/>
        </p:nvSpPr>
        <p:spPr>
          <a:xfrm>
            <a:off x="69644" y="1895180"/>
            <a:ext cx="6274217" cy="1631810"/>
          </a:xfrm>
          <a:prstGeom prst="rect">
            <a:avLst/>
          </a:prstGeom>
          <a:noFill/>
        </p:spPr>
        <p:txBody>
          <a:bodyPr wrap="square">
            <a:spAutoFit/>
          </a:bodyPr>
          <a:lstStyle/>
          <a:p>
            <a:r>
              <a:rPr lang="pt-BR" sz="2000" dirty="0">
                <a:solidFill>
                  <a:schemeClr val="bg1"/>
                </a:solidFill>
                <a:latin typeface="Roboto" panose="02000000000000000000" pitchFamily="2" charset="0"/>
                <a:ea typeface="Roboto" panose="02000000000000000000" pitchFamily="2" charset="0"/>
                <a:cs typeface="Roboto" panose="02000000000000000000" pitchFamily="2" charset="0"/>
              </a:rPr>
              <a:t>Historiadores afirmam que, em 1822, logo após a independência, o país chamado  Brasil ainda não era uma nação na plena acepção do termo. Não havia unidade de interesses e tradições, pois os núcleos populacionais eram dispersos..</a:t>
            </a:r>
          </a:p>
        </p:txBody>
      </p:sp>
      <p:sp>
        <p:nvSpPr>
          <p:cNvPr id="21" name="Retângulo 20">
            <a:extLst>
              <a:ext uri="{FF2B5EF4-FFF2-40B4-BE49-F238E27FC236}">
                <a16:creationId xmlns:a16="http://schemas.microsoft.com/office/drawing/2014/main" id="{DB1CEB8B-D73B-0EE0-D766-6736B7743600}"/>
              </a:ext>
            </a:extLst>
          </p:cNvPr>
          <p:cNvSpPr/>
          <p:nvPr/>
        </p:nvSpPr>
        <p:spPr>
          <a:xfrm>
            <a:off x="164288" y="5164118"/>
            <a:ext cx="6179573" cy="1483250"/>
          </a:xfrm>
          <a:prstGeom prst="rect">
            <a:avLst/>
          </a:pr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7" name="CaixaDeTexto 16">
            <a:extLst>
              <a:ext uri="{FF2B5EF4-FFF2-40B4-BE49-F238E27FC236}">
                <a16:creationId xmlns:a16="http://schemas.microsoft.com/office/drawing/2014/main" id="{86F70DB2-7A49-9FBC-859A-61AB9315D6AB}"/>
              </a:ext>
            </a:extLst>
          </p:cNvPr>
          <p:cNvSpPr txBox="1"/>
          <p:nvPr/>
        </p:nvSpPr>
        <p:spPr>
          <a:xfrm>
            <a:off x="203889" y="5016151"/>
            <a:ext cx="6100370" cy="1631216"/>
          </a:xfrm>
          <a:prstGeom prst="rect">
            <a:avLst/>
          </a:prstGeom>
          <a:noFill/>
        </p:spPr>
        <p:txBody>
          <a:bodyPr wrap="square">
            <a:spAutoFit/>
          </a:bodyPr>
          <a:lstStyle/>
          <a:p>
            <a:r>
              <a:rPr lang="pt-BR" sz="2000" dirty="0">
                <a:latin typeface="Roboto" panose="02000000000000000000" pitchFamily="2" charset="0"/>
                <a:ea typeface="Roboto" panose="02000000000000000000" pitchFamily="2" charset="0"/>
                <a:cs typeface="Roboto" panose="02000000000000000000" pitchFamily="2" charset="0"/>
              </a:rPr>
              <a:t>Intelectuais começaram a defender a ideia era necessário haver instituições que ajudassem </a:t>
            </a:r>
          </a:p>
          <a:p>
            <a:r>
              <a:rPr lang="pt-BR" sz="2000" dirty="0">
                <a:latin typeface="Roboto" panose="02000000000000000000" pitchFamily="2" charset="0"/>
                <a:ea typeface="Roboto" panose="02000000000000000000" pitchFamily="2" charset="0"/>
                <a:cs typeface="Roboto" panose="02000000000000000000" pitchFamily="2" charset="0"/>
              </a:rPr>
              <a:t>a alimentar esse sentimento de nacionalidade. O Instituto Histórico e Geográfico Brasileiro (IHGB) foi criado, em 1838, teria essa finalidade.</a:t>
            </a:r>
          </a:p>
        </p:txBody>
      </p:sp>
      <p:sp>
        <p:nvSpPr>
          <p:cNvPr id="19" name="CaixaDeTexto 18">
            <a:extLst>
              <a:ext uri="{FF2B5EF4-FFF2-40B4-BE49-F238E27FC236}">
                <a16:creationId xmlns:a16="http://schemas.microsoft.com/office/drawing/2014/main" id="{4EB5EEA0-4633-B39B-BC46-5A78620D7CA2}"/>
              </a:ext>
            </a:extLst>
          </p:cNvPr>
          <p:cNvSpPr txBox="1"/>
          <p:nvPr/>
        </p:nvSpPr>
        <p:spPr>
          <a:xfrm>
            <a:off x="7525658" y="1833764"/>
            <a:ext cx="4498877" cy="3477875"/>
          </a:xfrm>
          <a:prstGeom prst="rect">
            <a:avLst/>
          </a:prstGeom>
          <a:noFill/>
        </p:spPr>
        <p:txBody>
          <a:bodyPr wrap="square">
            <a:spAutoFit/>
          </a:bodyPr>
          <a:lstStyle/>
          <a:p>
            <a:r>
              <a:rPr lang="pt-BR" sz="2000" dirty="0">
                <a:latin typeface="Roboto" panose="02000000000000000000" pitchFamily="2" charset="0"/>
                <a:ea typeface="Roboto" panose="02000000000000000000" pitchFamily="2" charset="0"/>
                <a:cs typeface="Roboto" panose="02000000000000000000" pitchFamily="2" charset="0"/>
              </a:rPr>
              <a:t>Aos poucos elaborou-se uma música nacional. A literatura também deu  sua contribuição. Forjou-se a  “civilização dos trópicos” em obras que exaltavam a exuberante natureza tropical e criavam um passado mítico em torno da figura do indígena, como as de Gonçalves Dias e José de Alencar. Também a imprensa, por  colaborou, por divulgar a língua padrão.</a:t>
            </a:r>
          </a:p>
        </p:txBody>
      </p:sp>
    </p:spTree>
    <p:extLst>
      <p:ext uri="{BB962C8B-B14F-4D97-AF65-F5344CB8AC3E}">
        <p14:creationId xmlns:p14="http://schemas.microsoft.com/office/powerpoint/2010/main" val="3232089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45483" y="786836"/>
            <a:ext cx="10269400" cy="1293547"/>
          </a:xfrm>
        </p:spPr>
        <p:txBody>
          <a:bodyPr>
            <a:noAutofit/>
          </a:bodyPr>
          <a:lstStyle/>
          <a:p>
            <a:pPr algn="l">
              <a:lnSpc>
                <a:spcPts val="3600"/>
              </a:lnSpc>
            </a:pPr>
            <a:br>
              <a:rPr lang="pt-BR" sz="4000" dirty="0">
                <a:latin typeface="Calibri Light" panose="020F0302020204030204" pitchFamily="34" charset="0"/>
                <a:ea typeface="Roboto" pitchFamily="2" charset="0"/>
                <a:cs typeface="Calibri Light" panose="020F0302020204030204" pitchFamily="34" charset="0"/>
              </a:rPr>
            </a:br>
            <a:r>
              <a:rPr lang="pt-BR" b="1" dirty="0">
                <a:latin typeface="Calibri Light" panose="020F0302020204030204" pitchFamily="34" charset="0"/>
                <a:ea typeface="Roboto" pitchFamily="2" charset="0"/>
                <a:cs typeface="Calibri Light" panose="020F0302020204030204" pitchFamily="34" charset="0"/>
              </a:rPr>
              <a:t>Primeiro Reinado e Período Regencial</a:t>
            </a:r>
          </a:p>
        </p:txBody>
      </p:sp>
      <p:sp>
        <p:nvSpPr>
          <p:cNvPr id="3" name="Slide Number Placeholder 2"/>
          <p:cNvSpPr>
            <a:spLocks noGrp="1"/>
          </p:cNvSpPr>
          <p:nvPr>
            <p:ph type="sldNum" sz="quarter" idx="12"/>
          </p:nvPr>
        </p:nvSpPr>
        <p:spPr/>
        <p:txBody>
          <a:bodyPr/>
          <a:lstStyle/>
          <a:p>
            <a:fld id="{C344E82F-7008-4A71-8DF8-59079F66000D}" type="slidenum">
              <a:rPr lang="pt-BR" smtClean="0"/>
              <a:t>2</a:t>
            </a:fld>
            <a:endParaRPr lang="pt-BR" dirty="0"/>
          </a:p>
        </p:txBody>
      </p:sp>
      <p:pic>
        <p:nvPicPr>
          <p:cNvPr id="5"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7" name="Imagem 6">
            <a:extLst>
              <a:ext uri="{FF2B5EF4-FFF2-40B4-BE49-F238E27FC236}">
                <a16:creationId xmlns:a16="http://schemas.microsoft.com/office/drawing/2014/main" id="{2B9C6043-EC5B-9730-FA74-08E474BEFBEC}"/>
              </a:ext>
            </a:extLst>
          </p:cNvPr>
          <p:cNvPicPr>
            <a:picLocks noChangeAspect="1"/>
          </p:cNvPicPr>
          <p:nvPr/>
        </p:nvPicPr>
        <p:blipFill>
          <a:blip r:embed="rId3"/>
          <a:stretch>
            <a:fillRect/>
          </a:stretch>
        </p:blipFill>
        <p:spPr>
          <a:xfrm>
            <a:off x="765820" y="1985170"/>
            <a:ext cx="10269400" cy="309033"/>
          </a:xfrm>
          <a:prstGeom prst="rect">
            <a:avLst/>
          </a:prstGeom>
        </p:spPr>
      </p:pic>
      <p:pic>
        <p:nvPicPr>
          <p:cNvPr id="12" name="Imagem 11">
            <a:extLst>
              <a:ext uri="{FF2B5EF4-FFF2-40B4-BE49-F238E27FC236}">
                <a16:creationId xmlns:a16="http://schemas.microsoft.com/office/drawing/2014/main" id="{3D0E123B-37D7-FDEC-8EBB-F20CBE39E795}"/>
              </a:ext>
            </a:extLst>
          </p:cNvPr>
          <p:cNvPicPr>
            <a:picLocks noChangeAspect="1"/>
          </p:cNvPicPr>
          <p:nvPr/>
        </p:nvPicPr>
        <p:blipFill>
          <a:blip r:embed="rId4"/>
          <a:stretch>
            <a:fillRect/>
          </a:stretch>
        </p:blipFill>
        <p:spPr>
          <a:xfrm rot="21140877">
            <a:off x="349209" y="2899990"/>
            <a:ext cx="4890548" cy="2892818"/>
          </a:xfrm>
          <a:prstGeom prst="rect">
            <a:avLst/>
          </a:prstGeom>
        </p:spPr>
      </p:pic>
      <p:sp>
        <p:nvSpPr>
          <p:cNvPr id="6" name="Retângulo 5">
            <a:extLst>
              <a:ext uri="{FF2B5EF4-FFF2-40B4-BE49-F238E27FC236}">
                <a16:creationId xmlns:a16="http://schemas.microsoft.com/office/drawing/2014/main" id="{A833771C-BD94-2663-CE27-E6349846FE4D}"/>
              </a:ext>
            </a:extLst>
          </p:cNvPr>
          <p:cNvSpPr/>
          <p:nvPr/>
        </p:nvSpPr>
        <p:spPr>
          <a:xfrm rot="21046235">
            <a:off x="473292" y="4666934"/>
            <a:ext cx="5190890" cy="1106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5176922" y="2890283"/>
            <a:ext cx="6853124" cy="2677656"/>
          </a:xfrm>
          <a:prstGeom prst="rect">
            <a:avLst/>
          </a:prstGeom>
          <a:noFill/>
        </p:spPr>
        <p:txBody>
          <a:bodyPr wrap="square" rtlCol="0">
            <a:spAutoFit/>
          </a:bodyPr>
          <a:lstStyle/>
          <a:p>
            <a:pPr marL="273050" indent="-273050"/>
            <a:r>
              <a:rPr lang="pt-BR" sz="2800" dirty="0">
                <a:ea typeface="Roboto" pitchFamily="2" charset="0"/>
              </a:rPr>
              <a:t>• </a:t>
            </a:r>
            <a:r>
              <a:rPr lang="pt-BR" sz="2800" dirty="0"/>
              <a:t>Aspectos importantes do Primeiro Reinado</a:t>
            </a:r>
            <a:endParaRPr lang="pt-BR" sz="2800" dirty="0">
              <a:ea typeface="Roboto" pitchFamily="2" charset="0"/>
            </a:endParaRPr>
          </a:p>
          <a:p>
            <a:pPr marL="273050" indent="-273050"/>
            <a:r>
              <a:rPr lang="pt-BR" sz="2800" dirty="0">
                <a:ea typeface="Roboto" pitchFamily="2" charset="0"/>
              </a:rPr>
              <a:t>• As revoltas do Período Regencial, suas lideranças e reivindicações</a:t>
            </a:r>
          </a:p>
          <a:p>
            <a:pPr marL="273050" indent="-273050"/>
            <a:r>
              <a:rPr lang="pt-BR" sz="2800" dirty="0">
                <a:ea typeface="Roboto" pitchFamily="2" charset="0"/>
              </a:rPr>
              <a:t>• </a:t>
            </a:r>
            <a:r>
              <a:rPr lang="pt-BR" sz="2800" dirty="0"/>
              <a:t>Algumas permanências históricas:                 a desigualdade e a escravidão</a:t>
            </a:r>
          </a:p>
          <a:p>
            <a:pPr marL="273050" indent="-273050"/>
            <a:r>
              <a:rPr lang="pt-BR" sz="2800" dirty="0">
                <a:ea typeface="Roboto" pitchFamily="2" charset="0"/>
              </a:rPr>
              <a:t>• A nacionalidade brasileira em formação</a:t>
            </a:r>
          </a:p>
        </p:txBody>
      </p:sp>
      <p:sp>
        <p:nvSpPr>
          <p:cNvPr id="14" name="CaixaDeTexto 13">
            <a:extLst>
              <a:ext uri="{FF2B5EF4-FFF2-40B4-BE49-F238E27FC236}">
                <a16:creationId xmlns:a16="http://schemas.microsoft.com/office/drawing/2014/main" id="{9F5699AA-9EB4-A065-BC74-62F0D78C5FF8}"/>
              </a:ext>
            </a:extLst>
          </p:cNvPr>
          <p:cNvSpPr txBox="1"/>
          <p:nvPr/>
        </p:nvSpPr>
        <p:spPr>
          <a:xfrm>
            <a:off x="609441" y="5402244"/>
            <a:ext cx="2929228" cy="954107"/>
          </a:xfrm>
          <a:prstGeom prst="rect">
            <a:avLst/>
          </a:prstGeom>
          <a:noFill/>
        </p:spPr>
        <p:txBody>
          <a:bodyPr wrap="square">
            <a:spAutoFit/>
          </a:bodyPr>
          <a:lstStyle/>
          <a:p>
            <a:r>
              <a:rPr lang="pt-BR" sz="1400" dirty="0"/>
              <a:t>Opções da bandeira do Brasil imperial, feitas por Jean-Baptiste </a:t>
            </a:r>
          </a:p>
          <a:p>
            <a:r>
              <a:rPr lang="pt-BR" sz="1400" dirty="0"/>
              <a:t>Debret. Aquarela, 1822. A escolhida foi a da esquerda. </a:t>
            </a:r>
          </a:p>
        </p:txBody>
      </p:sp>
    </p:spTree>
    <p:extLst>
      <p:ext uri="{BB962C8B-B14F-4D97-AF65-F5344CB8AC3E}">
        <p14:creationId xmlns:p14="http://schemas.microsoft.com/office/powerpoint/2010/main" val="44239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441" y="485800"/>
            <a:ext cx="10969943" cy="1143000"/>
          </a:xfrm>
        </p:spPr>
        <p:txBody>
          <a:bodyPr>
            <a:normAutofit/>
          </a:bodyPr>
          <a:lstStyle/>
          <a:p>
            <a:r>
              <a:rPr lang="pt-BR" sz="4800" b="1" dirty="0">
                <a:latin typeface="Roboto" pitchFamily="2" charset="0"/>
                <a:ea typeface="Roboto" pitchFamily="2" charset="0"/>
              </a:rPr>
              <a:t>Primeiro Reinado – O início</a:t>
            </a:r>
          </a:p>
        </p:txBody>
      </p:sp>
      <p:graphicFrame>
        <p:nvGraphicFramePr>
          <p:cNvPr id="4" name="Diagrama 3"/>
          <p:cNvGraphicFramePr/>
          <p:nvPr>
            <p:extLst>
              <p:ext uri="{D42A27DB-BD31-4B8C-83A1-F6EECF244321}">
                <p14:modId xmlns:p14="http://schemas.microsoft.com/office/powerpoint/2010/main" val="928467448"/>
              </p:ext>
            </p:extLst>
          </p:nvPr>
        </p:nvGraphicFramePr>
        <p:xfrm>
          <a:off x="1199144" y="1397000"/>
          <a:ext cx="10270466"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a:ln>
            <a:solidFill>
              <a:schemeClr val="tx1"/>
            </a:solidFill>
          </a:ln>
        </p:spPr>
        <p:txBody>
          <a:bodyPr/>
          <a:lstStyle/>
          <a:p>
            <a:fld id="{C344E82F-7008-4A71-8DF8-59079F66000D}" type="slidenum">
              <a:rPr lang="pt-BR" smtClean="0"/>
              <a:t>3</a:t>
            </a:fld>
            <a:endParaRPr lang="pt-BR" dirty="0"/>
          </a:p>
        </p:txBody>
      </p:sp>
      <p:pic>
        <p:nvPicPr>
          <p:cNvPr id="5" name="Google Shape;67;p15"/>
          <p:cNvPicPr preferRelativeResize="0"/>
          <p:nvPr/>
        </p:nvPicPr>
        <p:blipFill rotWithShape="1">
          <a:blip r:embed="rId7">
            <a:alphaModFix/>
          </a:blip>
          <a:srcRect/>
          <a:stretch/>
        </p:blipFill>
        <p:spPr>
          <a:xfrm>
            <a:off x="0" y="0"/>
            <a:ext cx="12192000" cy="561975"/>
          </a:xfrm>
          <a:prstGeom prst="rect">
            <a:avLst/>
          </a:prstGeom>
          <a:noFill/>
          <a:ln>
            <a:noFill/>
          </a:ln>
        </p:spPr>
      </p:pic>
    </p:spTree>
    <p:extLst>
      <p:ext uri="{BB962C8B-B14F-4D97-AF65-F5344CB8AC3E}">
        <p14:creationId xmlns:p14="http://schemas.microsoft.com/office/powerpoint/2010/main" val="2141926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6885" y="359932"/>
            <a:ext cx="11855053" cy="1143000"/>
          </a:xfrm>
        </p:spPr>
        <p:txBody>
          <a:bodyPr>
            <a:noAutofit/>
          </a:bodyPr>
          <a:lstStyle/>
          <a:p>
            <a:r>
              <a:rPr lang="pt-BR" sz="4000" b="1" dirty="0">
                <a:latin typeface="Roboto" pitchFamily="2" charset="0"/>
                <a:ea typeface="Roboto" pitchFamily="2" charset="0"/>
              </a:rPr>
              <a:t>A infância no Império</a:t>
            </a:r>
          </a:p>
        </p:txBody>
      </p:sp>
      <p:sp>
        <p:nvSpPr>
          <p:cNvPr id="4" name="Slide Number Placeholder 3"/>
          <p:cNvSpPr>
            <a:spLocks noGrp="1"/>
          </p:cNvSpPr>
          <p:nvPr>
            <p:ph type="sldNum" sz="quarter" idx="12"/>
          </p:nvPr>
        </p:nvSpPr>
        <p:spPr>
          <a:xfrm>
            <a:off x="9299906" y="6409751"/>
            <a:ext cx="2844059" cy="365125"/>
          </a:xfrm>
        </p:spPr>
        <p:txBody>
          <a:bodyPr/>
          <a:lstStyle/>
          <a:p>
            <a:fld id="{C344E82F-7008-4A71-8DF8-59079F66000D}" type="slidenum">
              <a:rPr lang="pt-BR" smtClean="0"/>
              <a:t>4</a:t>
            </a:fld>
            <a:endParaRPr lang="pt-BR" dirty="0"/>
          </a:p>
        </p:txBody>
      </p:sp>
      <p:pic>
        <p:nvPicPr>
          <p:cNvPr id="5"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graphicFrame>
        <p:nvGraphicFramePr>
          <p:cNvPr id="3" name="Diagrama 2"/>
          <p:cNvGraphicFramePr/>
          <p:nvPr>
            <p:extLst>
              <p:ext uri="{D42A27DB-BD31-4B8C-83A1-F6EECF244321}">
                <p14:modId xmlns:p14="http://schemas.microsoft.com/office/powerpoint/2010/main" val="2379613952"/>
              </p:ext>
            </p:extLst>
          </p:nvPr>
        </p:nvGraphicFramePr>
        <p:xfrm>
          <a:off x="1510015" y="1334497"/>
          <a:ext cx="2746225" cy="5437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Agrupar 7">
            <a:extLst>
              <a:ext uri="{FF2B5EF4-FFF2-40B4-BE49-F238E27FC236}">
                <a16:creationId xmlns:a16="http://schemas.microsoft.com/office/drawing/2014/main" id="{4F969A16-D29C-E9A0-3F40-12BCE11BD40F}"/>
              </a:ext>
            </a:extLst>
          </p:cNvPr>
          <p:cNvGrpSpPr/>
          <p:nvPr/>
        </p:nvGrpSpPr>
        <p:grpSpPr>
          <a:xfrm>
            <a:off x="4229331" y="1528411"/>
            <a:ext cx="2703081" cy="5382990"/>
            <a:chOff x="0" y="-1"/>
            <a:chExt cx="2703081" cy="5437641"/>
          </a:xfrm>
          <a:solidFill>
            <a:schemeClr val="accent6">
              <a:lumMod val="75000"/>
            </a:schemeClr>
          </a:solidFill>
        </p:grpSpPr>
        <p:sp>
          <p:nvSpPr>
            <p:cNvPr id="9" name="Fluxograma: Operação Manual 8">
              <a:extLst>
                <a:ext uri="{FF2B5EF4-FFF2-40B4-BE49-F238E27FC236}">
                  <a16:creationId xmlns:a16="http://schemas.microsoft.com/office/drawing/2014/main" id="{46B1CF10-1323-2EEB-3404-3221A3937DB9}"/>
                </a:ext>
              </a:extLst>
            </p:cNvPr>
            <p:cNvSpPr/>
            <p:nvPr/>
          </p:nvSpPr>
          <p:spPr>
            <a:xfrm rot="16200000">
              <a:off x="-1367280" y="1367280"/>
              <a:ext cx="5437641" cy="2703080"/>
            </a:xfrm>
            <a:custGeom>
              <a:avLst/>
              <a:gdLst>
                <a:gd name="connsiteX0" fmla="*/ 0 w 5437641"/>
                <a:gd name="connsiteY0" fmla="*/ 0 h 2703080"/>
                <a:gd name="connsiteX1" fmla="*/ 543764 w 5437641"/>
                <a:gd name="connsiteY1" fmla="*/ 0 h 2703080"/>
                <a:gd name="connsiteX2" fmla="*/ 924399 w 5437641"/>
                <a:gd name="connsiteY2" fmla="*/ 0 h 2703080"/>
                <a:gd name="connsiteX3" fmla="*/ 1468163 w 5437641"/>
                <a:gd name="connsiteY3" fmla="*/ 0 h 2703080"/>
                <a:gd name="connsiteX4" fmla="*/ 1957551 w 5437641"/>
                <a:gd name="connsiteY4" fmla="*/ 0 h 2703080"/>
                <a:gd name="connsiteX5" fmla="*/ 2555691 w 5437641"/>
                <a:gd name="connsiteY5" fmla="*/ 0 h 2703080"/>
                <a:gd name="connsiteX6" fmla="*/ 3045079 w 5437641"/>
                <a:gd name="connsiteY6" fmla="*/ 0 h 2703080"/>
                <a:gd name="connsiteX7" fmla="*/ 3643219 w 5437641"/>
                <a:gd name="connsiteY7" fmla="*/ 0 h 2703080"/>
                <a:gd name="connsiteX8" fmla="*/ 4295736 w 5437641"/>
                <a:gd name="connsiteY8" fmla="*/ 0 h 2703080"/>
                <a:gd name="connsiteX9" fmla="*/ 4839500 w 5437641"/>
                <a:gd name="connsiteY9" fmla="*/ 0 h 2703080"/>
                <a:gd name="connsiteX10" fmla="*/ 5437641 w 5437641"/>
                <a:gd name="connsiteY10" fmla="*/ 0 h 2703080"/>
                <a:gd name="connsiteX11" fmla="*/ 5231010 w 5437641"/>
                <a:gd name="connsiteY11" fmla="*/ 513585 h 2703080"/>
                <a:gd name="connsiteX12" fmla="*/ 5013505 w 5437641"/>
                <a:gd name="connsiteY12" fmla="*/ 1054201 h 2703080"/>
                <a:gd name="connsiteX13" fmla="*/ 4806874 w 5437641"/>
                <a:gd name="connsiteY13" fmla="*/ 1567786 h 2703080"/>
                <a:gd name="connsiteX14" fmla="*/ 4578493 w 5437641"/>
                <a:gd name="connsiteY14" fmla="*/ 2135433 h 2703080"/>
                <a:gd name="connsiteX15" fmla="*/ 4350112 w 5437641"/>
                <a:gd name="connsiteY15" fmla="*/ 2703080 h 2703080"/>
                <a:gd name="connsiteX16" fmla="*/ 3904226 w 5437641"/>
                <a:gd name="connsiteY16" fmla="*/ 2703080 h 2703080"/>
                <a:gd name="connsiteX17" fmla="*/ 3295210 w 5437641"/>
                <a:gd name="connsiteY17" fmla="*/ 2703080 h 2703080"/>
                <a:gd name="connsiteX18" fmla="*/ 2686194 w 5437641"/>
                <a:gd name="connsiteY18" fmla="*/ 2703080 h 2703080"/>
                <a:gd name="connsiteX19" fmla="*/ 2240308 w 5437641"/>
                <a:gd name="connsiteY19" fmla="*/ 2703080 h 2703080"/>
                <a:gd name="connsiteX20" fmla="*/ 1663918 w 5437641"/>
                <a:gd name="connsiteY20" fmla="*/ 2703080 h 2703080"/>
                <a:gd name="connsiteX21" fmla="*/ 1087528 w 5437641"/>
                <a:gd name="connsiteY21" fmla="*/ 2703080 h 2703080"/>
                <a:gd name="connsiteX22" fmla="*/ 902648 w 5437641"/>
                <a:gd name="connsiteY22" fmla="*/ 2243556 h 2703080"/>
                <a:gd name="connsiteX23" fmla="*/ 717768 w 5437641"/>
                <a:gd name="connsiteY23" fmla="*/ 1784033 h 2703080"/>
                <a:gd name="connsiteX24" fmla="*/ 489388 w 5437641"/>
                <a:gd name="connsiteY24" fmla="*/ 1216386 h 2703080"/>
                <a:gd name="connsiteX25" fmla="*/ 250131 w 5437641"/>
                <a:gd name="connsiteY25" fmla="*/ 621708 h 2703080"/>
                <a:gd name="connsiteX26" fmla="*/ 0 w 5437641"/>
                <a:gd name="connsiteY26" fmla="*/ 0 h 270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7641" h="2703080" fill="none" extrusionOk="0">
                  <a:moveTo>
                    <a:pt x="0" y="0"/>
                  </a:moveTo>
                  <a:cubicBezTo>
                    <a:pt x="188724" y="-56110"/>
                    <a:pt x="373577" y="33866"/>
                    <a:pt x="543764" y="0"/>
                  </a:cubicBezTo>
                  <a:cubicBezTo>
                    <a:pt x="713951" y="-33866"/>
                    <a:pt x="808073" y="3707"/>
                    <a:pt x="924399" y="0"/>
                  </a:cubicBezTo>
                  <a:cubicBezTo>
                    <a:pt x="1040726" y="-3707"/>
                    <a:pt x="1309750" y="28710"/>
                    <a:pt x="1468163" y="0"/>
                  </a:cubicBezTo>
                  <a:cubicBezTo>
                    <a:pt x="1626576" y="-28710"/>
                    <a:pt x="1835543" y="51979"/>
                    <a:pt x="1957551" y="0"/>
                  </a:cubicBezTo>
                  <a:cubicBezTo>
                    <a:pt x="2079559" y="-51979"/>
                    <a:pt x="2411940" y="2595"/>
                    <a:pt x="2555691" y="0"/>
                  </a:cubicBezTo>
                  <a:cubicBezTo>
                    <a:pt x="2699442" y="-2595"/>
                    <a:pt x="2828975" y="53551"/>
                    <a:pt x="3045079" y="0"/>
                  </a:cubicBezTo>
                  <a:cubicBezTo>
                    <a:pt x="3261183" y="-53551"/>
                    <a:pt x="3416595" y="41456"/>
                    <a:pt x="3643219" y="0"/>
                  </a:cubicBezTo>
                  <a:cubicBezTo>
                    <a:pt x="3869843" y="-41456"/>
                    <a:pt x="4146685" y="33290"/>
                    <a:pt x="4295736" y="0"/>
                  </a:cubicBezTo>
                  <a:cubicBezTo>
                    <a:pt x="4444787" y="-33290"/>
                    <a:pt x="4665109" y="30058"/>
                    <a:pt x="4839500" y="0"/>
                  </a:cubicBezTo>
                  <a:cubicBezTo>
                    <a:pt x="5013891" y="-30058"/>
                    <a:pt x="5239405" y="6215"/>
                    <a:pt x="5437641" y="0"/>
                  </a:cubicBezTo>
                  <a:cubicBezTo>
                    <a:pt x="5386935" y="167041"/>
                    <a:pt x="5275501" y="370124"/>
                    <a:pt x="5231010" y="513585"/>
                  </a:cubicBezTo>
                  <a:cubicBezTo>
                    <a:pt x="5186519" y="657046"/>
                    <a:pt x="5085953" y="825059"/>
                    <a:pt x="5013505" y="1054201"/>
                  </a:cubicBezTo>
                  <a:cubicBezTo>
                    <a:pt x="4941057" y="1283343"/>
                    <a:pt x="4873019" y="1356166"/>
                    <a:pt x="4806874" y="1567786"/>
                  </a:cubicBezTo>
                  <a:cubicBezTo>
                    <a:pt x="4740729" y="1779406"/>
                    <a:pt x="4627337" y="1910762"/>
                    <a:pt x="4578493" y="2135433"/>
                  </a:cubicBezTo>
                  <a:cubicBezTo>
                    <a:pt x="4529649" y="2360104"/>
                    <a:pt x="4372899" y="2514950"/>
                    <a:pt x="4350112" y="2703080"/>
                  </a:cubicBezTo>
                  <a:cubicBezTo>
                    <a:pt x="4226071" y="2743876"/>
                    <a:pt x="4042097" y="2679754"/>
                    <a:pt x="3904226" y="2703080"/>
                  </a:cubicBezTo>
                  <a:cubicBezTo>
                    <a:pt x="3766355" y="2726406"/>
                    <a:pt x="3497484" y="2682455"/>
                    <a:pt x="3295210" y="2703080"/>
                  </a:cubicBezTo>
                  <a:cubicBezTo>
                    <a:pt x="3092936" y="2723705"/>
                    <a:pt x="2843374" y="2635205"/>
                    <a:pt x="2686194" y="2703080"/>
                  </a:cubicBezTo>
                  <a:cubicBezTo>
                    <a:pt x="2529014" y="2770955"/>
                    <a:pt x="2330146" y="2681552"/>
                    <a:pt x="2240308" y="2703080"/>
                  </a:cubicBezTo>
                  <a:cubicBezTo>
                    <a:pt x="2150470" y="2724608"/>
                    <a:pt x="1877106" y="2675831"/>
                    <a:pt x="1663918" y="2703080"/>
                  </a:cubicBezTo>
                  <a:cubicBezTo>
                    <a:pt x="1450730" y="2730329"/>
                    <a:pt x="1304210" y="2700650"/>
                    <a:pt x="1087528" y="2703080"/>
                  </a:cubicBezTo>
                  <a:cubicBezTo>
                    <a:pt x="1020002" y="2562562"/>
                    <a:pt x="1020728" y="2411610"/>
                    <a:pt x="902648" y="2243556"/>
                  </a:cubicBezTo>
                  <a:cubicBezTo>
                    <a:pt x="784567" y="2075502"/>
                    <a:pt x="808181" y="1996724"/>
                    <a:pt x="717768" y="1784033"/>
                  </a:cubicBezTo>
                  <a:cubicBezTo>
                    <a:pt x="627356" y="1571342"/>
                    <a:pt x="624750" y="1487814"/>
                    <a:pt x="489388" y="1216386"/>
                  </a:cubicBezTo>
                  <a:cubicBezTo>
                    <a:pt x="354025" y="944958"/>
                    <a:pt x="412384" y="881414"/>
                    <a:pt x="250131" y="621708"/>
                  </a:cubicBezTo>
                  <a:cubicBezTo>
                    <a:pt x="87879" y="362002"/>
                    <a:pt x="103533" y="141389"/>
                    <a:pt x="0" y="0"/>
                  </a:cubicBezTo>
                  <a:close/>
                </a:path>
                <a:path w="5437641" h="2703080" stroke="0" extrusionOk="0">
                  <a:moveTo>
                    <a:pt x="0" y="0"/>
                  </a:moveTo>
                  <a:cubicBezTo>
                    <a:pt x="168826" y="-12372"/>
                    <a:pt x="257753" y="46920"/>
                    <a:pt x="435011" y="0"/>
                  </a:cubicBezTo>
                  <a:cubicBezTo>
                    <a:pt x="612269" y="-46920"/>
                    <a:pt x="810550" y="8698"/>
                    <a:pt x="978775" y="0"/>
                  </a:cubicBezTo>
                  <a:cubicBezTo>
                    <a:pt x="1147000" y="-8698"/>
                    <a:pt x="1294544" y="10469"/>
                    <a:pt x="1413787" y="0"/>
                  </a:cubicBezTo>
                  <a:cubicBezTo>
                    <a:pt x="1533030" y="-10469"/>
                    <a:pt x="1771760" y="70443"/>
                    <a:pt x="2066304" y="0"/>
                  </a:cubicBezTo>
                  <a:cubicBezTo>
                    <a:pt x="2360848" y="-70443"/>
                    <a:pt x="2371515" y="49134"/>
                    <a:pt x="2555691" y="0"/>
                  </a:cubicBezTo>
                  <a:cubicBezTo>
                    <a:pt x="2739867" y="-49134"/>
                    <a:pt x="2796293" y="18736"/>
                    <a:pt x="2990703" y="0"/>
                  </a:cubicBezTo>
                  <a:cubicBezTo>
                    <a:pt x="3185113" y="-18736"/>
                    <a:pt x="3455443" y="69615"/>
                    <a:pt x="3588843" y="0"/>
                  </a:cubicBezTo>
                  <a:cubicBezTo>
                    <a:pt x="3722243" y="-69615"/>
                    <a:pt x="3791594" y="41543"/>
                    <a:pt x="3969478" y="0"/>
                  </a:cubicBezTo>
                  <a:cubicBezTo>
                    <a:pt x="4147362" y="-41543"/>
                    <a:pt x="4355446" y="33721"/>
                    <a:pt x="4458866" y="0"/>
                  </a:cubicBezTo>
                  <a:cubicBezTo>
                    <a:pt x="4562286" y="-33721"/>
                    <a:pt x="4720588" y="30712"/>
                    <a:pt x="4893877" y="0"/>
                  </a:cubicBezTo>
                  <a:cubicBezTo>
                    <a:pt x="5067166" y="-30712"/>
                    <a:pt x="5312231" y="33182"/>
                    <a:pt x="5437641" y="0"/>
                  </a:cubicBezTo>
                  <a:cubicBezTo>
                    <a:pt x="5435461" y="138089"/>
                    <a:pt x="5283769" y="364795"/>
                    <a:pt x="5241886" y="486554"/>
                  </a:cubicBezTo>
                  <a:cubicBezTo>
                    <a:pt x="5200003" y="608313"/>
                    <a:pt x="5082574" y="821669"/>
                    <a:pt x="5013505" y="1054201"/>
                  </a:cubicBezTo>
                  <a:cubicBezTo>
                    <a:pt x="4944435" y="1286733"/>
                    <a:pt x="4852089" y="1346543"/>
                    <a:pt x="4795999" y="1594817"/>
                  </a:cubicBezTo>
                  <a:cubicBezTo>
                    <a:pt x="4739909" y="1843091"/>
                    <a:pt x="4676301" y="1820942"/>
                    <a:pt x="4611119" y="2054341"/>
                  </a:cubicBezTo>
                  <a:cubicBezTo>
                    <a:pt x="4545937" y="2287740"/>
                    <a:pt x="4415777" y="2416414"/>
                    <a:pt x="4350112" y="2703080"/>
                  </a:cubicBezTo>
                  <a:cubicBezTo>
                    <a:pt x="4192725" y="2715935"/>
                    <a:pt x="3999239" y="2658161"/>
                    <a:pt x="3904226" y="2703080"/>
                  </a:cubicBezTo>
                  <a:cubicBezTo>
                    <a:pt x="3809213" y="2747999"/>
                    <a:pt x="3608615" y="2696576"/>
                    <a:pt x="3360462" y="2703080"/>
                  </a:cubicBezTo>
                  <a:cubicBezTo>
                    <a:pt x="3112309" y="2709584"/>
                    <a:pt x="3014346" y="2671876"/>
                    <a:pt x="2849323" y="2703080"/>
                  </a:cubicBezTo>
                  <a:cubicBezTo>
                    <a:pt x="2684300" y="2734284"/>
                    <a:pt x="2538364" y="2690078"/>
                    <a:pt x="2370811" y="2703080"/>
                  </a:cubicBezTo>
                  <a:cubicBezTo>
                    <a:pt x="2203258" y="2716082"/>
                    <a:pt x="2067202" y="2679076"/>
                    <a:pt x="1827047" y="2703080"/>
                  </a:cubicBezTo>
                  <a:cubicBezTo>
                    <a:pt x="1586892" y="2727084"/>
                    <a:pt x="1447955" y="2614950"/>
                    <a:pt x="1087528" y="2703080"/>
                  </a:cubicBezTo>
                  <a:cubicBezTo>
                    <a:pt x="996678" y="2619305"/>
                    <a:pt x="1001907" y="2344083"/>
                    <a:pt x="880898" y="2189495"/>
                  </a:cubicBezTo>
                  <a:cubicBezTo>
                    <a:pt x="759889" y="2034907"/>
                    <a:pt x="775114" y="1824951"/>
                    <a:pt x="685143" y="1702940"/>
                  </a:cubicBezTo>
                  <a:cubicBezTo>
                    <a:pt x="595172" y="1580929"/>
                    <a:pt x="643566" y="1440808"/>
                    <a:pt x="500263" y="1243417"/>
                  </a:cubicBezTo>
                  <a:cubicBezTo>
                    <a:pt x="356960" y="1046026"/>
                    <a:pt x="406103" y="954731"/>
                    <a:pt x="304508" y="756862"/>
                  </a:cubicBezTo>
                  <a:cubicBezTo>
                    <a:pt x="202913" y="558993"/>
                    <a:pt x="153596" y="174050"/>
                    <a:pt x="0" y="0"/>
                  </a:cubicBezTo>
                  <a:close/>
                </a:path>
              </a:pathLst>
            </a:custGeom>
            <a:grpFill/>
            <a:ln w="57150">
              <a:solidFill>
                <a:schemeClr val="bg2">
                  <a:lumMod val="75000"/>
                </a:schemeClr>
              </a:solidFill>
              <a:extLst>
                <a:ext uri="{C807C97D-BFC1-408E-A445-0C87EB9F89A2}">
                  <ask:lineSketchStyleProps xmlns:ask="http://schemas.microsoft.com/office/drawing/2018/sketchyshapes" sd="804861026">
                    <a:prstGeom prst="flowChartManualOperation">
                      <a:avLst/>
                    </a:prstGeom>
                    <ask:type>
                      <ask:lineSketchScribble/>
                    </ask:type>
                  </ask:lineSketchStyleProps>
                </a:ext>
              </a:extLst>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0" name="Fluxograma: Operação Manual 4">
              <a:extLst>
                <a:ext uri="{FF2B5EF4-FFF2-40B4-BE49-F238E27FC236}">
                  <a16:creationId xmlns:a16="http://schemas.microsoft.com/office/drawing/2014/main" id="{E0322BC1-CB6F-7333-CADD-1D71B4E0827D}"/>
                </a:ext>
              </a:extLst>
            </p:cNvPr>
            <p:cNvSpPr txBox="1"/>
            <p:nvPr/>
          </p:nvSpPr>
          <p:spPr>
            <a:xfrm rot="21600000">
              <a:off x="0" y="1087528"/>
              <a:ext cx="2703080" cy="3262585"/>
            </a:xfrm>
            <a:custGeom>
              <a:avLst/>
              <a:gdLst>
                <a:gd name="connsiteX0" fmla="*/ 0 w 2703080"/>
                <a:gd name="connsiteY0" fmla="*/ 0 h 3262585"/>
                <a:gd name="connsiteX1" fmla="*/ 459524 w 2703080"/>
                <a:gd name="connsiteY1" fmla="*/ 0 h 3262585"/>
                <a:gd name="connsiteX2" fmla="*/ 1000140 w 2703080"/>
                <a:gd name="connsiteY2" fmla="*/ 0 h 3262585"/>
                <a:gd name="connsiteX3" fmla="*/ 1594817 w 2703080"/>
                <a:gd name="connsiteY3" fmla="*/ 0 h 3262585"/>
                <a:gd name="connsiteX4" fmla="*/ 2135433 w 2703080"/>
                <a:gd name="connsiteY4" fmla="*/ 0 h 3262585"/>
                <a:gd name="connsiteX5" fmla="*/ 2703080 w 2703080"/>
                <a:gd name="connsiteY5" fmla="*/ 0 h 3262585"/>
                <a:gd name="connsiteX6" fmla="*/ 2703080 w 2703080"/>
                <a:gd name="connsiteY6" fmla="*/ 609016 h 3262585"/>
                <a:gd name="connsiteX7" fmla="*/ 2703080 w 2703080"/>
                <a:gd name="connsiteY7" fmla="*/ 1218032 h 3262585"/>
                <a:gd name="connsiteX8" fmla="*/ 2703080 w 2703080"/>
                <a:gd name="connsiteY8" fmla="*/ 1663918 h 3262585"/>
                <a:gd name="connsiteX9" fmla="*/ 2703080 w 2703080"/>
                <a:gd name="connsiteY9" fmla="*/ 2142431 h 3262585"/>
                <a:gd name="connsiteX10" fmla="*/ 2703080 w 2703080"/>
                <a:gd name="connsiteY10" fmla="*/ 2588317 h 3262585"/>
                <a:gd name="connsiteX11" fmla="*/ 2703080 w 2703080"/>
                <a:gd name="connsiteY11" fmla="*/ 3262585 h 3262585"/>
                <a:gd name="connsiteX12" fmla="*/ 2216526 w 2703080"/>
                <a:gd name="connsiteY12" fmla="*/ 3262585 h 3262585"/>
                <a:gd name="connsiteX13" fmla="*/ 1702940 w 2703080"/>
                <a:gd name="connsiteY13" fmla="*/ 3262585 h 3262585"/>
                <a:gd name="connsiteX14" fmla="*/ 1162324 w 2703080"/>
                <a:gd name="connsiteY14" fmla="*/ 3262585 h 3262585"/>
                <a:gd name="connsiteX15" fmla="*/ 567647 w 2703080"/>
                <a:gd name="connsiteY15" fmla="*/ 3262585 h 3262585"/>
                <a:gd name="connsiteX16" fmla="*/ 0 w 2703080"/>
                <a:gd name="connsiteY16" fmla="*/ 3262585 h 3262585"/>
                <a:gd name="connsiteX17" fmla="*/ 0 w 2703080"/>
                <a:gd name="connsiteY17" fmla="*/ 2784073 h 3262585"/>
                <a:gd name="connsiteX18" fmla="*/ 0 w 2703080"/>
                <a:gd name="connsiteY18" fmla="*/ 2240308 h 3262585"/>
                <a:gd name="connsiteX19" fmla="*/ 0 w 2703080"/>
                <a:gd name="connsiteY19" fmla="*/ 1696544 h 3262585"/>
                <a:gd name="connsiteX20" fmla="*/ 0 w 2703080"/>
                <a:gd name="connsiteY20" fmla="*/ 1120154 h 3262585"/>
                <a:gd name="connsiteX21" fmla="*/ 0 w 2703080"/>
                <a:gd name="connsiteY21" fmla="*/ 674268 h 3262585"/>
                <a:gd name="connsiteX22" fmla="*/ 0 w 2703080"/>
                <a:gd name="connsiteY22" fmla="*/ 0 h 326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03080" h="3262585" fill="none" extrusionOk="0">
                  <a:moveTo>
                    <a:pt x="0" y="0"/>
                  </a:moveTo>
                  <a:cubicBezTo>
                    <a:pt x="217592" y="-11334"/>
                    <a:pt x="330925" y="1559"/>
                    <a:pt x="459524" y="0"/>
                  </a:cubicBezTo>
                  <a:cubicBezTo>
                    <a:pt x="588123" y="-1559"/>
                    <a:pt x="755346" y="18254"/>
                    <a:pt x="1000140" y="0"/>
                  </a:cubicBezTo>
                  <a:cubicBezTo>
                    <a:pt x="1244934" y="-18254"/>
                    <a:pt x="1298646" y="15825"/>
                    <a:pt x="1594817" y="0"/>
                  </a:cubicBezTo>
                  <a:cubicBezTo>
                    <a:pt x="1890988" y="-15825"/>
                    <a:pt x="2011573" y="59439"/>
                    <a:pt x="2135433" y="0"/>
                  </a:cubicBezTo>
                  <a:cubicBezTo>
                    <a:pt x="2259293" y="-59439"/>
                    <a:pt x="2557073" y="35102"/>
                    <a:pt x="2703080" y="0"/>
                  </a:cubicBezTo>
                  <a:cubicBezTo>
                    <a:pt x="2703246" y="193564"/>
                    <a:pt x="2647717" y="322630"/>
                    <a:pt x="2703080" y="609016"/>
                  </a:cubicBezTo>
                  <a:cubicBezTo>
                    <a:pt x="2758443" y="895402"/>
                    <a:pt x="2672954" y="926207"/>
                    <a:pt x="2703080" y="1218032"/>
                  </a:cubicBezTo>
                  <a:cubicBezTo>
                    <a:pt x="2733206" y="1509857"/>
                    <a:pt x="2651627" y="1471530"/>
                    <a:pt x="2703080" y="1663918"/>
                  </a:cubicBezTo>
                  <a:cubicBezTo>
                    <a:pt x="2754533" y="1856306"/>
                    <a:pt x="2662623" y="1998705"/>
                    <a:pt x="2703080" y="2142431"/>
                  </a:cubicBezTo>
                  <a:cubicBezTo>
                    <a:pt x="2743537" y="2286157"/>
                    <a:pt x="2680520" y="2366439"/>
                    <a:pt x="2703080" y="2588317"/>
                  </a:cubicBezTo>
                  <a:cubicBezTo>
                    <a:pt x="2725640" y="2810195"/>
                    <a:pt x="2642336" y="2955890"/>
                    <a:pt x="2703080" y="3262585"/>
                  </a:cubicBezTo>
                  <a:cubicBezTo>
                    <a:pt x="2593760" y="3269988"/>
                    <a:pt x="2415365" y="3236544"/>
                    <a:pt x="2216526" y="3262585"/>
                  </a:cubicBezTo>
                  <a:cubicBezTo>
                    <a:pt x="2017687" y="3288626"/>
                    <a:pt x="1866175" y="3225357"/>
                    <a:pt x="1702940" y="3262585"/>
                  </a:cubicBezTo>
                  <a:cubicBezTo>
                    <a:pt x="1539705" y="3299813"/>
                    <a:pt x="1324704" y="3239924"/>
                    <a:pt x="1162324" y="3262585"/>
                  </a:cubicBezTo>
                  <a:cubicBezTo>
                    <a:pt x="999944" y="3285246"/>
                    <a:pt x="762466" y="3241253"/>
                    <a:pt x="567647" y="3262585"/>
                  </a:cubicBezTo>
                  <a:cubicBezTo>
                    <a:pt x="372828" y="3283917"/>
                    <a:pt x="160822" y="3235679"/>
                    <a:pt x="0" y="3262585"/>
                  </a:cubicBezTo>
                  <a:cubicBezTo>
                    <a:pt x="-38612" y="3075761"/>
                    <a:pt x="15505" y="3006318"/>
                    <a:pt x="0" y="2784073"/>
                  </a:cubicBezTo>
                  <a:cubicBezTo>
                    <a:pt x="-15505" y="2561828"/>
                    <a:pt x="63462" y="2389791"/>
                    <a:pt x="0" y="2240308"/>
                  </a:cubicBezTo>
                  <a:cubicBezTo>
                    <a:pt x="-63462" y="2090826"/>
                    <a:pt x="1359" y="1845732"/>
                    <a:pt x="0" y="1696544"/>
                  </a:cubicBezTo>
                  <a:cubicBezTo>
                    <a:pt x="-1359" y="1547356"/>
                    <a:pt x="38502" y="1395280"/>
                    <a:pt x="0" y="1120154"/>
                  </a:cubicBezTo>
                  <a:cubicBezTo>
                    <a:pt x="-38502" y="845028"/>
                    <a:pt x="50421" y="871327"/>
                    <a:pt x="0" y="674268"/>
                  </a:cubicBezTo>
                  <a:cubicBezTo>
                    <a:pt x="-50421" y="477209"/>
                    <a:pt x="65690" y="163564"/>
                    <a:pt x="0" y="0"/>
                  </a:cubicBezTo>
                  <a:close/>
                </a:path>
                <a:path w="2703080" h="3262585" stroke="0" extrusionOk="0">
                  <a:moveTo>
                    <a:pt x="0" y="0"/>
                  </a:moveTo>
                  <a:cubicBezTo>
                    <a:pt x="175156" y="-21849"/>
                    <a:pt x="385610" y="36922"/>
                    <a:pt x="540616" y="0"/>
                  </a:cubicBezTo>
                  <a:cubicBezTo>
                    <a:pt x="695622" y="-36922"/>
                    <a:pt x="933115" y="4790"/>
                    <a:pt x="1081232" y="0"/>
                  </a:cubicBezTo>
                  <a:cubicBezTo>
                    <a:pt x="1229349" y="-4790"/>
                    <a:pt x="1359615" y="1677"/>
                    <a:pt x="1567786" y="0"/>
                  </a:cubicBezTo>
                  <a:cubicBezTo>
                    <a:pt x="1775957" y="-1677"/>
                    <a:pt x="1962294" y="60665"/>
                    <a:pt x="2162464" y="0"/>
                  </a:cubicBezTo>
                  <a:cubicBezTo>
                    <a:pt x="2362634" y="-60665"/>
                    <a:pt x="2440086" y="52172"/>
                    <a:pt x="2703080" y="0"/>
                  </a:cubicBezTo>
                  <a:cubicBezTo>
                    <a:pt x="2725019" y="164173"/>
                    <a:pt x="2631931" y="305097"/>
                    <a:pt x="2703080" y="609016"/>
                  </a:cubicBezTo>
                  <a:cubicBezTo>
                    <a:pt x="2774229" y="912935"/>
                    <a:pt x="2691118" y="937779"/>
                    <a:pt x="2703080" y="1152780"/>
                  </a:cubicBezTo>
                  <a:cubicBezTo>
                    <a:pt x="2715042" y="1367781"/>
                    <a:pt x="2651518" y="1519267"/>
                    <a:pt x="2703080" y="1663918"/>
                  </a:cubicBezTo>
                  <a:cubicBezTo>
                    <a:pt x="2754642" y="1808569"/>
                    <a:pt x="2643574" y="1975153"/>
                    <a:pt x="2703080" y="2207683"/>
                  </a:cubicBezTo>
                  <a:cubicBezTo>
                    <a:pt x="2762586" y="2440213"/>
                    <a:pt x="2634172" y="2607323"/>
                    <a:pt x="2703080" y="2784073"/>
                  </a:cubicBezTo>
                  <a:cubicBezTo>
                    <a:pt x="2771988" y="2960823"/>
                    <a:pt x="2654358" y="3072396"/>
                    <a:pt x="2703080" y="3262585"/>
                  </a:cubicBezTo>
                  <a:cubicBezTo>
                    <a:pt x="2557125" y="3318003"/>
                    <a:pt x="2386843" y="3205671"/>
                    <a:pt x="2135433" y="3262585"/>
                  </a:cubicBezTo>
                  <a:cubicBezTo>
                    <a:pt x="1884023" y="3319499"/>
                    <a:pt x="1901009" y="3209296"/>
                    <a:pt x="1675910" y="3262585"/>
                  </a:cubicBezTo>
                  <a:cubicBezTo>
                    <a:pt x="1450811" y="3315874"/>
                    <a:pt x="1257129" y="3246167"/>
                    <a:pt x="1108263" y="3262585"/>
                  </a:cubicBezTo>
                  <a:cubicBezTo>
                    <a:pt x="959397" y="3279003"/>
                    <a:pt x="818908" y="3236546"/>
                    <a:pt x="567647" y="3262585"/>
                  </a:cubicBezTo>
                  <a:cubicBezTo>
                    <a:pt x="316386" y="3288624"/>
                    <a:pt x="211269" y="3251924"/>
                    <a:pt x="0" y="3262585"/>
                  </a:cubicBezTo>
                  <a:cubicBezTo>
                    <a:pt x="-20317" y="3064775"/>
                    <a:pt x="26152" y="2892759"/>
                    <a:pt x="0" y="2751447"/>
                  </a:cubicBezTo>
                  <a:cubicBezTo>
                    <a:pt x="-26152" y="2610135"/>
                    <a:pt x="2295" y="2452072"/>
                    <a:pt x="0" y="2207683"/>
                  </a:cubicBezTo>
                  <a:cubicBezTo>
                    <a:pt x="-2295" y="1963294"/>
                    <a:pt x="11267" y="1820890"/>
                    <a:pt x="0" y="1663918"/>
                  </a:cubicBezTo>
                  <a:cubicBezTo>
                    <a:pt x="-11267" y="1506946"/>
                    <a:pt x="11841" y="1320915"/>
                    <a:pt x="0" y="1054902"/>
                  </a:cubicBezTo>
                  <a:cubicBezTo>
                    <a:pt x="-11841" y="788889"/>
                    <a:pt x="51047" y="826331"/>
                    <a:pt x="0" y="609016"/>
                  </a:cubicBezTo>
                  <a:cubicBezTo>
                    <a:pt x="-51047" y="391701"/>
                    <a:pt x="48667" y="285755"/>
                    <a:pt x="0" y="0"/>
                  </a:cubicBezTo>
                  <a:close/>
                </a:path>
              </a:pathLst>
            </a:custGeom>
            <a:grpFill/>
            <a:ln w="57150">
              <a:noFill/>
              <a:extLst>
                <a:ext uri="{C807C97D-BFC1-408E-A445-0C87EB9F89A2}">
                  <ask:lineSketchStyleProps xmlns:ask="http://schemas.microsoft.com/office/drawing/2018/sketchyshapes" sd="2032090895">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650" tIns="0" rIns="120650" bIns="0" numCol="1" spcCol="1270" anchor="ctr" anchorCtr="0">
              <a:noAutofit/>
            </a:bodyPr>
            <a:lstStyle/>
            <a:p>
              <a:pPr marL="0" lvl="0" indent="0" algn="ctr" defTabSz="844550">
                <a:lnSpc>
                  <a:spcPct val="90000"/>
                </a:lnSpc>
                <a:spcBef>
                  <a:spcPct val="0"/>
                </a:spcBef>
                <a:spcAft>
                  <a:spcPct val="35000"/>
                </a:spcAft>
                <a:buNone/>
              </a:pPr>
              <a:endParaRPr lang="pt-BR" sz="1900" kern="1200" dirty="0">
                <a:latin typeface="Roboto" pitchFamily="2" charset="0"/>
                <a:ea typeface="Roboto" pitchFamily="2" charset="0"/>
              </a:endParaRPr>
            </a:p>
          </p:txBody>
        </p:sp>
      </p:grpSp>
      <p:grpSp>
        <p:nvGrpSpPr>
          <p:cNvPr id="11" name="Agrupar 10">
            <a:extLst>
              <a:ext uri="{FF2B5EF4-FFF2-40B4-BE49-F238E27FC236}">
                <a16:creationId xmlns:a16="http://schemas.microsoft.com/office/drawing/2014/main" id="{D67B2CC8-B096-2110-070B-339B5E94E779}"/>
              </a:ext>
            </a:extLst>
          </p:cNvPr>
          <p:cNvGrpSpPr/>
          <p:nvPr/>
        </p:nvGrpSpPr>
        <p:grpSpPr>
          <a:xfrm>
            <a:off x="6932411" y="1477453"/>
            <a:ext cx="2703081" cy="5437641"/>
            <a:chOff x="0" y="-1"/>
            <a:chExt cx="2703081" cy="5437641"/>
          </a:xfrm>
          <a:solidFill>
            <a:schemeClr val="accent6">
              <a:lumMod val="60000"/>
              <a:lumOff val="40000"/>
            </a:schemeClr>
          </a:solidFill>
        </p:grpSpPr>
        <p:sp>
          <p:nvSpPr>
            <p:cNvPr id="12" name="Fluxograma: Operação Manual 11">
              <a:extLst>
                <a:ext uri="{FF2B5EF4-FFF2-40B4-BE49-F238E27FC236}">
                  <a16:creationId xmlns:a16="http://schemas.microsoft.com/office/drawing/2014/main" id="{CFD1AE3D-DA11-CA2A-7F42-958B9D572870}"/>
                </a:ext>
              </a:extLst>
            </p:cNvPr>
            <p:cNvSpPr/>
            <p:nvPr/>
          </p:nvSpPr>
          <p:spPr>
            <a:xfrm rot="16200000">
              <a:off x="-1367280" y="1367280"/>
              <a:ext cx="5437641" cy="2703080"/>
            </a:xfrm>
            <a:custGeom>
              <a:avLst/>
              <a:gdLst>
                <a:gd name="connsiteX0" fmla="*/ 0 w 5437641"/>
                <a:gd name="connsiteY0" fmla="*/ 0 h 2703080"/>
                <a:gd name="connsiteX1" fmla="*/ 380635 w 5437641"/>
                <a:gd name="connsiteY1" fmla="*/ 0 h 2703080"/>
                <a:gd name="connsiteX2" fmla="*/ 761270 w 5437641"/>
                <a:gd name="connsiteY2" fmla="*/ 0 h 2703080"/>
                <a:gd name="connsiteX3" fmla="*/ 1250657 w 5437641"/>
                <a:gd name="connsiteY3" fmla="*/ 0 h 2703080"/>
                <a:gd name="connsiteX4" fmla="*/ 1685669 w 5437641"/>
                <a:gd name="connsiteY4" fmla="*/ 0 h 2703080"/>
                <a:gd name="connsiteX5" fmla="*/ 2229433 w 5437641"/>
                <a:gd name="connsiteY5" fmla="*/ 0 h 2703080"/>
                <a:gd name="connsiteX6" fmla="*/ 2610068 w 5437641"/>
                <a:gd name="connsiteY6" fmla="*/ 0 h 2703080"/>
                <a:gd name="connsiteX7" fmla="*/ 3208208 w 5437641"/>
                <a:gd name="connsiteY7" fmla="*/ 0 h 2703080"/>
                <a:gd name="connsiteX8" fmla="*/ 3751972 w 5437641"/>
                <a:gd name="connsiteY8" fmla="*/ 0 h 2703080"/>
                <a:gd name="connsiteX9" fmla="*/ 4295736 w 5437641"/>
                <a:gd name="connsiteY9" fmla="*/ 0 h 2703080"/>
                <a:gd name="connsiteX10" fmla="*/ 4839500 w 5437641"/>
                <a:gd name="connsiteY10" fmla="*/ 0 h 2703080"/>
                <a:gd name="connsiteX11" fmla="*/ 5437641 w 5437641"/>
                <a:gd name="connsiteY11" fmla="*/ 0 h 2703080"/>
                <a:gd name="connsiteX12" fmla="*/ 5198385 w 5437641"/>
                <a:gd name="connsiteY12" fmla="*/ 594678 h 2703080"/>
                <a:gd name="connsiteX13" fmla="*/ 5013505 w 5437641"/>
                <a:gd name="connsiteY13" fmla="*/ 1054201 h 2703080"/>
                <a:gd name="connsiteX14" fmla="*/ 4785124 w 5437641"/>
                <a:gd name="connsiteY14" fmla="*/ 1621848 h 2703080"/>
                <a:gd name="connsiteX15" fmla="*/ 4567618 w 5437641"/>
                <a:gd name="connsiteY15" fmla="*/ 2162464 h 2703080"/>
                <a:gd name="connsiteX16" fmla="*/ 4350112 w 5437641"/>
                <a:gd name="connsiteY16" fmla="*/ 2703080 h 2703080"/>
                <a:gd name="connsiteX17" fmla="*/ 3806348 w 5437641"/>
                <a:gd name="connsiteY17" fmla="*/ 2703080 h 2703080"/>
                <a:gd name="connsiteX18" fmla="*/ 3197332 w 5437641"/>
                <a:gd name="connsiteY18" fmla="*/ 2703080 h 2703080"/>
                <a:gd name="connsiteX19" fmla="*/ 2620942 w 5437641"/>
                <a:gd name="connsiteY19" fmla="*/ 2703080 h 2703080"/>
                <a:gd name="connsiteX20" fmla="*/ 2142430 w 5437641"/>
                <a:gd name="connsiteY20" fmla="*/ 2703080 h 2703080"/>
                <a:gd name="connsiteX21" fmla="*/ 1696544 w 5437641"/>
                <a:gd name="connsiteY21" fmla="*/ 2703080 h 2703080"/>
                <a:gd name="connsiteX22" fmla="*/ 1087528 w 5437641"/>
                <a:gd name="connsiteY22" fmla="*/ 2703080 h 2703080"/>
                <a:gd name="connsiteX23" fmla="*/ 848272 w 5437641"/>
                <a:gd name="connsiteY23" fmla="*/ 2108402 h 2703080"/>
                <a:gd name="connsiteX24" fmla="*/ 663392 w 5437641"/>
                <a:gd name="connsiteY24" fmla="*/ 1648879 h 2703080"/>
                <a:gd name="connsiteX25" fmla="*/ 456762 w 5437641"/>
                <a:gd name="connsiteY25" fmla="*/ 1135294 h 2703080"/>
                <a:gd name="connsiteX26" fmla="*/ 271882 w 5437641"/>
                <a:gd name="connsiteY26" fmla="*/ 675770 h 2703080"/>
                <a:gd name="connsiteX27" fmla="*/ 0 w 5437641"/>
                <a:gd name="connsiteY27" fmla="*/ 0 h 270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37641" h="2703080" fill="none" extrusionOk="0">
                  <a:moveTo>
                    <a:pt x="0" y="0"/>
                  </a:moveTo>
                  <a:cubicBezTo>
                    <a:pt x="166948" y="-34052"/>
                    <a:pt x="236408" y="17128"/>
                    <a:pt x="380635" y="0"/>
                  </a:cubicBezTo>
                  <a:cubicBezTo>
                    <a:pt x="524863" y="-17128"/>
                    <a:pt x="659293" y="19954"/>
                    <a:pt x="761270" y="0"/>
                  </a:cubicBezTo>
                  <a:cubicBezTo>
                    <a:pt x="863247" y="-19954"/>
                    <a:pt x="1036238" y="52802"/>
                    <a:pt x="1250657" y="0"/>
                  </a:cubicBezTo>
                  <a:cubicBezTo>
                    <a:pt x="1465076" y="-52802"/>
                    <a:pt x="1547421" y="5642"/>
                    <a:pt x="1685669" y="0"/>
                  </a:cubicBezTo>
                  <a:cubicBezTo>
                    <a:pt x="1823917" y="-5642"/>
                    <a:pt x="2043907" y="10453"/>
                    <a:pt x="2229433" y="0"/>
                  </a:cubicBezTo>
                  <a:cubicBezTo>
                    <a:pt x="2414959" y="-10453"/>
                    <a:pt x="2490246" y="10862"/>
                    <a:pt x="2610068" y="0"/>
                  </a:cubicBezTo>
                  <a:cubicBezTo>
                    <a:pt x="2729890" y="-10862"/>
                    <a:pt x="3009882" y="17856"/>
                    <a:pt x="3208208" y="0"/>
                  </a:cubicBezTo>
                  <a:cubicBezTo>
                    <a:pt x="3406534" y="-17856"/>
                    <a:pt x="3481558" y="52398"/>
                    <a:pt x="3751972" y="0"/>
                  </a:cubicBezTo>
                  <a:cubicBezTo>
                    <a:pt x="4022386" y="-52398"/>
                    <a:pt x="4067143" y="61599"/>
                    <a:pt x="4295736" y="0"/>
                  </a:cubicBezTo>
                  <a:cubicBezTo>
                    <a:pt x="4524329" y="-61599"/>
                    <a:pt x="4722869" y="56168"/>
                    <a:pt x="4839500" y="0"/>
                  </a:cubicBezTo>
                  <a:cubicBezTo>
                    <a:pt x="4956131" y="-56168"/>
                    <a:pt x="5275919" y="7004"/>
                    <a:pt x="5437641" y="0"/>
                  </a:cubicBezTo>
                  <a:cubicBezTo>
                    <a:pt x="5360135" y="295769"/>
                    <a:pt x="5212634" y="401000"/>
                    <a:pt x="5198385" y="594678"/>
                  </a:cubicBezTo>
                  <a:cubicBezTo>
                    <a:pt x="5184136" y="788356"/>
                    <a:pt x="5057317" y="882435"/>
                    <a:pt x="5013505" y="1054201"/>
                  </a:cubicBezTo>
                  <a:cubicBezTo>
                    <a:pt x="4969693" y="1225967"/>
                    <a:pt x="4808852" y="1479895"/>
                    <a:pt x="4785124" y="1621848"/>
                  </a:cubicBezTo>
                  <a:cubicBezTo>
                    <a:pt x="4761396" y="1763801"/>
                    <a:pt x="4604095" y="1964886"/>
                    <a:pt x="4567618" y="2162464"/>
                  </a:cubicBezTo>
                  <a:cubicBezTo>
                    <a:pt x="4531141" y="2360042"/>
                    <a:pt x="4394511" y="2529972"/>
                    <a:pt x="4350112" y="2703080"/>
                  </a:cubicBezTo>
                  <a:cubicBezTo>
                    <a:pt x="4106439" y="2712854"/>
                    <a:pt x="4072462" y="2690448"/>
                    <a:pt x="3806348" y="2703080"/>
                  </a:cubicBezTo>
                  <a:cubicBezTo>
                    <a:pt x="3540234" y="2715712"/>
                    <a:pt x="3380808" y="2651080"/>
                    <a:pt x="3197332" y="2703080"/>
                  </a:cubicBezTo>
                  <a:cubicBezTo>
                    <a:pt x="3013856" y="2755080"/>
                    <a:pt x="2889868" y="2658013"/>
                    <a:pt x="2620942" y="2703080"/>
                  </a:cubicBezTo>
                  <a:cubicBezTo>
                    <a:pt x="2352016" y="2748147"/>
                    <a:pt x="2331889" y="2700997"/>
                    <a:pt x="2142430" y="2703080"/>
                  </a:cubicBezTo>
                  <a:cubicBezTo>
                    <a:pt x="1952971" y="2705163"/>
                    <a:pt x="1798430" y="2698195"/>
                    <a:pt x="1696544" y="2703080"/>
                  </a:cubicBezTo>
                  <a:cubicBezTo>
                    <a:pt x="1594658" y="2707965"/>
                    <a:pt x="1257445" y="2661857"/>
                    <a:pt x="1087528" y="2703080"/>
                  </a:cubicBezTo>
                  <a:cubicBezTo>
                    <a:pt x="982968" y="2450816"/>
                    <a:pt x="976750" y="2314129"/>
                    <a:pt x="848272" y="2108402"/>
                  </a:cubicBezTo>
                  <a:cubicBezTo>
                    <a:pt x="719794" y="1902675"/>
                    <a:pt x="758006" y="1736852"/>
                    <a:pt x="663392" y="1648879"/>
                  </a:cubicBezTo>
                  <a:cubicBezTo>
                    <a:pt x="568778" y="1560906"/>
                    <a:pt x="577325" y="1316279"/>
                    <a:pt x="456762" y="1135294"/>
                  </a:cubicBezTo>
                  <a:cubicBezTo>
                    <a:pt x="336199" y="954309"/>
                    <a:pt x="364766" y="902002"/>
                    <a:pt x="271882" y="675770"/>
                  </a:cubicBezTo>
                  <a:cubicBezTo>
                    <a:pt x="178999" y="449538"/>
                    <a:pt x="135857" y="207174"/>
                    <a:pt x="0" y="0"/>
                  </a:cubicBezTo>
                  <a:close/>
                </a:path>
                <a:path w="5437641" h="2703080" stroke="0" extrusionOk="0">
                  <a:moveTo>
                    <a:pt x="0" y="0"/>
                  </a:moveTo>
                  <a:cubicBezTo>
                    <a:pt x="151901" y="-11637"/>
                    <a:pt x="228043" y="14553"/>
                    <a:pt x="380635" y="0"/>
                  </a:cubicBezTo>
                  <a:cubicBezTo>
                    <a:pt x="533228" y="-14553"/>
                    <a:pt x="681866" y="10979"/>
                    <a:pt x="815646" y="0"/>
                  </a:cubicBezTo>
                  <a:cubicBezTo>
                    <a:pt x="949426" y="-10979"/>
                    <a:pt x="1087674" y="42367"/>
                    <a:pt x="1250657" y="0"/>
                  </a:cubicBezTo>
                  <a:cubicBezTo>
                    <a:pt x="1413640" y="-42367"/>
                    <a:pt x="1700709" y="25234"/>
                    <a:pt x="1903174" y="0"/>
                  </a:cubicBezTo>
                  <a:cubicBezTo>
                    <a:pt x="2105639" y="-25234"/>
                    <a:pt x="2176663" y="517"/>
                    <a:pt x="2283809" y="0"/>
                  </a:cubicBezTo>
                  <a:cubicBezTo>
                    <a:pt x="2390955" y="-517"/>
                    <a:pt x="2719464" y="51570"/>
                    <a:pt x="2881950" y="0"/>
                  </a:cubicBezTo>
                  <a:cubicBezTo>
                    <a:pt x="3044436" y="-51570"/>
                    <a:pt x="3097513" y="30354"/>
                    <a:pt x="3262585" y="0"/>
                  </a:cubicBezTo>
                  <a:cubicBezTo>
                    <a:pt x="3427658" y="-30354"/>
                    <a:pt x="3773831" y="65071"/>
                    <a:pt x="3915102" y="0"/>
                  </a:cubicBezTo>
                  <a:cubicBezTo>
                    <a:pt x="4056373" y="-65071"/>
                    <a:pt x="4237347" y="1325"/>
                    <a:pt x="4350113" y="0"/>
                  </a:cubicBezTo>
                  <a:cubicBezTo>
                    <a:pt x="4462879" y="-1325"/>
                    <a:pt x="5181557" y="33637"/>
                    <a:pt x="5437641" y="0"/>
                  </a:cubicBezTo>
                  <a:cubicBezTo>
                    <a:pt x="5345056" y="277905"/>
                    <a:pt x="5233878" y="385297"/>
                    <a:pt x="5198385" y="594678"/>
                  </a:cubicBezTo>
                  <a:cubicBezTo>
                    <a:pt x="5162892" y="804059"/>
                    <a:pt x="5068945" y="902579"/>
                    <a:pt x="4959128" y="1189355"/>
                  </a:cubicBezTo>
                  <a:cubicBezTo>
                    <a:pt x="4849312" y="1476131"/>
                    <a:pt x="4754039" y="1566584"/>
                    <a:pt x="4752498" y="1702940"/>
                  </a:cubicBezTo>
                  <a:cubicBezTo>
                    <a:pt x="4750957" y="1839296"/>
                    <a:pt x="4385961" y="2358218"/>
                    <a:pt x="4350112" y="2703080"/>
                  </a:cubicBezTo>
                  <a:cubicBezTo>
                    <a:pt x="4216372" y="2706038"/>
                    <a:pt x="4062681" y="2668221"/>
                    <a:pt x="3904226" y="2703080"/>
                  </a:cubicBezTo>
                  <a:cubicBezTo>
                    <a:pt x="3745771" y="2737939"/>
                    <a:pt x="3478928" y="2672884"/>
                    <a:pt x="3295210" y="2703080"/>
                  </a:cubicBezTo>
                  <a:cubicBezTo>
                    <a:pt x="3111492" y="2733276"/>
                    <a:pt x="3025238" y="2648886"/>
                    <a:pt x="2816698" y="2703080"/>
                  </a:cubicBezTo>
                  <a:cubicBezTo>
                    <a:pt x="2608158" y="2757274"/>
                    <a:pt x="2506071" y="2696303"/>
                    <a:pt x="2338185" y="2703080"/>
                  </a:cubicBezTo>
                  <a:cubicBezTo>
                    <a:pt x="2170299" y="2709857"/>
                    <a:pt x="2029696" y="2702037"/>
                    <a:pt x="1729170" y="2703080"/>
                  </a:cubicBezTo>
                  <a:cubicBezTo>
                    <a:pt x="1428645" y="2704123"/>
                    <a:pt x="1318138" y="2659135"/>
                    <a:pt x="1087528" y="2703080"/>
                  </a:cubicBezTo>
                  <a:cubicBezTo>
                    <a:pt x="1016109" y="2528440"/>
                    <a:pt x="1004837" y="2379604"/>
                    <a:pt x="902648" y="2243556"/>
                  </a:cubicBezTo>
                  <a:cubicBezTo>
                    <a:pt x="800459" y="2107508"/>
                    <a:pt x="811458" y="1874645"/>
                    <a:pt x="663392" y="1648879"/>
                  </a:cubicBezTo>
                  <a:cubicBezTo>
                    <a:pt x="515326" y="1423113"/>
                    <a:pt x="527700" y="1285697"/>
                    <a:pt x="456762" y="1135294"/>
                  </a:cubicBezTo>
                  <a:cubicBezTo>
                    <a:pt x="385824" y="984891"/>
                    <a:pt x="316787" y="759312"/>
                    <a:pt x="228381" y="567647"/>
                  </a:cubicBezTo>
                  <a:cubicBezTo>
                    <a:pt x="139975" y="375982"/>
                    <a:pt x="121262" y="178450"/>
                    <a:pt x="0" y="0"/>
                  </a:cubicBezTo>
                  <a:close/>
                </a:path>
              </a:pathLst>
            </a:custGeom>
            <a:grpFill/>
            <a:ln w="57150">
              <a:solidFill>
                <a:schemeClr val="accent6">
                  <a:lumMod val="75000"/>
                </a:schemeClr>
              </a:solidFill>
              <a:extLst>
                <a:ext uri="{C807C97D-BFC1-408E-A445-0C87EB9F89A2}">
                  <ask:lineSketchStyleProps xmlns:ask="http://schemas.microsoft.com/office/drawing/2018/sketchyshapes" sd="1307438630">
                    <a:prstGeom prst="flowChartManualOperation">
                      <a:avLst/>
                    </a:prstGeom>
                    <ask:type>
                      <ask:lineSketchScribble/>
                    </ask:type>
                  </ask:lineSketchStyleProps>
                </a:ext>
              </a:extLst>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3" name="Fluxograma: Operação Manual 4">
              <a:extLst>
                <a:ext uri="{FF2B5EF4-FFF2-40B4-BE49-F238E27FC236}">
                  <a16:creationId xmlns:a16="http://schemas.microsoft.com/office/drawing/2014/main" id="{BAA8C95C-6567-76D4-2CDE-0B630F645266}"/>
                </a:ext>
              </a:extLst>
            </p:cNvPr>
            <p:cNvSpPr txBox="1"/>
            <p:nvPr/>
          </p:nvSpPr>
          <p:spPr>
            <a:xfrm rot="21600000">
              <a:off x="0" y="1087528"/>
              <a:ext cx="2703080" cy="3262585"/>
            </a:xfrm>
            <a:custGeom>
              <a:avLst/>
              <a:gdLst>
                <a:gd name="connsiteX0" fmla="*/ 0 w 2703080"/>
                <a:gd name="connsiteY0" fmla="*/ 0 h 3262585"/>
                <a:gd name="connsiteX1" fmla="*/ 594678 w 2703080"/>
                <a:gd name="connsiteY1" fmla="*/ 0 h 3262585"/>
                <a:gd name="connsiteX2" fmla="*/ 1081232 w 2703080"/>
                <a:gd name="connsiteY2" fmla="*/ 0 h 3262585"/>
                <a:gd name="connsiteX3" fmla="*/ 1648879 w 2703080"/>
                <a:gd name="connsiteY3" fmla="*/ 0 h 3262585"/>
                <a:gd name="connsiteX4" fmla="*/ 2162464 w 2703080"/>
                <a:gd name="connsiteY4" fmla="*/ 0 h 3262585"/>
                <a:gd name="connsiteX5" fmla="*/ 2703080 w 2703080"/>
                <a:gd name="connsiteY5" fmla="*/ 0 h 3262585"/>
                <a:gd name="connsiteX6" fmla="*/ 2703080 w 2703080"/>
                <a:gd name="connsiteY6" fmla="*/ 445887 h 3262585"/>
                <a:gd name="connsiteX7" fmla="*/ 2703080 w 2703080"/>
                <a:gd name="connsiteY7" fmla="*/ 924399 h 3262585"/>
                <a:gd name="connsiteX8" fmla="*/ 2703080 w 2703080"/>
                <a:gd name="connsiteY8" fmla="*/ 1533415 h 3262585"/>
                <a:gd name="connsiteX9" fmla="*/ 2703080 w 2703080"/>
                <a:gd name="connsiteY9" fmla="*/ 2142431 h 3262585"/>
                <a:gd name="connsiteX10" fmla="*/ 2703080 w 2703080"/>
                <a:gd name="connsiteY10" fmla="*/ 2588317 h 3262585"/>
                <a:gd name="connsiteX11" fmla="*/ 2703080 w 2703080"/>
                <a:gd name="connsiteY11" fmla="*/ 3262585 h 3262585"/>
                <a:gd name="connsiteX12" fmla="*/ 2108402 w 2703080"/>
                <a:gd name="connsiteY12" fmla="*/ 3262585 h 3262585"/>
                <a:gd name="connsiteX13" fmla="*/ 1594817 w 2703080"/>
                <a:gd name="connsiteY13" fmla="*/ 3262585 h 3262585"/>
                <a:gd name="connsiteX14" fmla="*/ 1000140 w 2703080"/>
                <a:gd name="connsiteY14" fmla="*/ 3262585 h 3262585"/>
                <a:gd name="connsiteX15" fmla="*/ 0 w 2703080"/>
                <a:gd name="connsiteY15" fmla="*/ 3262585 h 3262585"/>
                <a:gd name="connsiteX16" fmla="*/ 0 w 2703080"/>
                <a:gd name="connsiteY16" fmla="*/ 2816698 h 3262585"/>
                <a:gd name="connsiteX17" fmla="*/ 0 w 2703080"/>
                <a:gd name="connsiteY17" fmla="*/ 2338186 h 3262585"/>
                <a:gd name="connsiteX18" fmla="*/ 0 w 2703080"/>
                <a:gd name="connsiteY18" fmla="*/ 1761796 h 3262585"/>
                <a:gd name="connsiteX19" fmla="*/ 0 w 2703080"/>
                <a:gd name="connsiteY19" fmla="*/ 1315909 h 3262585"/>
                <a:gd name="connsiteX20" fmla="*/ 0 w 2703080"/>
                <a:gd name="connsiteY20" fmla="*/ 706893 h 3262585"/>
                <a:gd name="connsiteX21" fmla="*/ 0 w 2703080"/>
                <a:gd name="connsiteY21" fmla="*/ 0 h 326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703080" h="3262585" fill="none" extrusionOk="0">
                  <a:moveTo>
                    <a:pt x="0" y="0"/>
                  </a:moveTo>
                  <a:cubicBezTo>
                    <a:pt x="236300" y="-24337"/>
                    <a:pt x="374656" y="34073"/>
                    <a:pt x="594678" y="0"/>
                  </a:cubicBezTo>
                  <a:cubicBezTo>
                    <a:pt x="814700" y="-34073"/>
                    <a:pt x="861536" y="20771"/>
                    <a:pt x="1081232" y="0"/>
                  </a:cubicBezTo>
                  <a:cubicBezTo>
                    <a:pt x="1300928" y="-20771"/>
                    <a:pt x="1499531" y="27754"/>
                    <a:pt x="1648879" y="0"/>
                  </a:cubicBezTo>
                  <a:cubicBezTo>
                    <a:pt x="1798227" y="-27754"/>
                    <a:pt x="2057747" y="7920"/>
                    <a:pt x="2162464" y="0"/>
                  </a:cubicBezTo>
                  <a:cubicBezTo>
                    <a:pt x="2267182" y="-7920"/>
                    <a:pt x="2592911" y="18931"/>
                    <a:pt x="2703080" y="0"/>
                  </a:cubicBezTo>
                  <a:cubicBezTo>
                    <a:pt x="2755203" y="151667"/>
                    <a:pt x="2693678" y="290076"/>
                    <a:pt x="2703080" y="445887"/>
                  </a:cubicBezTo>
                  <a:cubicBezTo>
                    <a:pt x="2712482" y="601698"/>
                    <a:pt x="2659580" y="774764"/>
                    <a:pt x="2703080" y="924399"/>
                  </a:cubicBezTo>
                  <a:cubicBezTo>
                    <a:pt x="2746580" y="1074034"/>
                    <a:pt x="2640522" y="1300095"/>
                    <a:pt x="2703080" y="1533415"/>
                  </a:cubicBezTo>
                  <a:cubicBezTo>
                    <a:pt x="2765638" y="1766735"/>
                    <a:pt x="2687532" y="1887949"/>
                    <a:pt x="2703080" y="2142431"/>
                  </a:cubicBezTo>
                  <a:cubicBezTo>
                    <a:pt x="2718628" y="2396913"/>
                    <a:pt x="2668078" y="2434579"/>
                    <a:pt x="2703080" y="2588317"/>
                  </a:cubicBezTo>
                  <a:cubicBezTo>
                    <a:pt x="2738082" y="2742055"/>
                    <a:pt x="2654746" y="3060639"/>
                    <a:pt x="2703080" y="3262585"/>
                  </a:cubicBezTo>
                  <a:cubicBezTo>
                    <a:pt x="2485519" y="3295352"/>
                    <a:pt x="2362443" y="3215865"/>
                    <a:pt x="2108402" y="3262585"/>
                  </a:cubicBezTo>
                  <a:cubicBezTo>
                    <a:pt x="1854361" y="3309305"/>
                    <a:pt x="1844500" y="3244155"/>
                    <a:pt x="1594817" y="3262585"/>
                  </a:cubicBezTo>
                  <a:cubicBezTo>
                    <a:pt x="1345134" y="3281015"/>
                    <a:pt x="1247153" y="3262448"/>
                    <a:pt x="1000140" y="3262585"/>
                  </a:cubicBezTo>
                  <a:cubicBezTo>
                    <a:pt x="753127" y="3262722"/>
                    <a:pt x="368848" y="3220781"/>
                    <a:pt x="0" y="3262585"/>
                  </a:cubicBezTo>
                  <a:cubicBezTo>
                    <a:pt x="-32894" y="3044167"/>
                    <a:pt x="46866" y="2926935"/>
                    <a:pt x="0" y="2816698"/>
                  </a:cubicBezTo>
                  <a:cubicBezTo>
                    <a:pt x="-46866" y="2706461"/>
                    <a:pt x="36157" y="2488258"/>
                    <a:pt x="0" y="2338186"/>
                  </a:cubicBezTo>
                  <a:cubicBezTo>
                    <a:pt x="-36157" y="2188114"/>
                    <a:pt x="66709" y="1962127"/>
                    <a:pt x="0" y="1761796"/>
                  </a:cubicBezTo>
                  <a:cubicBezTo>
                    <a:pt x="-66709" y="1561465"/>
                    <a:pt x="17952" y="1437303"/>
                    <a:pt x="0" y="1315909"/>
                  </a:cubicBezTo>
                  <a:cubicBezTo>
                    <a:pt x="-17952" y="1194515"/>
                    <a:pt x="61997" y="953651"/>
                    <a:pt x="0" y="706893"/>
                  </a:cubicBezTo>
                  <a:cubicBezTo>
                    <a:pt x="-61997" y="460135"/>
                    <a:pt x="76563" y="238672"/>
                    <a:pt x="0" y="0"/>
                  </a:cubicBezTo>
                  <a:close/>
                </a:path>
                <a:path w="2703080" h="3262585" stroke="0" extrusionOk="0">
                  <a:moveTo>
                    <a:pt x="0" y="0"/>
                  </a:moveTo>
                  <a:cubicBezTo>
                    <a:pt x="222705" y="-17659"/>
                    <a:pt x="295264" y="5314"/>
                    <a:pt x="486554" y="0"/>
                  </a:cubicBezTo>
                  <a:cubicBezTo>
                    <a:pt x="677844" y="-5314"/>
                    <a:pt x="757731" y="54183"/>
                    <a:pt x="1000140" y="0"/>
                  </a:cubicBezTo>
                  <a:cubicBezTo>
                    <a:pt x="1242549" y="-54183"/>
                    <a:pt x="1280249" y="14817"/>
                    <a:pt x="1513725" y="0"/>
                  </a:cubicBezTo>
                  <a:cubicBezTo>
                    <a:pt x="1747202" y="-14817"/>
                    <a:pt x="1776180" y="5393"/>
                    <a:pt x="1973248" y="0"/>
                  </a:cubicBezTo>
                  <a:cubicBezTo>
                    <a:pt x="2170316" y="-5393"/>
                    <a:pt x="2419711" y="22174"/>
                    <a:pt x="2703080" y="0"/>
                  </a:cubicBezTo>
                  <a:cubicBezTo>
                    <a:pt x="2747248" y="113381"/>
                    <a:pt x="2670753" y="271256"/>
                    <a:pt x="2703080" y="445887"/>
                  </a:cubicBezTo>
                  <a:cubicBezTo>
                    <a:pt x="2735407" y="620518"/>
                    <a:pt x="2695771" y="756820"/>
                    <a:pt x="2703080" y="1022277"/>
                  </a:cubicBezTo>
                  <a:cubicBezTo>
                    <a:pt x="2710389" y="1287734"/>
                    <a:pt x="2700484" y="1366866"/>
                    <a:pt x="2703080" y="1468163"/>
                  </a:cubicBezTo>
                  <a:cubicBezTo>
                    <a:pt x="2705676" y="1569460"/>
                    <a:pt x="2637973" y="1830475"/>
                    <a:pt x="2703080" y="2011927"/>
                  </a:cubicBezTo>
                  <a:cubicBezTo>
                    <a:pt x="2768187" y="2193379"/>
                    <a:pt x="2676531" y="2347509"/>
                    <a:pt x="2703080" y="2555692"/>
                  </a:cubicBezTo>
                  <a:cubicBezTo>
                    <a:pt x="2729629" y="2763875"/>
                    <a:pt x="2677640" y="2997532"/>
                    <a:pt x="2703080" y="3262585"/>
                  </a:cubicBezTo>
                  <a:cubicBezTo>
                    <a:pt x="2537067" y="3273443"/>
                    <a:pt x="2435698" y="3213859"/>
                    <a:pt x="2243556" y="3262585"/>
                  </a:cubicBezTo>
                  <a:cubicBezTo>
                    <a:pt x="2051414" y="3311311"/>
                    <a:pt x="1973568" y="3245767"/>
                    <a:pt x="1729971" y="3262585"/>
                  </a:cubicBezTo>
                  <a:cubicBezTo>
                    <a:pt x="1486375" y="3279403"/>
                    <a:pt x="1345829" y="3261791"/>
                    <a:pt x="1216386" y="3262585"/>
                  </a:cubicBezTo>
                  <a:cubicBezTo>
                    <a:pt x="1086943" y="3263379"/>
                    <a:pt x="865939" y="3248333"/>
                    <a:pt x="675770" y="3262585"/>
                  </a:cubicBezTo>
                  <a:cubicBezTo>
                    <a:pt x="485601" y="3276837"/>
                    <a:pt x="235820" y="3191610"/>
                    <a:pt x="0" y="3262585"/>
                  </a:cubicBezTo>
                  <a:cubicBezTo>
                    <a:pt x="-41019" y="3098562"/>
                    <a:pt x="13508" y="2929261"/>
                    <a:pt x="0" y="2816698"/>
                  </a:cubicBezTo>
                  <a:cubicBezTo>
                    <a:pt x="-13508" y="2704135"/>
                    <a:pt x="18039" y="2489268"/>
                    <a:pt x="0" y="2240308"/>
                  </a:cubicBezTo>
                  <a:cubicBezTo>
                    <a:pt x="-18039" y="1991348"/>
                    <a:pt x="111" y="1864217"/>
                    <a:pt x="0" y="1729170"/>
                  </a:cubicBezTo>
                  <a:cubicBezTo>
                    <a:pt x="-111" y="1594123"/>
                    <a:pt x="34989" y="1468086"/>
                    <a:pt x="0" y="1283283"/>
                  </a:cubicBezTo>
                  <a:cubicBezTo>
                    <a:pt x="-34989" y="1098480"/>
                    <a:pt x="55847" y="825243"/>
                    <a:pt x="0" y="674268"/>
                  </a:cubicBezTo>
                  <a:cubicBezTo>
                    <a:pt x="-55847" y="523294"/>
                    <a:pt x="46123" y="304154"/>
                    <a:pt x="0" y="0"/>
                  </a:cubicBezTo>
                  <a:close/>
                </a:path>
              </a:pathLst>
            </a:custGeom>
            <a:grpFill/>
            <a:ln w="57150">
              <a:noFill/>
              <a:extLst>
                <a:ext uri="{C807C97D-BFC1-408E-A445-0C87EB9F89A2}">
                  <ask:lineSketchStyleProps xmlns:ask="http://schemas.microsoft.com/office/drawing/2018/sketchyshapes" sd="1399076497">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0650" tIns="0" rIns="120650" bIns="0" numCol="1" spcCol="1270" anchor="ctr" anchorCtr="0">
              <a:noAutofit/>
            </a:bodyPr>
            <a:lstStyle/>
            <a:p>
              <a:pPr marL="0" lvl="0" indent="0" algn="ctr" defTabSz="844550">
                <a:lnSpc>
                  <a:spcPct val="90000"/>
                </a:lnSpc>
                <a:spcBef>
                  <a:spcPct val="0"/>
                </a:spcBef>
                <a:spcAft>
                  <a:spcPct val="35000"/>
                </a:spcAft>
                <a:buNone/>
              </a:pPr>
              <a:endParaRPr lang="pt-BR" sz="1900" kern="1200" dirty="0">
                <a:latin typeface="Roboto" pitchFamily="2" charset="0"/>
                <a:ea typeface="Roboto" pitchFamily="2" charset="0"/>
              </a:endParaRPr>
            </a:p>
          </p:txBody>
        </p:sp>
      </p:grpSp>
      <p:sp>
        <p:nvSpPr>
          <p:cNvPr id="15" name="Fluxograma: Operação Manual 14">
            <a:extLst>
              <a:ext uri="{FF2B5EF4-FFF2-40B4-BE49-F238E27FC236}">
                <a16:creationId xmlns:a16="http://schemas.microsoft.com/office/drawing/2014/main" id="{F5B5F4E8-4D9E-7F12-AB10-E7ACD258A044}"/>
              </a:ext>
            </a:extLst>
          </p:cNvPr>
          <p:cNvSpPr/>
          <p:nvPr/>
        </p:nvSpPr>
        <p:spPr>
          <a:xfrm rot="16200000">
            <a:off x="8118463" y="2774098"/>
            <a:ext cx="5437641" cy="2703080"/>
          </a:xfrm>
          <a:custGeom>
            <a:avLst/>
            <a:gdLst>
              <a:gd name="connsiteX0" fmla="*/ 0 w 5437641"/>
              <a:gd name="connsiteY0" fmla="*/ 0 h 2703080"/>
              <a:gd name="connsiteX1" fmla="*/ 435011 w 5437641"/>
              <a:gd name="connsiteY1" fmla="*/ 0 h 2703080"/>
              <a:gd name="connsiteX2" fmla="*/ 815646 w 5437641"/>
              <a:gd name="connsiteY2" fmla="*/ 0 h 2703080"/>
              <a:gd name="connsiteX3" fmla="*/ 1413787 w 5437641"/>
              <a:gd name="connsiteY3" fmla="*/ 0 h 2703080"/>
              <a:gd name="connsiteX4" fmla="*/ 2066304 w 5437641"/>
              <a:gd name="connsiteY4" fmla="*/ 0 h 2703080"/>
              <a:gd name="connsiteX5" fmla="*/ 2446938 w 5437641"/>
              <a:gd name="connsiteY5" fmla="*/ 0 h 2703080"/>
              <a:gd name="connsiteX6" fmla="*/ 2990703 w 5437641"/>
              <a:gd name="connsiteY6" fmla="*/ 0 h 2703080"/>
              <a:gd name="connsiteX7" fmla="*/ 3371337 w 5437641"/>
              <a:gd name="connsiteY7" fmla="*/ 0 h 2703080"/>
              <a:gd name="connsiteX8" fmla="*/ 3915102 w 5437641"/>
              <a:gd name="connsiteY8" fmla="*/ 0 h 2703080"/>
              <a:gd name="connsiteX9" fmla="*/ 4295736 w 5437641"/>
              <a:gd name="connsiteY9" fmla="*/ 0 h 2703080"/>
              <a:gd name="connsiteX10" fmla="*/ 4730748 w 5437641"/>
              <a:gd name="connsiteY10" fmla="*/ 0 h 2703080"/>
              <a:gd name="connsiteX11" fmla="*/ 5437641 w 5437641"/>
              <a:gd name="connsiteY11" fmla="*/ 0 h 2703080"/>
              <a:gd name="connsiteX12" fmla="*/ 5231010 w 5437641"/>
              <a:gd name="connsiteY12" fmla="*/ 513585 h 2703080"/>
              <a:gd name="connsiteX13" fmla="*/ 5013505 w 5437641"/>
              <a:gd name="connsiteY13" fmla="*/ 1054201 h 2703080"/>
              <a:gd name="connsiteX14" fmla="*/ 4774248 w 5437641"/>
              <a:gd name="connsiteY14" fmla="*/ 1648879 h 2703080"/>
              <a:gd name="connsiteX15" fmla="*/ 4545867 w 5437641"/>
              <a:gd name="connsiteY15" fmla="*/ 2216526 h 2703080"/>
              <a:gd name="connsiteX16" fmla="*/ 4350112 w 5437641"/>
              <a:gd name="connsiteY16" fmla="*/ 2703080 h 2703080"/>
              <a:gd name="connsiteX17" fmla="*/ 3871600 w 5437641"/>
              <a:gd name="connsiteY17" fmla="*/ 2703080 h 2703080"/>
              <a:gd name="connsiteX18" fmla="*/ 3360462 w 5437641"/>
              <a:gd name="connsiteY18" fmla="*/ 2703080 h 2703080"/>
              <a:gd name="connsiteX19" fmla="*/ 2849323 w 5437641"/>
              <a:gd name="connsiteY19" fmla="*/ 2703080 h 2703080"/>
              <a:gd name="connsiteX20" fmla="*/ 2370811 w 5437641"/>
              <a:gd name="connsiteY20" fmla="*/ 2703080 h 2703080"/>
              <a:gd name="connsiteX21" fmla="*/ 1827047 w 5437641"/>
              <a:gd name="connsiteY21" fmla="*/ 2703080 h 2703080"/>
              <a:gd name="connsiteX22" fmla="*/ 1087528 w 5437641"/>
              <a:gd name="connsiteY22" fmla="*/ 2703080 h 2703080"/>
              <a:gd name="connsiteX23" fmla="*/ 859147 w 5437641"/>
              <a:gd name="connsiteY23" fmla="*/ 2135433 h 2703080"/>
              <a:gd name="connsiteX24" fmla="*/ 630766 w 5437641"/>
              <a:gd name="connsiteY24" fmla="*/ 1567786 h 2703080"/>
              <a:gd name="connsiteX25" fmla="*/ 391510 w 5437641"/>
              <a:gd name="connsiteY25" fmla="*/ 973109 h 2703080"/>
              <a:gd name="connsiteX26" fmla="*/ 0 w 5437641"/>
              <a:gd name="connsiteY26" fmla="*/ 0 h 270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7641" h="2703080" fill="none" extrusionOk="0">
                <a:moveTo>
                  <a:pt x="0" y="0"/>
                </a:moveTo>
                <a:cubicBezTo>
                  <a:pt x="169686" y="-5665"/>
                  <a:pt x="322217" y="33879"/>
                  <a:pt x="435011" y="0"/>
                </a:cubicBezTo>
                <a:cubicBezTo>
                  <a:pt x="547805" y="-33879"/>
                  <a:pt x="643588" y="4906"/>
                  <a:pt x="815646" y="0"/>
                </a:cubicBezTo>
                <a:cubicBezTo>
                  <a:pt x="987705" y="-4906"/>
                  <a:pt x="1230828" y="68326"/>
                  <a:pt x="1413787" y="0"/>
                </a:cubicBezTo>
                <a:cubicBezTo>
                  <a:pt x="1596746" y="-68326"/>
                  <a:pt x="1847465" y="62328"/>
                  <a:pt x="2066304" y="0"/>
                </a:cubicBezTo>
                <a:cubicBezTo>
                  <a:pt x="2285143" y="-62328"/>
                  <a:pt x="2268176" y="11605"/>
                  <a:pt x="2446938" y="0"/>
                </a:cubicBezTo>
                <a:cubicBezTo>
                  <a:pt x="2625700" y="-11605"/>
                  <a:pt x="2720932" y="35923"/>
                  <a:pt x="2990703" y="0"/>
                </a:cubicBezTo>
                <a:cubicBezTo>
                  <a:pt x="3260475" y="-35923"/>
                  <a:pt x="3233461" y="7190"/>
                  <a:pt x="3371337" y="0"/>
                </a:cubicBezTo>
                <a:cubicBezTo>
                  <a:pt x="3509213" y="-7190"/>
                  <a:pt x="3776398" y="60301"/>
                  <a:pt x="3915102" y="0"/>
                </a:cubicBezTo>
                <a:cubicBezTo>
                  <a:pt x="4053807" y="-60301"/>
                  <a:pt x="4207824" y="45163"/>
                  <a:pt x="4295736" y="0"/>
                </a:cubicBezTo>
                <a:cubicBezTo>
                  <a:pt x="4383648" y="-45163"/>
                  <a:pt x="4583936" y="42880"/>
                  <a:pt x="4730748" y="0"/>
                </a:cubicBezTo>
                <a:cubicBezTo>
                  <a:pt x="4877560" y="-42880"/>
                  <a:pt x="5199117" y="24942"/>
                  <a:pt x="5437641" y="0"/>
                </a:cubicBezTo>
                <a:cubicBezTo>
                  <a:pt x="5383853" y="250856"/>
                  <a:pt x="5247082" y="303081"/>
                  <a:pt x="5231010" y="513585"/>
                </a:cubicBezTo>
                <a:cubicBezTo>
                  <a:pt x="5214939" y="724089"/>
                  <a:pt x="5056902" y="859318"/>
                  <a:pt x="5013505" y="1054201"/>
                </a:cubicBezTo>
                <a:cubicBezTo>
                  <a:pt x="4970108" y="1249084"/>
                  <a:pt x="4804940" y="1428889"/>
                  <a:pt x="4774248" y="1648879"/>
                </a:cubicBezTo>
                <a:cubicBezTo>
                  <a:pt x="4743556" y="1868869"/>
                  <a:pt x="4555056" y="2049383"/>
                  <a:pt x="4545867" y="2216526"/>
                </a:cubicBezTo>
                <a:cubicBezTo>
                  <a:pt x="4536678" y="2383669"/>
                  <a:pt x="4405498" y="2497792"/>
                  <a:pt x="4350112" y="2703080"/>
                </a:cubicBezTo>
                <a:cubicBezTo>
                  <a:pt x="4143670" y="2724482"/>
                  <a:pt x="4064955" y="2684181"/>
                  <a:pt x="3871600" y="2703080"/>
                </a:cubicBezTo>
                <a:cubicBezTo>
                  <a:pt x="3678245" y="2721979"/>
                  <a:pt x="3525807" y="2668346"/>
                  <a:pt x="3360462" y="2703080"/>
                </a:cubicBezTo>
                <a:cubicBezTo>
                  <a:pt x="3195117" y="2737814"/>
                  <a:pt x="3062209" y="2689917"/>
                  <a:pt x="2849323" y="2703080"/>
                </a:cubicBezTo>
                <a:cubicBezTo>
                  <a:pt x="2636437" y="2716243"/>
                  <a:pt x="2570680" y="2677477"/>
                  <a:pt x="2370811" y="2703080"/>
                </a:cubicBezTo>
                <a:cubicBezTo>
                  <a:pt x="2170942" y="2728683"/>
                  <a:pt x="1985570" y="2687041"/>
                  <a:pt x="1827047" y="2703080"/>
                </a:cubicBezTo>
                <a:cubicBezTo>
                  <a:pt x="1668524" y="2719119"/>
                  <a:pt x="1407418" y="2631396"/>
                  <a:pt x="1087528" y="2703080"/>
                </a:cubicBezTo>
                <a:cubicBezTo>
                  <a:pt x="951849" y="2513466"/>
                  <a:pt x="988159" y="2276159"/>
                  <a:pt x="859147" y="2135433"/>
                </a:cubicBezTo>
                <a:cubicBezTo>
                  <a:pt x="730135" y="1994707"/>
                  <a:pt x="755266" y="1771209"/>
                  <a:pt x="630766" y="1567786"/>
                </a:cubicBezTo>
                <a:cubicBezTo>
                  <a:pt x="506266" y="1364363"/>
                  <a:pt x="444819" y="1097392"/>
                  <a:pt x="391510" y="973109"/>
                </a:cubicBezTo>
                <a:cubicBezTo>
                  <a:pt x="338201" y="848826"/>
                  <a:pt x="222636" y="399488"/>
                  <a:pt x="0" y="0"/>
                </a:cubicBezTo>
                <a:close/>
              </a:path>
              <a:path w="5437641" h="2703080" stroke="0" extrusionOk="0">
                <a:moveTo>
                  <a:pt x="0" y="0"/>
                </a:moveTo>
                <a:cubicBezTo>
                  <a:pt x="114198" y="-52119"/>
                  <a:pt x="283250" y="26463"/>
                  <a:pt x="543764" y="0"/>
                </a:cubicBezTo>
                <a:cubicBezTo>
                  <a:pt x="804278" y="-26463"/>
                  <a:pt x="837498" y="53613"/>
                  <a:pt x="1033152" y="0"/>
                </a:cubicBezTo>
                <a:cubicBezTo>
                  <a:pt x="1228806" y="-53613"/>
                  <a:pt x="1379589" y="65622"/>
                  <a:pt x="1631292" y="0"/>
                </a:cubicBezTo>
                <a:cubicBezTo>
                  <a:pt x="1882995" y="-65622"/>
                  <a:pt x="2008892" y="8350"/>
                  <a:pt x="2120680" y="0"/>
                </a:cubicBezTo>
                <a:cubicBezTo>
                  <a:pt x="2232468" y="-8350"/>
                  <a:pt x="2465205" y="36545"/>
                  <a:pt x="2664444" y="0"/>
                </a:cubicBezTo>
                <a:cubicBezTo>
                  <a:pt x="2863683" y="-36545"/>
                  <a:pt x="2896739" y="48848"/>
                  <a:pt x="3099455" y="0"/>
                </a:cubicBezTo>
                <a:cubicBezTo>
                  <a:pt x="3302171" y="-48848"/>
                  <a:pt x="3496254" y="594"/>
                  <a:pt x="3751972" y="0"/>
                </a:cubicBezTo>
                <a:cubicBezTo>
                  <a:pt x="4007690" y="-594"/>
                  <a:pt x="4258582" y="52000"/>
                  <a:pt x="4404489" y="0"/>
                </a:cubicBezTo>
                <a:cubicBezTo>
                  <a:pt x="4550396" y="-52000"/>
                  <a:pt x="4756577" y="52732"/>
                  <a:pt x="4948253" y="0"/>
                </a:cubicBezTo>
                <a:cubicBezTo>
                  <a:pt x="5139929" y="-52732"/>
                  <a:pt x="5201626" y="43512"/>
                  <a:pt x="5437641" y="0"/>
                </a:cubicBezTo>
                <a:cubicBezTo>
                  <a:pt x="5388664" y="197742"/>
                  <a:pt x="5241487" y="334424"/>
                  <a:pt x="5252761" y="459524"/>
                </a:cubicBezTo>
                <a:cubicBezTo>
                  <a:pt x="5264035" y="584624"/>
                  <a:pt x="5110694" y="792606"/>
                  <a:pt x="5057006" y="946078"/>
                </a:cubicBezTo>
                <a:cubicBezTo>
                  <a:pt x="5003318" y="1099549"/>
                  <a:pt x="4886362" y="1290226"/>
                  <a:pt x="4817749" y="1540756"/>
                </a:cubicBezTo>
                <a:cubicBezTo>
                  <a:pt x="4749137" y="1791286"/>
                  <a:pt x="4656318" y="1878534"/>
                  <a:pt x="4578493" y="2135433"/>
                </a:cubicBezTo>
                <a:cubicBezTo>
                  <a:pt x="4500668" y="2392332"/>
                  <a:pt x="4417008" y="2512540"/>
                  <a:pt x="4350112" y="2703080"/>
                </a:cubicBezTo>
                <a:cubicBezTo>
                  <a:pt x="4245650" y="2721226"/>
                  <a:pt x="4051152" y="2650066"/>
                  <a:pt x="3871600" y="2703080"/>
                </a:cubicBezTo>
                <a:cubicBezTo>
                  <a:pt x="3692048" y="2756094"/>
                  <a:pt x="3623332" y="2647350"/>
                  <a:pt x="3393087" y="2703080"/>
                </a:cubicBezTo>
                <a:cubicBezTo>
                  <a:pt x="3162842" y="2758810"/>
                  <a:pt x="3069900" y="2699114"/>
                  <a:pt x="2947201" y="2703080"/>
                </a:cubicBezTo>
                <a:cubicBezTo>
                  <a:pt x="2824502" y="2707046"/>
                  <a:pt x="2537556" y="2634204"/>
                  <a:pt x="2370811" y="2703080"/>
                </a:cubicBezTo>
                <a:cubicBezTo>
                  <a:pt x="2204066" y="2771956"/>
                  <a:pt x="1986880" y="2691041"/>
                  <a:pt x="1859673" y="2703080"/>
                </a:cubicBezTo>
                <a:cubicBezTo>
                  <a:pt x="1732466" y="2715119"/>
                  <a:pt x="1292731" y="2684248"/>
                  <a:pt x="1087528" y="2703080"/>
                </a:cubicBezTo>
                <a:cubicBezTo>
                  <a:pt x="998132" y="2560733"/>
                  <a:pt x="1026717" y="2368180"/>
                  <a:pt x="870022" y="2162464"/>
                </a:cubicBezTo>
                <a:cubicBezTo>
                  <a:pt x="713327" y="1956748"/>
                  <a:pt x="772951" y="1748133"/>
                  <a:pt x="663392" y="1648879"/>
                </a:cubicBezTo>
                <a:cubicBezTo>
                  <a:pt x="553833" y="1549625"/>
                  <a:pt x="559521" y="1297003"/>
                  <a:pt x="478512" y="1189355"/>
                </a:cubicBezTo>
                <a:cubicBezTo>
                  <a:pt x="397503" y="1081707"/>
                  <a:pt x="399536" y="945086"/>
                  <a:pt x="293633" y="729832"/>
                </a:cubicBezTo>
                <a:cubicBezTo>
                  <a:pt x="187729" y="514578"/>
                  <a:pt x="103984" y="168622"/>
                  <a:pt x="0" y="0"/>
                </a:cubicBezTo>
                <a:close/>
              </a:path>
            </a:pathLst>
          </a:custGeom>
          <a:solidFill>
            <a:schemeClr val="bg2">
              <a:lumMod val="75000"/>
            </a:schemeClr>
          </a:solidFill>
          <a:ln w="57150">
            <a:solidFill>
              <a:schemeClr val="bg2">
                <a:lumMod val="50000"/>
              </a:schemeClr>
            </a:solidFill>
            <a:extLst>
              <a:ext uri="{C807C97D-BFC1-408E-A445-0C87EB9F89A2}">
                <ask:lineSketchStyleProps xmlns:ask="http://schemas.microsoft.com/office/drawing/2018/sketchyshapes" sd="2332362367">
                  <a:prstGeom prst="flowChartManualOperation">
                    <a:avLst/>
                  </a:prstGeom>
                  <ask:type>
                    <ask:lineSketchScribble/>
                  </ask:type>
                </ask:lineSketchStyleProps>
              </a:ext>
            </a:extLst>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sp>
      <p:sp>
        <p:nvSpPr>
          <p:cNvPr id="18" name="CaixaDeTexto 17">
            <a:extLst>
              <a:ext uri="{FF2B5EF4-FFF2-40B4-BE49-F238E27FC236}">
                <a16:creationId xmlns:a16="http://schemas.microsoft.com/office/drawing/2014/main" id="{6F22F32D-69F4-1C07-D8B2-C74956073FB7}"/>
              </a:ext>
            </a:extLst>
          </p:cNvPr>
          <p:cNvSpPr txBox="1"/>
          <p:nvPr/>
        </p:nvSpPr>
        <p:spPr>
          <a:xfrm>
            <a:off x="4370122" y="2931919"/>
            <a:ext cx="2296114" cy="3416320"/>
          </a:xfrm>
          <a:prstGeom prst="rect">
            <a:avLst/>
          </a:prstGeom>
          <a:noFill/>
        </p:spPr>
        <p:txBody>
          <a:bodyPr wrap="square">
            <a:spAutoFit/>
          </a:bodyPr>
          <a:lstStyle/>
          <a:p>
            <a:r>
              <a:rPr lang="pt-BR" dirty="0"/>
              <a:t>Havia poucas escolas. A educação ficava a cargo de preceptores, em geral, mulheres de origem europeia. A partir de 1827, foram criadas algumas escolas primárias e os primeiros cursos superiores do Brasil, destinados aos filhos da elite.</a:t>
            </a:r>
          </a:p>
        </p:txBody>
      </p:sp>
      <p:sp>
        <p:nvSpPr>
          <p:cNvPr id="20" name="CaixaDeTexto 19">
            <a:extLst>
              <a:ext uri="{FF2B5EF4-FFF2-40B4-BE49-F238E27FC236}">
                <a16:creationId xmlns:a16="http://schemas.microsoft.com/office/drawing/2014/main" id="{77C130BD-FBE3-C9A9-86DE-55E8C11A14C6}"/>
              </a:ext>
            </a:extLst>
          </p:cNvPr>
          <p:cNvSpPr txBox="1"/>
          <p:nvPr/>
        </p:nvSpPr>
        <p:spPr>
          <a:xfrm>
            <a:off x="7077822" y="2369850"/>
            <a:ext cx="2269206" cy="3970318"/>
          </a:xfrm>
          <a:prstGeom prst="rect">
            <a:avLst/>
          </a:prstGeom>
          <a:noFill/>
        </p:spPr>
        <p:txBody>
          <a:bodyPr wrap="square">
            <a:spAutoFit/>
          </a:bodyPr>
          <a:lstStyle/>
          <a:p>
            <a:r>
              <a:rPr lang="pt-BR" dirty="0"/>
              <a:t>As crianças livres e pobres não tinham acesso à </a:t>
            </a:r>
            <a:r>
              <a:rPr lang="pt-BR" dirty="0" err="1"/>
              <a:t>formação</a:t>
            </a:r>
            <a:r>
              <a:rPr lang="pt-BR" dirty="0"/>
              <a:t> escolar e cresciam  analfabetas. </a:t>
            </a:r>
          </a:p>
          <a:p>
            <a:r>
              <a:rPr lang="pt-BR" dirty="0"/>
              <a:t>Os filhos dos escravizados trabalhavam desde pequenos, cuidando da casa. Com 12 anos, já eram considerados adultos e se tornavam mão de obra escravizada.</a:t>
            </a:r>
          </a:p>
        </p:txBody>
      </p:sp>
      <p:sp>
        <p:nvSpPr>
          <p:cNvPr id="22" name="CaixaDeTexto 21">
            <a:extLst>
              <a:ext uri="{FF2B5EF4-FFF2-40B4-BE49-F238E27FC236}">
                <a16:creationId xmlns:a16="http://schemas.microsoft.com/office/drawing/2014/main" id="{9D7F8196-EC9A-C3E2-42C3-869F29644229}"/>
              </a:ext>
            </a:extLst>
          </p:cNvPr>
          <p:cNvSpPr txBox="1"/>
          <p:nvPr/>
        </p:nvSpPr>
        <p:spPr>
          <a:xfrm>
            <a:off x="9695229" y="2091798"/>
            <a:ext cx="2053411" cy="3970318"/>
          </a:xfrm>
          <a:prstGeom prst="rect">
            <a:avLst/>
          </a:prstGeom>
          <a:noFill/>
          <a:ln>
            <a:noFill/>
          </a:ln>
        </p:spPr>
        <p:txBody>
          <a:bodyPr wrap="square">
            <a:spAutoFit/>
          </a:bodyPr>
          <a:lstStyle/>
          <a:p>
            <a:r>
              <a:rPr lang="pt-BR" dirty="0"/>
              <a:t>As péssimas condições sanitárias dos centros urbanos e </a:t>
            </a:r>
          </a:p>
          <a:p>
            <a:r>
              <a:rPr lang="pt-BR" dirty="0"/>
              <a:t>de áreas rurais, a desnutrição e a falta de serviços  médicos faziam com que as </a:t>
            </a:r>
          </a:p>
          <a:p>
            <a:r>
              <a:rPr lang="pt-BR" dirty="0"/>
              <a:t>crianças (ricas e pobres) se tornassem as principais vítimas de doenças. </a:t>
            </a:r>
          </a:p>
        </p:txBody>
      </p:sp>
      <p:pic>
        <p:nvPicPr>
          <p:cNvPr id="7" name="Imagem 6">
            <a:extLst>
              <a:ext uri="{FF2B5EF4-FFF2-40B4-BE49-F238E27FC236}">
                <a16:creationId xmlns:a16="http://schemas.microsoft.com/office/drawing/2014/main" id="{091EF3B9-388C-F910-B1D8-13FB06AA0961}"/>
              </a:ext>
            </a:extLst>
          </p:cNvPr>
          <p:cNvPicPr>
            <a:picLocks noChangeAspect="1"/>
          </p:cNvPicPr>
          <p:nvPr/>
        </p:nvPicPr>
        <p:blipFill>
          <a:blip r:embed="rId8"/>
          <a:stretch>
            <a:fillRect/>
          </a:stretch>
        </p:blipFill>
        <p:spPr>
          <a:xfrm>
            <a:off x="384468" y="3223152"/>
            <a:ext cx="1092891" cy="1946244"/>
          </a:xfrm>
          <a:prstGeom prst="rect">
            <a:avLst/>
          </a:prstGeom>
        </p:spPr>
      </p:pic>
      <p:pic>
        <p:nvPicPr>
          <p:cNvPr id="16" name="Imagem 15">
            <a:extLst>
              <a:ext uri="{FF2B5EF4-FFF2-40B4-BE49-F238E27FC236}">
                <a16:creationId xmlns:a16="http://schemas.microsoft.com/office/drawing/2014/main" id="{61F7B20B-416B-56EA-703B-FF32326361A2}"/>
              </a:ext>
            </a:extLst>
          </p:cNvPr>
          <p:cNvPicPr>
            <a:picLocks noChangeAspect="1"/>
          </p:cNvPicPr>
          <p:nvPr/>
        </p:nvPicPr>
        <p:blipFill>
          <a:blip r:embed="rId9"/>
          <a:stretch>
            <a:fillRect/>
          </a:stretch>
        </p:blipFill>
        <p:spPr>
          <a:xfrm>
            <a:off x="403600" y="5232685"/>
            <a:ext cx="1091999" cy="1600601"/>
          </a:xfrm>
          <a:prstGeom prst="rect">
            <a:avLst/>
          </a:prstGeom>
        </p:spPr>
      </p:pic>
      <p:pic>
        <p:nvPicPr>
          <p:cNvPr id="19" name="Imagem 18">
            <a:extLst>
              <a:ext uri="{FF2B5EF4-FFF2-40B4-BE49-F238E27FC236}">
                <a16:creationId xmlns:a16="http://schemas.microsoft.com/office/drawing/2014/main" id="{4E5D5364-2E7B-20C7-704B-C774B75F20B4}"/>
              </a:ext>
            </a:extLst>
          </p:cNvPr>
          <p:cNvPicPr>
            <a:picLocks noChangeAspect="1"/>
          </p:cNvPicPr>
          <p:nvPr/>
        </p:nvPicPr>
        <p:blipFill>
          <a:blip r:embed="rId10"/>
          <a:stretch>
            <a:fillRect/>
          </a:stretch>
        </p:blipFill>
        <p:spPr>
          <a:xfrm>
            <a:off x="397087" y="1291967"/>
            <a:ext cx="1067654" cy="1865179"/>
          </a:xfrm>
          <a:prstGeom prst="rect">
            <a:avLst/>
          </a:prstGeom>
        </p:spPr>
      </p:pic>
      <p:sp>
        <p:nvSpPr>
          <p:cNvPr id="26" name="Retângulo 25">
            <a:extLst>
              <a:ext uri="{FF2B5EF4-FFF2-40B4-BE49-F238E27FC236}">
                <a16:creationId xmlns:a16="http://schemas.microsoft.com/office/drawing/2014/main" id="{7168A41B-920B-8801-4109-336E8EB41B17}"/>
              </a:ext>
            </a:extLst>
          </p:cNvPr>
          <p:cNvSpPr/>
          <p:nvPr/>
        </p:nvSpPr>
        <p:spPr>
          <a:xfrm>
            <a:off x="1538846" y="5715001"/>
            <a:ext cx="2645625"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a:extLst>
              <a:ext uri="{FF2B5EF4-FFF2-40B4-BE49-F238E27FC236}">
                <a16:creationId xmlns:a16="http://schemas.microsoft.com/office/drawing/2014/main" id="{DA38FBE9-F3F6-E48B-1DFF-7C138385A7EA}"/>
              </a:ext>
            </a:extLst>
          </p:cNvPr>
          <p:cNvSpPr txBox="1"/>
          <p:nvPr/>
        </p:nvSpPr>
        <p:spPr>
          <a:xfrm>
            <a:off x="1538848" y="5823562"/>
            <a:ext cx="2565099" cy="954107"/>
          </a:xfrm>
          <a:prstGeom prst="rect">
            <a:avLst/>
          </a:prstGeom>
          <a:noFill/>
        </p:spPr>
        <p:txBody>
          <a:bodyPr wrap="square">
            <a:spAutoFit/>
          </a:bodyPr>
          <a:lstStyle/>
          <a:p>
            <a:r>
              <a:rPr lang="pt-BR" sz="1400" dirty="0"/>
              <a:t>Detalhes de </a:t>
            </a:r>
            <a:r>
              <a:rPr lang="pt-BR" sz="1400" b="1" dirty="0"/>
              <a:t>Retrato de Dona Leopoldina de Habsburgo e seus filhos em 1826</a:t>
            </a:r>
            <a:r>
              <a:rPr lang="pt-BR" sz="1400" dirty="0"/>
              <a:t>, Domenico </a:t>
            </a:r>
            <a:r>
              <a:rPr lang="pt-BR" sz="1400" dirty="0" err="1"/>
              <a:t>Faillutti</a:t>
            </a:r>
            <a:r>
              <a:rPr lang="pt-BR" sz="1400" dirty="0"/>
              <a:t>. 1921.</a:t>
            </a:r>
          </a:p>
        </p:txBody>
      </p:sp>
    </p:spTree>
    <p:extLst>
      <p:ext uri="{BB962C8B-B14F-4D97-AF65-F5344CB8AC3E}">
        <p14:creationId xmlns:p14="http://schemas.microsoft.com/office/powerpoint/2010/main" val="25144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E3767744-29EC-269F-5172-AA1D4CA47136}"/>
              </a:ext>
            </a:extLst>
          </p:cNvPr>
          <p:cNvPicPr>
            <a:picLocks noChangeAspect="1"/>
          </p:cNvPicPr>
          <p:nvPr/>
        </p:nvPicPr>
        <p:blipFill>
          <a:blip r:embed="rId2"/>
          <a:stretch>
            <a:fillRect/>
          </a:stretch>
        </p:blipFill>
        <p:spPr>
          <a:xfrm>
            <a:off x="4006180" y="1453537"/>
            <a:ext cx="3988842" cy="3950925"/>
          </a:xfrm>
          <a:prstGeom prst="rect">
            <a:avLst/>
          </a:prstGeom>
        </p:spPr>
      </p:pic>
      <p:sp>
        <p:nvSpPr>
          <p:cNvPr id="2" name="Título 1"/>
          <p:cNvSpPr>
            <a:spLocks noGrp="1"/>
          </p:cNvSpPr>
          <p:nvPr>
            <p:ph type="title"/>
          </p:nvPr>
        </p:nvSpPr>
        <p:spPr>
          <a:xfrm>
            <a:off x="609441" y="413792"/>
            <a:ext cx="10969943" cy="1143000"/>
          </a:xfrm>
        </p:spPr>
        <p:txBody>
          <a:bodyPr>
            <a:normAutofit/>
          </a:bodyPr>
          <a:lstStyle/>
          <a:p>
            <a:r>
              <a:rPr lang="pt-BR" sz="4800" b="1" dirty="0">
                <a:latin typeface="Roboto" pitchFamily="2" charset="0"/>
                <a:ea typeface="Roboto" pitchFamily="2" charset="0"/>
              </a:rPr>
              <a:t>A primeira Constituição</a:t>
            </a:r>
          </a:p>
        </p:txBody>
      </p:sp>
      <p:graphicFrame>
        <p:nvGraphicFramePr>
          <p:cNvPr id="4" name="Diagrama 3"/>
          <p:cNvGraphicFramePr/>
          <p:nvPr>
            <p:extLst>
              <p:ext uri="{D42A27DB-BD31-4B8C-83A1-F6EECF244321}">
                <p14:modId xmlns:p14="http://schemas.microsoft.com/office/powerpoint/2010/main" val="1064619654"/>
              </p:ext>
            </p:extLst>
          </p:nvPr>
        </p:nvGraphicFramePr>
        <p:xfrm>
          <a:off x="623230" y="1556792"/>
          <a:ext cx="1094236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C344E82F-7008-4A71-8DF8-59079F66000D}" type="slidenum">
              <a:rPr lang="pt-BR" smtClean="0"/>
              <a:t>5</a:t>
            </a:fld>
            <a:endParaRPr lang="pt-BR" dirty="0"/>
          </a:p>
        </p:txBody>
      </p:sp>
      <p:pic>
        <p:nvPicPr>
          <p:cNvPr id="5" name="Google Shape;67;p15"/>
          <p:cNvPicPr preferRelativeResize="0"/>
          <p:nvPr/>
        </p:nvPicPr>
        <p:blipFill rotWithShape="1">
          <a:blip r:embed="rId8">
            <a:alphaModFix/>
          </a:blip>
          <a:srcRect/>
          <a:stretch/>
        </p:blipFill>
        <p:spPr>
          <a:xfrm>
            <a:off x="0" y="0"/>
            <a:ext cx="12192000" cy="561975"/>
          </a:xfrm>
          <a:prstGeom prst="rect">
            <a:avLst/>
          </a:prstGeom>
          <a:noFill/>
          <a:ln>
            <a:noFill/>
          </a:ln>
        </p:spPr>
      </p:pic>
      <p:sp>
        <p:nvSpPr>
          <p:cNvPr id="9" name="CaixaDeTexto 8">
            <a:extLst>
              <a:ext uri="{FF2B5EF4-FFF2-40B4-BE49-F238E27FC236}">
                <a16:creationId xmlns:a16="http://schemas.microsoft.com/office/drawing/2014/main" id="{C2447EC7-AD3F-3BF2-48BB-CE346A42F42D}"/>
              </a:ext>
            </a:extLst>
          </p:cNvPr>
          <p:cNvSpPr txBox="1"/>
          <p:nvPr/>
        </p:nvSpPr>
        <p:spPr>
          <a:xfrm>
            <a:off x="9930309" y="4996988"/>
            <a:ext cx="2258516" cy="1169551"/>
          </a:xfrm>
          <a:prstGeom prst="rect">
            <a:avLst/>
          </a:prstGeom>
          <a:noFill/>
        </p:spPr>
        <p:txBody>
          <a:bodyPr wrap="square">
            <a:spAutoFit/>
          </a:bodyPr>
          <a:lstStyle/>
          <a:p>
            <a:r>
              <a:rPr lang="pt-BR" sz="1400" dirty="0"/>
              <a:t>Medalha-estojo contendo um exemplar da primeira Constituição de 1824, Jacques Auguste </a:t>
            </a:r>
            <a:r>
              <a:rPr lang="pt-BR" sz="1400" dirty="0" err="1"/>
              <a:t>Fauginet.Metal</a:t>
            </a:r>
            <a:r>
              <a:rPr lang="pt-BR" sz="1400" dirty="0"/>
              <a:t>, 1824. </a:t>
            </a:r>
          </a:p>
        </p:txBody>
      </p:sp>
    </p:spTree>
    <p:extLst>
      <p:ext uri="{BB962C8B-B14F-4D97-AF65-F5344CB8AC3E}">
        <p14:creationId xmlns:p14="http://schemas.microsoft.com/office/powerpoint/2010/main" val="3292697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7244" y="341784"/>
            <a:ext cx="10969943" cy="1143000"/>
          </a:xfrm>
        </p:spPr>
        <p:txBody>
          <a:bodyPr>
            <a:normAutofit/>
          </a:bodyPr>
          <a:lstStyle/>
          <a:p>
            <a:r>
              <a:rPr lang="pt-BR" sz="4800" b="1" dirty="0">
                <a:latin typeface="Roboto" pitchFamily="2" charset="0"/>
                <a:ea typeface="Roboto" pitchFamily="2" charset="0"/>
              </a:rPr>
              <a:t>Os poderes do imperador</a:t>
            </a:r>
          </a:p>
        </p:txBody>
      </p:sp>
      <p:graphicFrame>
        <p:nvGraphicFramePr>
          <p:cNvPr id="4" name="Diagrama 3"/>
          <p:cNvGraphicFramePr/>
          <p:nvPr>
            <p:extLst>
              <p:ext uri="{D42A27DB-BD31-4B8C-83A1-F6EECF244321}">
                <p14:modId xmlns:p14="http://schemas.microsoft.com/office/powerpoint/2010/main" val="803341751"/>
              </p:ext>
            </p:extLst>
          </p:nvPr>
        </p:nvGraphicFramePr>
        <p:xfrm>
          <a:off x="431259" y="1412775"/>
          <a:ext cx="11495801" cy="152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2553787150"/>
              </p:ext>
            </p:extLst>
          </p:nvPr>
        </p:nvGraphicFramePr>
        <p:xfrm>
          <a:off x="431259" y="3573016"/>
          <a:ext cx="11326308" cy="31683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aixaDeTexto 6"/>
          <p:cNvSpPr txBox="1"/>
          <p:nvPr/>
        </p:nvSpPr>
        <p:spPr>
          <a:xfrm>
            <a:off x="1917948" y="3064514"/>
            <a:ext cx="8303848" cy="461665"/>
          </a:xfrm>
          <a:prstGeom prst="rect">
            <a:avLst/>
          </a:prstGeom>
          <a:noFill/>
        </p:spPr>
        <p:txBody>
          <a:bodyPr wrap="square" rtlCol="0">
            <a:spAutoFit/>
          </a:bodyPr>
          <a:lstStyle/>
          <a:p>
            <a:pPr algn="ctr"/>
            <a:r>
              <a:rPr lang="pt-BR" sz="2400" b="1" dirty="0">
                <a:latin typeface="Roboto" pitchFamily="2" charset="0"/>
                <a:ea typeface="Roboto" pitchFamily="2" charset="0"/>
              </a:rPr>
              <a:t>Os quatro poderes na Constituição de 1824 </a:t>
            </a:r>
          </a:p>
        </p:txBody>
      </p:sp>
      <p:sp>
        <p:nvSpPr>
          <p:cNvPr id="3" name="Slide Number Placeholder 2"/>
          <p:cNvSpPr>
            <a:spLocks noGrp="1"/>
          </p:cNvSpPr>
          <p:nvPr>
            <p:ph type="sldNum" sz="quarter" idx="12"/>
          </p:nvPr>
        </p:nvSpPr>
        <p:spPr/>
        <p:txBody>
          <a:bodyPr/>
          <a:lstStyle/>
          <a:p>
            <a:fld id="{C344E82F-7008-4A71-8DF8-59079F66000D}" type="slidenum">
              <a:rPr lang="pt-BR" smtClean="0"/>
              <a:t>6</a:t>
            </a:fld>
            <a:endParaRPr lang="pt-BR" dirty="0"/>
          </a:p>
        </p:txBody>
      </p:sp>
      <p:pic>
        <p:nvPicPr>
          <p:cNvPr id="8" name="Google Shape;67;p15"/>
          <p:cNvPicPr preferRelativeResize="0"/>
          <p:nvPr/>
        </p:nvPicPr>
        <p:blipFill rotWithShape="1">
          <a:blip r:embed="rId12">
            <a:alphaModFix/>
          </a:blip>
          <a:srcRect/>
          <a:stretch/>
        </p:blipFill>
        <p:spPr>
          <a:xfrm>
            <a:off x="0" y="0"/>
            <a:ext cx="12192000" cy="561975"/>
          </a:xfrm>
          <a:prstGeom prst="rect">
            <a:avLst/>
          </a:prstGeom>
          <a:noFill/>
          <a:ln>
            <a:noFill/>
          </a:ln>
        </p:spPr>
      </p:pic>
      <p:sp>
        <p:nvSpPr>
          <p:cNvPr id="9" name="CaixaDeTexto 8">
            <a:extLst>
              <a:ext uri="{FF2B5EF4-FFF2-40B4-BE49-F238E27FC236}">
                <a16:creationId xmlns:a16="http://schemas.microsoft.com/office/drawing/2014/main" id="{CAB2122C-262E-3EF9-2D34-17EDF71F33F5}"/>
              </a:ext>
            </a:extLst>
          </p:cNvPr>
          <p:cNvSpPr txBox="1"/>
          <p:nvPr/>
        </p:nvSpPr>
        <p:spPr>
          <a:xfrm>
            <a:off x="6454452" y="1580523"/>
            <a:ext cx="5472608" cy="1200329"/>
          </a:xfrm>
          <a:prstGeom prst="rect">
            <a:avLst/>
          </a:prstGeom>
          <a:noFill/>
        </p:spPr>
        <p:txBody>
          <a:bodyPr wrap="square">
            <a:spAutoFit/>
          </a:bodyPr>
          <a:lstStyle/>
          <a:p>
            <a:r>
              <a:rPr lang="pt-BR" dirty="0">
                <a:solidFill>
                  <a:schemeClr val="bg1"/>
                </a:solidFill>
                <a:latin typeface="Roboto" panose="02000000000000000000" pitchFamily="2" charset="0"/>
                <a:ea typeface="Roboto" panose="02000000000000000000" pitchFamily="2" charset="0"/>
                <a:cs typeface="Roboto" panose="02000000000000000000" pitchFamily="2" charset="0"/>
              </a:rPr>
              <a:t>Mas criou um quarto poder: o Moderador. Quem o chefiava era o imperador, que também era o chefe do Executivo. Ou seja, o imperador tinha sob seu controle dois poderes.</a:t>
            </a:r>
          </a:p>
        </p:txBody>
      </p:sp>
    </p:spTree>
    <p:extLst>
      <p:ext uri="{BB962C8B-B14F-4D97-AF65-F5344CB8AC3E}">
        <p14:creationId xmlns:p14="http://schemas.microsoft.com/office/powerpoint/2010/main" val="3174649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a Livre: Forma 8">
            <a:extLst>
              <a:ext uri="{FF2B5EF4-FFF2-40B4-BE49-F238E27FC236}">
                <a16:creationId xmlns:a16="http://schemas.microsoft.com/office/drawing/2014/main" id="{DF63CEF6-0080-0F60-ED94-29B21E9EBD21}"/>
              </a:ext>
            </a:extLst>
          </p:cNvPr>
          <p:cNvSpPr/>
          <p:nvPr/>
        </p:nvSpPr>
        <p:spPr>
          <a:xfrm>
            <a:off x="8885997" y="2112279"/>
            <a:ext cx="2504874" cy="2009288"/>
          </a:xfrm>
          <a:custGeom>
            <a:avLst/>
            <a:gdLst>
              <a:gd name="connsiteX0" fmla="*/ 0 w 2418160"/>
              <a:gd name="connsiteY0" fmla="*/ 0 h 2570281"/>
              <a:gd name="connsiteX1" fmla="*/ 1410593 w 2418160"/>
              <a:gd name="connsiteY1" fmla="*/ 0 h 2570281"/>
              <a:gd name="connsiteX2" fmla="*/ 1410593 w 2418160"/>
              <a:gd name="connsiteY2" fmla="*/ 0 h 2570281"/>
              <a:gd name="connsiteX3" fmla="*/ 2015133 w 2418160"/>
              <a:gd name="connsiteY3" fmla="*/ 0 h 2570281"/>
              <a:gd name="connsiteX4" fmla="*/ 2418160 w 2418160"/>
              <a:gd name="connsiteY4" fmla="*/ 0 h 2570281"/>
              <a:gd name="connsiteX5" fmla="*/ 2418160 w 2418160"/>
              <a:gd name="connsiteY5" fmla="*/ 1499331 h 2570281"/>
              <a:gd name="connsiteX6" fmla="*/ 2720430 w 2418160"/>
              <a:gd name="connsiteY6" fmla="*/ 1820530 h 2570281"/>
              <a:gd name="connsiteX7" fmla="*/ 2418160 w 2418160"/>
              <a:gd name="connsiteY7" fmla="*/ 2141901 h 2570281"/>
              <a:gd name="connsiteX8" fmla="*/ 2418160 w 2418160"/>
              <a:gd name="connsiteY8" fmla="*/ 2570281 h 2570281"/>
              <a:gd name="connsiteX9" fmla="*/ 2015133 w 2418160"/>
              <a:gd name="connsiteY9" fmla="*/ 2570281 h 2570281"/>
              <a:gd name="connsiteX10" fmla="*/ 1410593 w 2418160"/>
              <a:gd name="connsiteY10" fmla="*/ 2570281 h 2570281"/>
              <a:gd name="connsiteX11" fmla="*/ 1410593 w 2418160"/>
              <a:gd name="connsiteY11" fmla="*/ 2570281 h 2570281"/>
              <a:gd name="connsiteX12" fmla="*/ 0 w 2418160"/>
              <a:gd name="connsiteY12" fmla="*/ 2570281 h 2570281"/>
              <a:gd name="connsiteX13" fmla="*/ 0 w 2418160"/>
              <a:gd name="connsiteY13" fmla="*/ 2141901 h 2570281"/>
              <a:gd name="connsiteX14" fmla="*/ 0 w 2418160"/>
              <a:gd name="connsiteY14" fmla="*/ 1499331 h 2570281"/>
              <a:gd name="connsiteX15" fmla="*/ 0 w 2418160"/>
              <a:gd name="connsiteY15" fmla="*/ 1499331 h 2570281"/>
              <a:gd name="connsiteX16" fmla="*/ 0 w 2418160"/>
              <a:gd name="connsiteY16" fmla="*/ 0 h 257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8160" h="2570281">
                <a:moveTo>
                  <a:pt x="0" y="0"/>
                </a:moveTo>
                <a:lnTo>
                  <a:pt x="1410593" y="0"/>
                </a:lnTo>
                <a:lnTo>
                  <a:pt x="1410593" y="0"/>
                </a:lnTo>
                <a:lnTo>
                  <a:pt x="2015133" y="0"/>
                </a:lnTo>
                <a:lnTo>
                  <a:pt x="2418160" y="0"/>
                </a:lnTo>
                <a:lnTo>
                  <a:pt x="2418160" y="1499331"/>
                </a:lnTo>
                <a:lnTo>
                  <a:pt x="2720430" y="1820530"/>
                </a:lnTo>
                <a:lnTo>
                  <a:pt x="2418160" y="2141901"/>
                </a:lnTo>
                <a:lnTo>
                  <a:pt x="2418160" y="2570281"/>
                </a:lnTo>
                <a:lnTo>
                  <a:pt x="2015133" y="2570281"/>
                </a:lnTo>
                <a:lnTo>
                  <a:pt x="1410593" y="2570281"/>
                </a:lnTo>
                <a:lnTo>
                  <a:pt x="1410593" y="2570281"/>
                </a:lnTo>
                <a:lnTo>
                  <a:pt x="0" y="2570281"/>
                </a:lnTo>
                <a:lnTo>
                  <a:pt x="0" y="2141901"/>
                </a:lnTo>
                <a:lnTo>
                  <a:pt x="0" y="1499331"/>
                </a:lnTo>
                <a:lnTo>
                  <a:pt x="0" y="1499331"/>
                </a:lnTo>
                <a:lnTo>
                  <a:pt x="0" y="0"/>
                </a:lnTo>
                <a:close/>
              </a:path>
            </a:pathLst>
          </a:custGeom>
          <a:solidFill>
            <a:srgbClr val="92D050"/>
          </a:solidFill>
          <a:ln w="57150">
            <a:solidFill>
              <a:schemeClr val="bg1"/>
            </a:solidFill>
          </a:ln>
        </p:spPr>
        <p:style>
          <a:lnRef idx="2">
            <a:schemeClr val="lt1">
              <a:hueOff val="0"/>
              <a:satOff val="0"/>
              <a:lumOff val="0"/>
              <a:alphaOff val="0"/>
            </a:schemeClr>
          </a:lnRef>
          <a:fillRef idx="1">
            <a:schemeClr val="accent1">
              <a:tint val="50000"/>
              <a:hueOff val="28195"/>
              <a:satOff val="-1322"/>
              <a:lumOff val="5650"/>
              <a:alphaOff val="0"/>
            </a:schemeClr>
          </a:fillRef>
          <a:effectRef idx="0">
            <a:schemeClr val="accent1">
              <a:tint val="50000"/>
              <a:hueOff val="28195"/>
              <a:satOff val="-1322"/>
              <a:lumOff val="5650"/>
              <a:alphaOff val="0"/>
            </a:schemeClr>
          </a:effectRef>
          <a:fontRef idx="minor">
            <a:schemeClr val="lt1">
              <a:hueOff val="0"/>
              <a:satOff val="0"/>
              <a:lumOff val="0"/>
              <a:alphaOff val="0"/>
            </a:schemeClr>
          </a:fontRef>
        </p:style>
        <p:txBody>
          <a:bodyPr spcFirstLastPara="0" vert="horz" wrap="square" lIns="376745" tIns="69850" rIns="69851" bIns="69850" numCol="1" spcCol="1270" anchor="t" anchorCtr="0">
            <a:noAutofit/>
          </a:bodyPr>
          <a:lstStyle/>
          <a:p>
            <a:pPr lvl="0"/>
            <a:endParaRPr lang="pt-BR" sz="1600" dirty="0">
              <a:solidFill>
                <a:schemeClr val="tx1"/>
              </a:solidFill>
            </a:endParaRPr>
          </a:p>
          <a:p>
            <a:r>
              <a:rPr lang="pt-BR" sz="1600" dirty="0">
                <a:solidFill>
                  <a:schemeClr val="tx1"/>
                </a:solidFill>
              </a:rPr>
              <a:t>O projeto federalista dos confederados foi sufocado pelas forças do governo. Seus líderes, como Frei Caneca, foram  condenados à morte.</a:t>
            </a:r>
          </a:p>
        </p:txBody>
      </p:sp>
      <p:sp>
        <p:nvSpPr>
          <p:cNvPr id="17" name="Forma Livre: Forma 16">
            <a:extLst>
              <a:ext uri="{FF2B5EF4-FFF2-40B4-BE49-F238E27FC236}">
                <a16:creationId xmlns:a16="http://schemas.microsoft.com/office/drawing/2014/main" id="{F8B92175-86F5-FE07-2BE7-0EB85EFBCF38}"/>
              </a:ext>
            </a:extLst>
          </p:cNvPr>
          <p:cNvSpPr/>
          <p:nvPr/>
        </p:nvSpPr>
        <p:spPr>
          <a:xfrm>
            <a:off x="6376431" y="1852826"/>
            <a:ext cx="2370251" cy="2844626"/>
          </a:xfrm>
          <a:custGeom>
            <a:avLst/>
            <a:gdLst>
              <a:gd name="connsiteX0" fmla="*/ 0 w 2418160"/>
              <a:gd name="connsiteY0" fmla="*/ 0 h 2570281"/>
              <a:gd name="connsiteX1" fmla="*/ 1410593 w 2418160"/>
              <a:gd name="connsiteY1" fmla="*/ 0 h 2570281"/>
              <a:gd name="connsiteX2" fmla="*/ 1410593 w 2418160"/>
              <a:gd name="connsiteY2" fmla="*/ 0 h 2570281"/>
              <a:gd name="connsiteX3" fmla="*/ 2015133 w 2418160"/>
              <a:gd name="connsiteY3" fmla="*/ 0 h 2570281"/>
              <a:gd name="connsiteX4" fmla="*/ 2418160 w 2418160"/>
              <a:gd name="connsiteY4" fmla="*/ 0 h 2570281"/>
              <a:gd name="connsiteX5" fmla="*/ 2418160 w 2418160"/>
              <a:gd name="connsiteY5" fmla="*/ 1499331 h 2570281"/>
              <a:gd name="connsiteX6" fmla="*/ 2720430 w 2418160"/>
              <a:gd name="connsiteY6" fmla="*/ 1820530 h 2570281"/>
              <a:gd name="connsiteX7" fmla="*/ 2418160 w 2418160"/>
              <a:gd name="connsiteY7" fmla="*/ 2141901 h 2570281"/>
              <a:gd name="connsiteX8" fmla="*/ 2418160 w 2418160"/>
              <a:gd name="connsiteY8" fmla="*/ 2570281 h 2570281"/>
              <a:gd name="connsiteX9" fmla="*/ 2015133 w 2418160"/>
              <a:gd name="connsiteY9" fmla="*/ 2570281 h 2570281"/>
              <a:gd name="connsiteX10" fmla="*/ 1410593 w 2418160"/>
              <a:gd name="connsiteY10" fmla="*/ 2570281 h 2570281"/>
              <a:gd name="connsiteX11" fmla="*/ 1410593 w 2418160"/>
              <a:gd name="connsiteY11" fmla="*/ 2570281 h 2570281"/>
              <a:gd name="connsiteX12" fmla="*/ 0 w 2418160"/>
              <a:gd name="connsiteY12" fmla="*/ 2570281 h 2570281"/>
              <a:gd name="connsiteX13" fmla="*/ 0 w 2418160"/>
              <a:gd name="connsiteY13" fmla="*/ 2141901 h 2570281"/>
              <a:gd name="connsiteX14" fmla="*/ 0 w 2418160"/>
              <a:gd name="connsiteY14" fmla="*/ 1499331 h 2570281"/>
              <a:gd name="connsiteX15" fmla="*/ 0 w 2418160"/>
              <a:gd name="connsiteY15" fmla="*/ 1499331 h 2570281"/>
              <a:gd name="connsiteX16" fmla="*/ 0 w 2418160"/>
              <a:gd name="connsiteY16" fmla="*/ 0 h 257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8160" h="2570281">
                <a:moveTo>
                  <a:pt x="0" y="0"/>
                </a:moveTo>
                <a:lnTo>
                  <a:pt x="1410593" y="0"/>
                </a:lnTo>
                <a:lnTo>
                  <a:pt x="1410593" y="0"/>
                </a:lnTo>
                <a:lnTo>
                  <a:pt x="2015133" y="0"/>
                </a:lnTo>
                <a:lnTo>
                  <a:pt x="2418160" y="0"/>
                </a:lnTo>
                <a:lnTo>
                  <a:pt x="2418160" y="1499331"/>
                </a:lnTo>
                <a:lnTo>
                  <a:pt x="2720430" y="1820530"/>
                </a:lnTo>
                <a:lnTo>
                  <a:pt x="2418160" y="2141901"/>
                </a:lnTo>
                <a:lnTo>
                  <a:pt x="2418160" y="2570281"/>
                </a:lnTo>
                <a:lnTo>
                  <a:pt x="2015133" y="2570281"/>
                </a:lnTo>
                <a:lnTo>
                  <a:pt x="1410593" y="2570281"/>
                </a:lnTo>
                <a:lnTo>
                  <a:pt x="1410593" y="2570281"/>
                </a:lnTo>
                <a:lnTo>
                  <a:pt x="0" y="2570281"/>
                </a:lnTo>
                <a:lnTo>
                  <a:pt x="0" y="2141901"/>
                </a:lnTo>
                <a:lnTo>
                  <a:pt x="0" y="1499331"/>
                </a:lnTo>
                <a:lnTo>
                  <a:pt x="0" y="1499331"/>
                </a:lnTo>
                <a:lnTo>
                  <a:pt x="0" y="0"/>
                </a:lnTo>
                <a:close/>
              </a:path>
            </a:pathLst>
          </a:custGeom>
          <a:solidFill>
            <a:schemeClr val="bg2">
              <a:lumMod val="50000"/>
            </a:schemeClr>
          </a:solidFill>
          <a:ln w="57150">
            <a:solidFill>
              <a:schemeClr val="bg1"/>
            </a:solidFill>
          </a:ln>
        </p:spPr>
        <p:style>
          <a:lnRef idx="2">
            <a:schemeClr val="lt1">
              <a:hueOff val="0"/>
              <a:satOff val="0"/>
              <a:lumOff val="0"/>
              <a:alphaOff val="0"/>
            </a:schemeClr>
          </a:lnRef>
          <a:fillRef idx="1">
            <a:schemeClr val="accent1">
              <a:tint val="50000"/>
              <a:hueOff val="28195"/>
              <a:satOff val="-1322"/>
              <a:lumOff val="5650"/>
              <a:alphaOff val="0"/>
            </a:schemeClr>
          </a:fillRef>
          <a:effectRef idx="0">
            <a:schemeClr val="accent1">
              <a:tint val="50000"/>
              <a:hueOff val="28195"/>
              <a:satOff val="-1322"/>
              <a:lumOff val="5650"/>
              <a:alphaOff val="0"/>
            </a:schemeClr>
          </a:effectRef>
          <a:fontRef idx="minor">
            <a:schemeClr val="lt1">
              <a:hueOff val="0"/>
              <a:satOff val="0"/>
              <a:lumOff val="0"/>
              <a:alphaOff val="0"/>
            </a:schemeClr>
          </a:fontRef>
        </p:style>
        <p:txBody>
          <a:bodyPr spcFirstLastPara="0" vert="horz" wrap="square" lIns="376745" tIns="69850" rIns="69851" bIns="69850" numCol="1" spcCol="1270" anchor="t" anchorCtr="0">
            <a:noAutofit/>
          </a:bodyPr>
          <a:lstStyle/>
          <a:p>
            <a:pPr lvl="0"/>
            <a:endParaRPr lang="pt-BR" sz="1600" dirty="0">
              <a:solidFill>
                <a:schemeClr val="tx1"/>
              </a:solidFill>
            </a:endParaRPr>
          </a:p>
          <a:p>
            <a:pPr lvl="0"/>
            <a:r>
              <a:rPr lang="pt-BR" sz="1600" dirty="0">
                <a:solidFill>
                  <a:schemeClr val="tx1"/>
                </a:solidFill>
              </a:rPr>
              <a:t>Adotaram a Constituição da Colômbia como lei máxima da </a:t>
            </a:r>
          </a:p>
          <a:p>
            <a:pPr lvl="0"/>
            <a:r>
              <a:rPr lang="pt-BR" sz="1600" dirty="0">
                <a:solidFill>
                  <a:schemeClr val="tx1"/>
                </a:solidFill>
              </a:rPr>
              <a:t>Confederação e pretendiam estabelecer um Estado autônomo em relação ao Império brasileiro.</a:t>
            </a:r>
            <a:endParaRPr lang="pt-BR" sz="1600" dirty="0">
              <a:solidFill>
                <a:schemeClr val="tx1"/>
              </a:solidFill>
              <a:latin typeface="Roboto" pitchFamily="2" charset="0"/>
              <a:ea typeface="Roboto" pitchFamily="2" charset="0"/>
            </a:endParaRPr>
          </a:p>
        </p:txBody>
      </p:sp>
      <p:sp>
        <p:nvSpPr>
          <p:cNvPr id="2" name="Título 1"/>
          <p:cNvSpPr>
            <a:spLocks noGrp="1"/>
          </p:cNvSpPr>
          <p:nvPr>
            <p:ph type="title"/>
          </p:nvPr>
        </p:nvSpPr>
        <p:spPr>
          <a:xfrm>
            <a:off x="609440" y="885611"/>
            <a:ext cx="10969943" cy="230832"/>
          </a:xfrm>
          <a:ln>
            <a:solidFill>
              <a:schemeClr val="bg1"/>
            </a:solidFill>
          </a:ln>
        </p:spPr>
        <p:txBody>
          <a:bodyPr>
            <a:noAutofit/>
          </a:bodyPr>
          <a:lstStyle/>
          <a:p>
            <a:pPr>
              <a:lnSpc>
                <a:spcPts val="4400"/>
              </a:lnSpc>
            </a:pPr>
            <a:r>
              <a:rPr lang="pt-BR" sz="4000" b="1" dirty="0">
                <a:effectLst/>
                <a:latin typeface="Roboto" panose="02000000000000000000" pitchFamily="2" charset="0"/>
                <a:ea typeface="Roboto" panose="02000000000000000000" pitchFamily="2" charset="0"/>
                <a:cs typeface="Roboto" panose="02000000000000000000" pitchFamily="2" charset="0"/>
              </a:rPr>
              <a:t>Confederação do Equador</a:t>
            </a:r>
            <a:endParaRPr lang="pt-BR" sz="4000" b="1" dirty="0">
              <a:latin typeface="Roboto" panose="02000000000000000000" pitchFamily="2" charset="0"/>
              <a:ea typeface="Roboto" panose="02000000000000000000" pitchFamily="2" charset="0"/>
              <a:cs typeface="Roboto" panose="02000000000000000000" pitchFamily="2" charset="0"/>
            </a:endParaRPr>
          </a:p>
        </p:txBody>
      </p:sp>
      <p:sp>
        <p:nvSpPr>
          <p:cNvPr id="10" name="Forma Livre: Forma 9">
            <a:extLst>
              <a:ext uri="{FF2B5EF4-FFF2-40B4-BE49-F238E27FC236}">
                <a16:creationId xmlns:a16="http://schemas.microsoft.com/office/drawing/2014/main" id="{9CB553A1-F31C-7C55-7646-94C9A0FA14CD}"/>
              </a:ext>
            </a:extLst>
          </p:cNvPr>
          <p:cNvSpPr/>
          <p:nvPr/>
        </p:nvSpPr>
        <p:spPr>
          <a:xfrm>
            <a:off x="4006180" y="1484966"/>
            <a:ext cx="2236769" cy="2691408"/>
          </a:xfrm>
          <a:custGeom>
            <a:avLst/>
            <a:gdLst>
              <a:gd name="connsiteX0" fmla="*/ 0 w 2418160"/>
              <a:gd name="connsiteY0" fmla="*/ 0 h 2570281"/>
              <a:gd name="connsiteX1" fmla="*/ 1410593 w 2418160"/>
              <a:gd name="connsiteY1" fmla="*/ 0 h 2570281"/>
              <a:gd name="connsiteX2" fmla="*/ 1410593 w 2418160"/>
              <a:gd name="connsiteY2" fmla="*/ 0 h 2570281"/>
              <a:gd name="connsiteX3" fmla="*/ 2015133 w 2418160"/>
              <a:gd name="connsiteY3" fmla="*/ 0 h 2570281"/>
              <a:gd name="connsiteX4" fmla="*/ 2418160 w 2418160"/>
              <a:gd name="connsiteY4" fmla="*/ 0 h 2570281"/>
              <a:gd name="connsiteX5" fmla="*/ 2418160 w 2418160"/>
              <a:gd name="connsiteY5" fmla="*/ 1499331 h 2570281"/>
              <a:gd name="connsiteX6" fmla="*/ 2720430 w 2418160"/>
              <a:gd name="connsiteY6" fmla="*/ 1820530 h 2570281"/>
              <a:gd name="connsiteX7" fmla="*/ 2418160 w 2418160"/>
              <a:gd name="connsiteY7" fmla="*/ 2141901 h 2570281"/>
              <a:gd name="connsiteX8" fmla="*/ 2418160 w 2418160"/>
              <a:gd name="connsiteY8" fmla="*/ 2570281 h 2570281"/>
              <a:gd name="connsiteX9" fmla="*/ 2015133 w 2418160"/>
              <a:gd name="connsiteY9" fmla="*/ 2570281 h 2570281"/>
              <a:gd name="connsiteX10" fmla="*/ 1410593 w 2418160"/>
              <a:gd name="connsiteY10" fmla="*/ 2570281 h 2570281"/>
              <a:gd name="connsiteX11" fmla="*/ 1410593 w 2418160"/>
              <a:gd name="connsiteY11" fmla="*/ 2570281 h 2570281"/>
              <a:gd name="connsiteX12" fmla="*/ 0 w 2418160"/>
              <a:gd name="connsiteY12" fmla="*/ 2570281 h 2570281"/>
              <a:gd name="connsiteX13" fmla="*/ 0 w 2418160"/>
              <a:gd name="connsiteY13" fmla="*/ 2141901 h 2570281"/>
              <a:gd name="connsiteX14" fmla="*/ 0 w 2418160"/>
              <a:gd name="connsiteY14" fmla="*/ 1499331 h 2570281"/>
              <a:gd name="connsiteX15" fmla="*/ 0 w 2418160"/>
              <a:gd name="connsiteY15" fmla="*/ 1499331 h 2570281"/>
              <a:gd name="connsiteX16" fmla="*/ 0 w 2418160"/>
              <a:gd name="connsiteY16" fmla="*/ 0 h 257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8160" h="2570281">
                <a:moveTo>
                  <a:pt x="0" y="0"/>
                </a:moveTo>
                <a:lnTo>
                  <a:pt x="1410593" y="0"/>
                </a:lnTo>
                <a:lnTo>
                  <a:pt x="1410593" y="0"/>
                </a:lnTo>
                <a:lnTo>
                  <a:pt x="2015133" y="0"/>
                </a:lnTo>
                <a:lnTo>
                  <a:pt x="2418160" y="0"/>
                </a:lnTo>
                <a:lnTo>
                  <a:pt x="2418160" y="1499331"/>
                </a:lnTo>
                <a:lnTo>
                  <a:pt x="2720430" y="1820530"/>
                </a:lnTo>
                <a:lnTo>
                  <a:pt x="2418160" y="2141901"/>
                </a:lnTo>
                <a:lnTo>
                  <a:pt x="2418160" y="2570281"/>
                </a:lnTo>
                <a:lnTo>
                  <a:pt x="2015133" y="2570281"/>
                </a:lnTo>
                <a:lnTo>
                  <a:pt x="1410593" y="2570281"/>
                </a:lnTo>
                <a:lnTo>
                  <a:pt x="1410593" y="2570281"/>
                </a:lnTo>
                <a:lnTo>
                  <a:pt x="0" y="2570281"/>
                </a:lnTo>
                <a:lnTo>
                  <a:pt x="0" y="2141901"/>
                </a:lnTo>
                <a:lnTo>
                  <a:pt x="0" y="1499331"/>
                </a:lnTo>
                <a:lnTo>
                  <a:pt x="0" y="1499331"/>
                </a:lnTo>
                <a:lnTo>
                  <a:pt x="0" y="0"/>
                </a:lnTo>
                <a:close/>
              </a:path>
            </a:pathLst>
          </a:custGeom>
          <a:solidFill>
            <a:schemeClr val="tx2">
              <a:lumMod val="60000"/>
              <a:lumOff val="40000"/>
            </a:schemeClr>
          </a:solidFill>
          <a:ln w="57150">
            <a:solidFill>
              <a:schemeClr val="bg1"/>
            </a:solidFill>
          </a:ln>
        </p:spPr>
        <p:style>
          <a:lnRef idx="2">
            <a:schemeClr val="lt1">
              <a:hueOff val="0"/>
              <a:satOff val="0"/>
              <a:lumOff val="0"/>
              <a:alphaOff val="0"/>
            </a:schemeClr>
          </a:lnRef>
          <a:fillRef idx="1">
            <a:schemeClr val="accent1">
              <a:tint val="50000"/>
              <a:hueOff val="28195"/>
              <a:satOff val="-1322"/>
              <a:lumOff val="5650"/>
              <a:alphaOff val="0"/>
            </a:schemeClr>
          </a:fillRef>
          <a:effectRef idx="0">
            <a:schemeClr val="accent1">
              <a:tint val="50000"/>
              <a:hueOff val="28195"/>
              <a:satOff val="-1322"/>
              <a:lumOff val="5650"/>
              <a:alphaOff val="0"/>
            </a:schemeClr>
          </a:effectRef>
          <a:fontRef idx="minor">
            <a:schemeClr val="lt1">
              <a:hueOff val="0"/>
              <a:satOff val="0"/>
              <a:lumOff val="0"/>
              <a:alphaOff val="0"/>
            </a:schemeClr>
          </a:fontRef>
        </p:style>
        <p:txBody>
          <a:bodyPr spcFirstLastPara="0" vert="horz" wrap="square" lIns="376745" tIns="69850" rIns="69851" bIns="69850" numCol="1" spcCol="1270" anchor="t" anchorCtr="0">
            <a:noAutofit/>
          </a:bodyPr>
          <a:lstStyle/>
          <a:p>
            <a:pPr lvl="0"/>
            <a:endParaRPr lang="pt-BR" sz="1600" dirty="0">
              <a:solidFill>
                <a:schemeClr val="tx1"/>
              </a:solidFill>
            </a:endParaRPr>
          </a:p>
          <a:p>
            <a:pPr lvl="0"/>
            <a:r>
              <a:rPr lang="pt-BR" sz="1600" dirty="0">
                <a:solidFill>
                  <a:schemeClr val="tx1"/>
                </a:solidFill>
              </a:rPr>
              <a:t>As províncias de Pernambuco, </a:t>
            </a:r>
          </a:p>
          <a:p>
            <a:pPr lvl="0"/>
            <a:r>
              <a:rPr lang="pt-BR" sz="1600" dirty="0">
                <a:solidFill>
                  <a:schemeClr val="tx1"/>
                </a:solidFill>
              </a:rPr>
              <a:t>Paraíba, Rio Grande do Norte e Ceará se uniram e declararam a independência da região, formando a Confederação do Equador.</a:t>
            </a:r>
            <a:endParaRPr lang="pt-BR" sz="1600" dirty="0">
              <a:solidFill>
                <a:schemeClr val="tx1"/>
              </a:solidFill>
              <a:latin typeface="Roboto" pitchFamily="2" charset="0"/>
              <a:ea typeface="Roboto" pitchFamily="2" charset="0"/>
            </a:endParaRPr>
          </a:p>
        </p:txBody>
      </p:sp>
      <p:sp>
        <p:nvSpPr>
          <p:cNvPr id="3" name="Slide Number Placeholder 2"/>
          <p:cNvSpPr>
            <a:spLocks noGrp="1"/>
          </p:cNvSpPr>
          <p:nvPr>
            <p:ph type="sldNum" sz="quarter" idx="12"/>
          </p:nvPr>
        </p:nvSpPr>
        <p:spPr>
          <a:xfrm>
            <a:off x="9227592" y="6443638"/>
            <a:ext cx="2844059" cy="365125"/>
          </a:xfrm>
        </p:spPr>
        <p:txBody>
          <a:bodyPr/>
          <a:lstStyle/>
          <a:p>
            <a:fld id="{C344E82F-7008-4A71-8DF8-59079F66000D}" type="slidenum">
              <a:rPr lang="pt-BR" smtClean="0"/>
              <a:t>7</a:t>
            </a:fld>
            <a:endParaRPr lang="pt-BR" dirty="0"/>
          </a:p>
        </p:txBody>
      </p:sp>
      <p:pic>
        <p:nvPicPr>
          <p:cNvPr id="7" name="Google Shape;67;p15"/>
          <p:cNvPicPr preferRelativeResize="0"/>
          <p:nvPr/>
        </p:nvPicPr>
        <p:blipFill rotWithShape="1">
          <a:blip r:embed="rId3">
            <a:alphaModFix/>
          </a:blip>
          <a:srcRect/>
          <a:stretch/>
        </p:blipFill>
        <p:spPr>
          <a:xfrm>
            <a:off x="0" y="0"/>
            <a:ext cx="12192000" cy="561975"/>
          </a:xfrm>
          <a:prstGeom prst="rect">
            <a:avLst/>
          </a:prstGeom>
          <a:noFill/>
          <a:ln>
            <a:noFill/>
          </a:ln>
        </p:spPr>
      </p:pic>
      <p:sp>
        <p:nvSpPr>
          <p:cNvPr id="12" name="Forma Livre: Forma 11">
            <a:extLst>
              <a:ext uri="{FF2B5EF4-FFF2-40B4-BE49-F238E27FC236}">
                <a16:creationId xmlns:a16="http://schemas.microsoft.com/office/drawing/2014/main" id="{725F8970-9DB0-A541-EE53-9CBA7AAFD82F}"/>
              </a:ext>
            </a:extLst>
          </p:cNvPr>
          <p:cNvSpPr/>
          <p:nvPr/>
        </p:nvSpPr>
        <p:spPr>
          <a:xfrm>
            <a:off x="771432" y="1682767"/>
            <a:ext cx="3084095" cy="2844626"/>
          </a:xfrm>
          <a:custGeom>
            <a:avLst/>
            <a:gdLst>
              <a:gd name="connsiteX0" fmla="*/ 0 w 2587153"/>
              <a:gd name="connsiteY0" fmla="*/ 0 h 2627211"/>
              <a:gd name="connsiteX1" fmla="*/ 1509173 w 2587153"/>
              <a:gd name="connsiteY1" fmla="*/ 0 h 2627211"/>
              <a:gd name="connsiteX2" fmla="*/ 1509173 w 2587153"/>
              <a:gd name="connsiteY2" fmla="*/ 0 h 2627211"/>
              <a:gd name="connsiteX3" fmla="*/ 2155961 w 2587153"/>
              <a:gd name="connsiteY3" fmla="*/ 0 h 2627211"/>
              <a:gd name="connsiteX4" fmla="*/ 2587153 w 2587153"/>
              <a:gd name="connsiteY4" fmla="*/ 0 h 2627211"/>
              <a:gd name="connsiteX5" fmla="*/ 2587153 w 2587153"/>
              <a:gd name="connsiteY5" fmla="*/ 1532540 h 2627211"/>
              <a:gd name="connsiteX6" fmla="*/ 2910547 w 2587153"/>
              <a:gd name="connsiteY6" fmla="*/ 1860854 h 2627211"/>
              <a:gd name="connsiteX7" fmla="*/ 2587153 w 2587153"/>
              <a:gd name="connsiteY7" fmla="*/ 2189343 h 2627211"/>
              <a:gd name="connsiteX8" fmla="*/ 2587153 w 2587153"/>
              <a:gd name="connsiteY8" fmla="*/ 2627211 h 2627211"/>
              <a:gd name="connsiteX9" fmla="*/ 2155961 w 2587153"/>
              <a:gd name="connsiteY9" fmla="*/ 2627211 h 2627211"/>
              <a:gd name="connsiteX10" fmla="*/ 1509173 w 2587153"/>
              <a:gd name="connsiteY10" fmla="*/ 2627211 h 2627211"/>
              <a:gd name="connsiteX11" fmla="*/ 1509173 w 2587153"/>
              <a:gd name="connsiteY11" fmla="*/ 2627211 h 2627211"/>
              <a:gd name="connsiteX12" fmla="*/ 0 w 2587153"/>
              <a:gd name="connsiteY12" fmla="*/ 2627211 h 2627211"/>
              <a:gd name="connsiteX13" fmla="*/ 0 w 2587153"/>
              <a:gd name="connsiteY13" fmla="*/ 2189343 h 2627211"/>
              <a:gd name="connsiteX14" fmla="*/ 0 w 2587153"/>
              <a:gd name="connsiteY14" fmla="*/ 1532540 h 2627211"/>
              <a:gd name="connsiteX15" fmla="*/ 0 w 2587153"/>
              <a:gd name="connsiteY15" fmla="*/ 1532540 h 2627211"/>
              <a:gd name="connsiteX16" fmla="*/ 0 w 2587153"/>
              <a:gd name="connsiteY16" fmla="*/ 0 h 2627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7153" h="2627211">
                <a:moveTo>
                  <a:pt x="0" y="0"/>
                </a:moveTo>
                <a:lnTo>
                  <a:pt x="1509173" y="0"/>
                </a:lnTo>
                <a:lnTo>
                  <a:pt x="1509173" y="0"/>
                </a:lnTo>
                <a:lnTo>
                  <a:pt x="2155961" y="0"/>
                </a:lnTo>
                <a:lnTo>
                  <a:pt x="2587153" y="0"/>
                </a:lnTo>
                <a:lnTo>
                  <a:pt x="2587153" y="1532540"/>
                </a:lnTo>
                <a:lnTo>
                  <a:pt x="2910547" y="1860854"/>
                </a:lnTo>
                <a:lnTo>
                  <a:pt x="2587153" y="2189343"/>
                </a:lnTo>
                <a:lnTo>
                  <a:pt x="2587153" y="2627211"/>
                </a:lnTo>
                <a:lnTo>
                  <a:pt x="2155961" y="2627211"/>
                </a:lnTo>
                <a:lnTo>
                  <a:pt x="1509173" y="2627211"/>
                </a:lnTo>
                <a:lnTo>
                  <a:pt x="1509173" y="2627211"/>
                </a:lnTo>
                <a:lnTo>
                  <a:pt x="0" y="2627211"/>
                </a:lnTo>
                <a:lnTo>
                  <a:pt x="0" y="2189343"/>
                </a:lnTo>
                <a:lnTo>
                  <a:pt x="0" y="1532540"/>
                </a:lnTo>
                <a:lnTo>
                  <a:pt x="0" y="1532540"/>
                </a:lnTo>
                <a:lnTo>
                  <a:pt x="0" y="0"/>
                </a:lnTo>
                <a:close/>
              </a:path>
            </a:pathLst>
          </a:custGeom>
          <a:solidFill>
            <a:schemeClr val="accent6">
              <a:lumMod val="75000"/>
            </a:schemeClr>
          </a:solidFill>
          <a:ln w="57150">
            <a:solidFill>
              <a:schemeClr val="bg1"/>
            </a:solidFill>
          </a:ln>
        </p:spPr>
        <p:style>
          <a:lnRef idx="2">
            <a:schemeClr val="lt1">
              <a:hueOff val="0"/>
              <a:satOff val="0"/>
              <a:lumOff val="0"/>
              <a:alphaOff val="0"/>
            </a:schemeClr>
          </a:lnRef>
          <a:fillRef idx="1">
            <a:schemeClr val="accent1">
              <a:tint val="50000"/>
              <a:hueOff val="56391"/>
              <a:satOff val="-2645"/>
              <a:lumOff val="11299"/>
              <a:alphaOff val="0"/>
            </a:schemeClr>
          </a:fillRef>
          <a:effectRef idx="0">
            <a:schemeClr val="accent1">
              <a:tint val="50000"/>
              <a:hueOff val="56391"/>
              <a:satOff val="-2645"/>
              <a:lumOff val="11299"/>
              <a:alphaOff val="0"/>
            </a:schemeClr>
          </a:effectRef>
          <a:fontRef idx="minor">
            <a:schemeClr val="lt1">
              <a:hueOff val="0"/>
              <a:satOff val="0"/>
              <a:lumOff val="0"/>
              <a:alphaOff val="0"/>
            </a:schemeClr>
          </a:fontRef>
        </p:style>
        <p:txBody>
          <a:bodyPr spcFirstLastPara="0" vert="horz" wrap="square" lIns="398193" tIns="69850" rIns="69849" bIns="69850" numCol="1" spcCol="1270" anchor="t" anchorCtr="0">
            <a:noAutofit/>
          </a:bodyPr>
          <a:lstStyle/>
          <a:p>
            <a:pPr lvl="0"/>
            <a:endParaRPr lang="pt-BR" sz="2200" dirty="0">
              <a:solidFill>
                <a:schemeClr val="tx1"/>
              </a:solidFill>
              <a:ea typeface="Roboto" pitchFamily="2" charset="0"/>
            </a:endParaRPr>
          </a:p>
          <a:p>
            <a:pPr lvl="0"/>
            <a:r>
              <a:rPr lang="pt-BR" sz="1600" dirty="0"/>
              <a:t>A dissolução da Assembleia Constituinte (1823) provocou insatisfação em diversas províncias. Setores das elites defendiam </a:t>
            </a:r>
          </a:p>
          <a:p>
            <a:pPr lvl="0"/>
            <a:r>
              <a:rPr lang="pt-BR" sz="1600" dirty="0"/>
              <a:t>ideias federalistas. Queriam que as províncias tivessem autonomia diante </a:t>
            </a:r>
          </a:p>
          <a:p>
            <a:pPr lvl="0"/>
            <a:r>
              <a:rPr lang="pt-BR" sz="1600" dirty="0"/>
              <a:t>do governo central brasileiro.</a:t>
            </a:r>
            <a:endParaRPr lang="pt-BR" sz="1600" kern="1200" dirty="0">
              <a:latin typeface="Roboto" pitchFamily="2" charset="0"/>
              <a:ea typeface="Roboto" pitchFamily="2" charset="0"/>
            </a:endParaRPr>
          </a:p>
        </p:txBody>
      </p:sp>
      <p:pic>
        <p:nvPicPr>
          <p:cNvPr id="5" name="Imagem 4">
            <a:extLst>
              <a:ext uri="{FF2B5EF4-FFF2-40B4-BE49-F238E27FC236}">
                <a16:creationId xmlns:a16="http://schemas.microsoft.com/office/drawing/2014/main" id="{8A370F96-810B-FFE8-A3B8-4FF4457729E5}"/>
              </a:ext>
            </a:extLst>
          </p:cNvPr>
          <p:cNvPicPr>
            <a:picLocks noChangeAspect="1"/>
          </p:cNvPicPr>
          <p:nvPr/>
        </p:nvPicPr>
        <p:blipFill>
          <a:blip r:embed="rId4"/>
          <a:stretch>
            <a:fillRect/>
          </a:stretch>
        </p:blipFill>
        <p:spPr>
          <a:xfrm>
            <a:off x="-26909" y="4881403"/>
            <a:ext cx="12215733" cy="1976598"/>
          </a:xfrm>
          <a:prstGeom prst="rect">
            <a:avLst/>
          </a:prstGeom>
        </p:spPr>
      </p:pic>
      <p:sp>
        <p:nvSpPr>
          <p:cNvPr id="15" name="CaixaDeTexto 14">
            <a:extLst>
              <a:ext uri="{FF2B5EF4-FFF2-40B4-BE49-F238E27FC236}">
                <a16:creationId xmlns:a16="http://schemas.microsoft.com/office/drawing/2014/main" id="{A3409C53-B16E-2FB6-1A2C-7EC15383238C}"/>
              </a:ext>
            </a:extLst>
          </p:cNvPr>
          <p:cNvSpPr txBox="1"/>
          <p:nvPr/>
        </p:nvSpPr>
        <p:spPr>
          <a:xfrm>
            <a:off x="8863825" y="4162187"/>
            <a:ext cx="3408918" cy="738664"/>
          </a:xfrm>
          <a:prstGeom prst="rect">
            <a:avLst/>
          </a:prstGeom>
          <a:noFill/>
        </p:spPr>
        <p:txBody>
          <a:bodyPr wrap="square">
            <a:spAutoFit/>
          </a:bodyPr>
          <a:lstStyle/>
          <a:p>
            <a:r>
              <a:rPr lang="pt-BR" sz="1400" b="1" dirty="0"/>
              <a:t>Combate entre rebeldes e legalistas na luta dos Afogados</a:t>
            </a:r>
            <a:r>
              <a:rPr lang="pt-BR" sz="1400" dirty="0"/>
              <a:t>, Recife. Leandro Martins, c. 1824. Detalhe.</a:t>
            </a:r>
          </a:p>
        </p:txBody>
      </p:sp>
      <p:sp>
        <p:nvSpPr>
          <p:cNvPr id="18" name="CaixaDeTexto 17">
            <a:extLst>
              <a:ext uri="{FF2B5EF4-FFF2-40B4-BE49-F238E27FC236}">
                <a16:creationId xmlns:a16="http://schemas.microsoft.com/office/drawing/2014/main" id="{CF2721D0-000B-CDA3-A809-EFE06749D0B9}"/>
              </a:ext>
            </a:extLst>
          </p:cNvPr>
          <p:cNvSpPr txBox="1"/>
          <p:nvPr/>
        </p:nvSpPr>
        <p:spPr>
          <a:xfrm>
            <a:off x="-26909" y="4650571"/>
            <a:ext cx="1384980" cy="230832"/>
          </a:xfrm>
          <a:prstGeom prst="rect">
            <a:avLst/>
          </a:prstGeom>
          <a:noFill/>
        </p:spPr>
        <p:txBody>
          <a:bodyPr wrap="square">
            <a:spAutoFit/>
          </a:bodyPr>
          <a:lstStyle/>
          <a:p>
            <a:r>
              <a:rPr lang="pt-BR" sz="900" dirty="0"/>
              <a:t>COLEÇÃO PARTICULAR</a:t>
            </a:r>
          </a:p>
        </p:txBody>
      </p:sp>
    </p:spTree>
    <p:extLst>
      <p:ext uri="{BB962C8B-B14F-4D97-AF65-F5344CB8AC3E}">
        <p14:creationId xmlns:p14="http://schemas.microsoft.com/office/powerpoint/2010/main" val="3301432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441" y="404664"/>
            <a:ext cx="10969943" cy="858162"/>
          </a:xfrm>
        </p:spPr>
        <p:txBody>
          <a:bodyPr>
            <a:noAutofit/>
          </a:bodyPr>
          <a:lstStyle/>
          <a:p>
            <a:r>
              <a:rPr lang="pt-BR" sz="4800" b="1" dirty="0">
                <a:latin typeface="Roboto" pitchFamily="2" charset="0"/>
                <a:ea typeface="Roboto" pitchFamily="2" charset="0"/>
              </a:rPr>
              <a:t>Fim do Primeiro Império</a:t>
            </a:r>
          </a:p>
        </p:txBody>
      </p:sp>
      <p:sp>
        <p:nvSpPr>
          <p:cNvPr id="13" name="Forma Livre: Forma 12">
            <a:extLst>
              <a:ext uri="{FF2B5EF4-FFF2-40B4-BE49-F238E27FC236}">
                <a16:creationId xmlns:a16="http://schemas.microsoft.com/office/drawing/2014/main" id="{616FE7C5-4B40-09AA-C239-D43229014CC1}"/>
              </a:ext>
            </a:extLst>
          </p:cNvPr>
          <p:cNvSpPr/>
          <p:nvPr/>
        </p:nvSpPr>
        <p:spPr>
          <a:xfrm>
            <a:off x="693792" y="1313383"/>
            <a:ext cx="4384059" cy="554461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D91D09"/>
          </a:solid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14301" tIns="1108923" rIns="114300" bIns="1108923" numCol="1" spcCol="1270" anchor="ctr" anchorCtr="0">
            <a:noAutofit/>
          </a:bodyPr>
          <a:lstStyle/>
          <a:p>
            <a:pPr marL="0" lvl="0" algn="ctr" defTabSz="800100">
              <a:lnSpc>
                <a:spcPct val="90000"/>
              </a:lnSpc>
              <a:spcBef>
                <a:spcPct val="0"/>
              </a:spcBef>
              <a:spcAft>
                <a:spcPct val="35000"/>
              </a:spcAft>
              <a:buNone/>
            </a:pPr>
            <a:endParaRPr lang="pt-BR" sz="1800" kern="1200" dirty="0">
              <a:latin typeface="Roboto" pitchFamily="2" charset="0"/>
              <a:ea typeface="Roboto" pitchFamily="2" charset="0"/>
            </a:endParaRPr>
          </a:p>
          <a:p>
            <a:pPr marL="185738" lvl="0" indent="-185738" algn="l" defTabSz="800100">
              <a:lnSpc>
                <a:spcPct val="90000"/>
              </a:lnSpc>
              <a:spcBef>
                <a:spcPct val="0"/>
              </a:spcBef>
              <a:spcAft>
                <a:spcPct val="35000"/>
              </a:spcAft>
              <a:buNone/>
            </a:pPr>
            <a:r>
              <a:rPr lang="pt-BR" sz="1800" kern="1200" dirty="0">
                <a:latin typeface="Roboto" pitchFamily="2" charset="0"/>
                <a:ea typeface="Roboto" pitchFamily="2" charset="0"/>
              </a:rPr>
              <a:t>• Outras províncias, como São Paulo e Minas Gerais, manifestavam descontentamento com a centralização de poder do Império. </a:t>
            </a:r>
          </a:p>
          <a:p>
            <a:pPr marL="185738" lvl="0" indent="-185738" algn="l" defTabSz="800100">
              <a:lnSpc>
                <a:spcPct val="90000"/>
              </a:lnSpc>
              <a:spcBef>
                <a:spcPct val="0"/>
              </a:spcBef>
              <a:spcAft>
                <a:spcPct val="35000"/>
              </a:spcAft>
              <a:buNone/>
            </a:pPr>
            <a:r>
              <a:rPr lang="pt-BR" sz="1800" kern="1200" dirty="0">
                <a:latin typeface="Roboto" pitchFamily="2" charset="0"/>
                <a:ea typeface="Roboto" pitchFamily="2" charset="0"/>
              </a:rPr>
              <a:t>• Elites de grandes proprietários, comerciantes, classes médias urbanas, como jornalistas e outros profissionais liberais a defender medidas para aumentar a autonomia das províncias.</a:t>
            </a:r>
            <a:endParaRPr lang="pt-BR" sz="2100" b="1" kern="1200" dirty="0">
              <a:latin typeface="Roboto" pitchFamily="2" charset="0"/>
              <a:ea typeface="Roboto" pitchFamily="2" charset="0"/>
            </a:endParaRPr>
          </a:p>
        </p:txBody>
      </p:sp>
      <p:sp>
        <p:nvSpPr>
          <p:cNvPr id="14" name="Forma Livre: Forma 13">
            <a:extLst>
              <a:ext uri="{FF2B5EF4-FFF2-40B4-BE49-F238E27FC236}">
                <a16:creationId xmlns:a16="http://schemas.microsoft.com/office/drawing/2014/main" id="{C280771D-901D-BACF-6040-1339444330AA}"/>
              </a:ext>
            </a:extLst>
          </p:cNvPr>
          <p:cNvSpPr/>
          <p:nvPr/>
        </p:nvSpPr>
        <p:spPr>
          <a:xfrm>
            <a:off x="5077851" y="1313383"/>
            <a:ext cx="3657474" cy="554461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EF5353"/>
          </a:solidFill>
          <a:effectLst>
            <a:outerShdw blurRad="50800" dist="38100" dir="8100000" algn="tr"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14300" tIns="1108923" rIns="114300" bIns="1108923" numCol="1" spcCol="1270" anchor="ctr" anchorCtr="0">
            <a:noAutofit/>
          </a:bodyPr>
          <a:lstStyle/>
          <a:p>
            <a:pPr marL="0" lvl="0" algn="ctr" defTabSz="800100">
              <a:lnSpc>
                <a:spcPct val="90000"/>
              </a:lnSpc>
              <a:spcBef>
                <a:spcPct val="0"/>
              </a:spcBef>
              <a:spcAft>
                <a:spcPct val="35000"/>
              </a:spcAft>
              <a:buNone/>
            </a:pPr>
            <a:endParaRPr lang="pt-BR" sz="1800" kern="1200" dirty="0">
              <a:latin typeface="Roboto" pitchFamily="2" charset="0"/>
              <a:ea typeface="Roboto" pitchFamily="2" charset="0"/>
            </a:endParaRPr>
          </a:p>
          <a:p>
            <a:pPr marL="185738" lvl="0" indent="-185738" algn="l" defTabSz="800100">
              <a:lnSpc>
                <a:spcPct val="90000"/>
              </a:lnSpc>
              <a:spcBef>
                <a:spcPct val="0"/>
              </a:spcBef>
              <a:spcAft>
                <a:spcPct val="35000"/>
              </a:spcAft>
              <a:buNone/>
            </a:pPr>
            <a:r>
              <a:rPr lang="pt-BR" sz="1800" kern="1200" dirty="0">
                <a:latin typeface="Roboto" pitchFamily="2" charset="0"/>
                <a:ea typeface="Roboto" pitchFamily="2" charset="0"/>
              </a:rPr>
              <a:t>• D. Pedro I perdeu seu prestígio. </a:t>
            </a:r>
          </a:p>
          <a:p>
            <a:pPr marL="185738" lvl="0" indent="-185738" algn="l" defTabSz="800100">
              <a:lnSpc>
                <a:spcPct val="90000"/>
              </a:lnSpc>
              <a:spcBef>
                <a:spcPct val="0"/>
              </a:spcBef>
              <a:spcAft>
                <a:spcPct val="35000"/>
              </a:spcAft>
              <a:buNone/>
            </a:pPr>
            <a:r>
              <a:rPr lang="pt-BR" sz="1800" kern="1200" dirty="0">
                <a:latin typeface="Roboto" pitchFamily="2" charset="0"/>
                <a:ea typeface="Roboto" pitchFamily="2" charset="0"/>
              </a:rPr>
              <a:t>• Em abril de 1831, sem apoio, o imperador foi obrigado a abdicar do trono em favor de seu filho, Pedro de Alcântara, então com 5 anos. </a:t>
            </a:r>
          </a:p>
          <a:p>
            <a:pPr marL="185738" lvl="0" indent="-185738" algn="l" defTabSz="800100">
              <a:lnSpc>
                <a:spcPct val="90000"/>
              </a:lnSpc>
              <a:spcBef>
                <a:spcPct val="0"/>
              </a:spcBef>
              <a:spcAft>
                <a:spcPct val="35000"/>
              </a:spcAft>
              <a:buNone/>
            </a:pPr>
            <a:r>
              <a:rPr lang="pt-BR" sz="1800" kern="1200" dirty="0">
                <a:latin typeface="Roboto" pitchFamily="2" charset="0"/>
                <a:ea typeface="Roboto" pitchFamily="2" charset="0"/>
              </a:rPr>
              <a:t>• Chegava ao fim o Primeiro Reinado.</a:t>
            </a:r>
            <a:endParaRPr lang="pt-BR" sz="1800" b="1" kern="1200" dirty="0">
              <a:latin typeface="Roboto" pitchFamily="2" charset="0"/>
              <a:ea typeface="Roboto" pitchFamily="2" charset="0"/>
            </a:endParaRPr>
          </a:p>
        </p:txBody>
      </p:sp>
      <p:sp>
        <p:nvSpPr>
          <p:cNvPr id="3" name="Slide Number Placeholder 2"/>
          <p:cNvSpPr>
            <a:spLocks noGrp="1"/>
          </p:cNvSpPr>
          <p:nvPr>
            <p:ph type="sldNum" sz="quarter" idx="12"/>
          </p:nvPr>
        </p:nvSpPr>
        <p:spPr/>
        <p:txBody>
          <a:bodyPr/>
          <a:lstStyle/>
          <a:p>
            <a:fld id="{C344E82F-7008-4A71-8DF8-59079F66000D}" type="slidenum">
              <a:rPr lang="pt-BR" smtClean="0"/>
              <a:t>8</a:t>
            </a:fld>
            <a:endParaRPr lang="pt-BR" dirty="0"/>
          </a:p>
        </p:txBody>
      </p:sp>
      <p:pic>
        <p:nvPicPr>
          <p:cNvPr id="5"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7" name="Imagem 6">
            <a:extLst>
              <a:ext uri="{FF2B5EF4-FFF2-40B4-BE49-F238E27FC236}">
                <a16:creationId xmlns:a16="http://schemas.microsoft.com/office/drawing/2014/main" id="{3FE6F383-C818-10F8-35A2-40AA884AC6EB}"/>
              </a:ext>
            </a:extLst>
          </p:cNvPr>
          <p:cNvPicPr>
            <a:picLocks noChangeAspect="1"/>
          </p:cNvPicPr>
          <p:nvPr/>
        </p:nvPicPr>
        <p:blipFill>
          <a:blip r:embed="rId3"/>
          <a:stretch>
            <a:fillRect/>
          </a:stretch>
        </p:blipFill>
        <p:spPr>
          <a:xfrm rot="705190">
            <a:off x="8670013" y="2225077"/>
            <a:ext cx="2908177" cy="3318973"/>
          </a:xfrm>
          <a:prstGeom prst="rect">
            <a:avLst/>
          </a:prstGeom>
        </p:spPr>
      </p:pic>
      <p:sp>
        <p:nvSpPr>
          <p:cNvPr id="11" name="CaixaDeTexto 10">
            <a:extLst>
              <a:ext uri="{FF2B5EF4-FFF2-40B4-BE49-F238E27FC236}">
                <a16:creationId xmlns:a16="http://schemas.microsoft.com/office/drawing/2014/main" id="{7C72B72B-E065-09F7-9C82-2517056CEF2B}"/>
              </a:ext>
            </a:extLst>
          </p:cNvPr>
          <p:cNvSpPr txBox="1"/>
          <p:nvPr/>
        </p:nvSpPr>
        <p:spPr>
          <a:xfrm>
            <a:off x="8735325" y="5691141"/>
            <a:ext cx="2447222" cy="1169551"/>
          </a:xfrm>
          <a:prstGeom prst="rect">
            <a:avLst/>
          </a:prstGeom>
          <a:noFill/>
        </p:spPr>
        <p:txBody>
          <a:bodyPr wrap="square">
            <a:spAutoFit/>
          </a:bodyPr>
          <a:lstStyle/>
          <a:p>
            <a:r>
              <a:rPr lang="pt-BR" sz="1400" dirty="0"/>
              <a:t>Detalhe da carta de 1831 </a:t>
            </a:r>
          </a:p>
          <a:p>
            <a:r>
              <a:rPr lang="pt-BR" sz="1400" dirty="0"/>
              <a:t>por meio da qual D. Pedro I </a:t>
            </a:r>
          </a:p>
          <a:p>
            <a:r>
              <a:rPr lang="pt-BR" sz="1400" dirty="0"/>
              <a:t>abdica do trono do Brasil em </a:t>
            </a:r>
          </a:p>
          <a:p>
            <a:r>
              <a:rPr lang="pt-BR" sz="1400" dirty="0"/>
              <a:t>nome de seu filho Pedro, na </a:t>
            </a:r>
          </a:p>
          <a:p>
            <a:r>
              <a:rPr lang="pt-BR" sz="1400" dirty="0"/>
              <a:t>época com 5 anos.</a:t>
            </a:r>
          </a:p>
        </p:txBody>
      </p:sp>
    </p:spTree>
    <p:extLst>
      <p:ext uri="{BB962C8B-B14F-4D97-AF65-F5344CB8AC3E}">
        <p14:creationId xmlns:p14="http://schemas.microsoft.com/office/powerpoint/2010/main" val="54578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5250" y="430522"/>
            <a:ext cx="10969943" cy="930459"/>
          </a:xfrm>
        </p:spPr>
        <p:txBody>
          <a:bodyPr>
            <a:normAutofit/>
          </a:bodyPr>
          <a:lstStyle/>
          <a:p>
            <a:r>
              <a:rPr lang="pt-BR" sz="4800" b="1" dirty="0">
                <a:latin typeface="Roboto" pitchFamily="2" charset="0"/>
                <a:ea typeface="Roboto" pitchFamily="2" charset="0"/>
              </a:rPr>
              <a:t>Expedições científicas e artísticas</a:t>
            </a:r>
          </a:p>
        </p:txBody>
      </p:sp>
      <p:sp>
        <p:nvSpPr>
          <p:cNvPr id="3" name="Slide Number Placeholder 2"/>
          <p:cNvSpPr>
            <a:spLocks noGrp="1"/>
          </p:cNvSpPr>
          <p:nvPr>
            <p:ph type="sldNum" sz="quarter" idx="12"/>
          </p:nvPr>
        </p:nvSpPr>
        <p:spPr>
          <a:xfrm>
            <a:off x="12188825" y="7389440"/>
            <a:ext cx="1259883" cy="397461"/>
          </a:xfrm>
        </p:spPr>
        <p:txBody>
          <a:bodyPr/>
          <a:lstStyle/>
          <a:p>
            <a:fld id="{C344E82F-7008-4A71-8DF8-59079F66000D}" type="slidenum">
              <a:rPr lang="pt-BR" smtClean="0"/>
              <a:t>9</a:t>
            </a:fld>
            <a:endParaRPr lang="pt-BR" dirty="0"/>
          </a:p>
        </p:txBody>
      </p:sp>
      <p:pic>
        <p:nvPicPr>
          <p:cNvPr id="5"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sp>
        <p:nvSpPr>
          <p:cNvPr id="4" name="Slide Number Placeholder 2">
            <a:extLst>
              <a:ext uri="{FF2B5EF4-FFF2-40B4-BE49-F238E27FC236}">
                <a16:creationId xmlns:a16="http://schemas.microsoft.com/office/drawing/2014/main" id="{9FF52456-F3BC-90EE-C4EF-5036AC0239E0}"/>
              </a:ext>
            </a:extLst>
          </p:cNvPr>
          <p:cNvSpPr txBox="1">
            <a:spLocks/>
          </p:cNvSpPr>
          <p:nvPr/>
        </p:nvSpPr>
        <p:spPr>
          <a:xfrm>
            <a:off x="9344766" y="6309933"/>
            <a:ext cx="2844059" cy="365125"/>
          </a:xfrm>
          <a:prstGeom prst="rect">
            <a:avLst/>
          </a:prstGeom>
          <a:noFill/>
        </p:spPr>
        <p:txBody>
          <a:bodyPr vert="horz" lIns="91440" tIns="45720" rIns="91440" bIns="45720" rtlCol="0" anchor="ctr"/>
          <a:lstStyle>
            <a:defPPr>
              <a:defRPr lang="pt-B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44E82F-7008-4A71-8DF8-59079F66000D}" type="slidenum">
              <a:rPr lang="pt-BR" smtClean="0"/>
              <a:pPr/>
              <a:t>9</a:t>
            </a:fld>
            <a:endParaRPr lang="pt-BR" dirty="0"/>
          </a:p>
        </p:txBody>
      </p:sp>
      <p:pic>
        <p:nvPicPr>
          <p:cNvPr id="19" name="Imagem 18">
            <a:extLst>
              <a:ext uri="{FF2B5EF4-FFF2-40B4-BE49-F238E27FC236}">
                <a16:creationId xmlns:a16="http://schemas.microsoft.com/office/drawing/2014/main" id="{BA378D51-0CBA-D57D-DC11-1697C7459EC9}"/>
              </a:ext>
            </a:extLst>
          </p:cNvPr>
          <p:cNvPicPr>
            <a:picLocks noChangeAspect="1"/>
          </p:cNvPicPr>
          <p:nvPr/>
        </p:nvPicPr>
        <p:blipFill>
          <a:blip r:embed="rId3"/>
          <a:stretch>
            <a:fillRect/>
          </a:stretch>
        </p:blipFill>
        <p:spPr>
          <a:xfrm>
            <a:off x="1838594" y="1433277"/>
            <a:ext cx="8283257" cy="4948238"/>
          </a:xfrm>
          <a:prstGeom prst="rect">
            <a:avLst/>
          </a:prstGeom>
          <a:ln>
            <a:noFill/>
          </a:ln>
        </p:spPr>
      </p:pic>
      <p:sp>
        <p:nvSpPr>
          <p:cNvPr id="10" name="Forma Livre: Forma 9">
            <a:extLst>
              <a:ext uri="{FF2B5EF4-FFF2-40B4-BE49-F238E27FC236}">
                <a16:creationId xmlns:a16="http://schemas.microsoft.com/office/drawing/2014/main" id="{463708B8-57F5-2EB1-0588-74EBA3A8B371}"/>
              </a:ext>
            </a:extLst>
          </p:cNvPr>
          <p:cNvSpPr/>
          <p:nvPr/>
        </p:nvSpPr>
        <p:spPr>
          <a:xfrm>
            <a:off x="10121850" y="1628800"/>
            <a:ext cx="1579181" cy="4547429"/>
          </a:xfrm>
          <a:custGeom>
            <a:avLst/>
            <a:gdLst>
              <a:gd name="connsiteX0" fmla="*/ 0 w 2692960"/>
              <a:gd name="connsiteY0" fmla="*/ 0 h 2285794"/>
              <a:gd name="connsiteX1" fmla="*/ 2692960 w 2692960"/>
              <a:gd name="connsiteY1" fmla="*/ 0 h 2285794"/>
              <a:gd name="connsiteX2" fmla="*/ 2692960 w 2692960"/>
              <a:gd name="connsiteY2" fmla="*/ 2285794 h 2285794"/>
              <a:gd name="connsiteX3" fmla="*/ 0 w 2692960"/>
              <a:gd name="connsiteY3" fmla="*/ 2285794 h 2285794"/>
              <a:gd name="connsiteX4" fmla="*/ 0 w 2692960"/>
              <a:gd name="connsiteY4" fmla="*/ 0 h 228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960" h="2285794">
                <a:moveTo>
                  <a:pt x="0" y="0"/>
                </a:moveTo>
                <a:lnTo>
                  <a:pt x="2692960" y="0"/>
                </a:lnTo>
                <a:lnTo>
                  <a:pt x="2692960" y="2285794"/>
                </a:lnTo>
                <a:lnTo>
                  <a:pt x="0" y="2285794"/>
                </a:lnTo>
                <a:lnTo>
                  <a:pt x="0" y="0"/>
                </a:lnTo>
                <a:close/>
              </a:path>
            </a:pathLst>
          </a:custGeom>
          <a:solidFill>
            <a:schemeClr val="accent1">
              <a:lumMod val="75000"/>
            </a:schemeClr>
          </a:solidFill>
          <a:ln w="57150">
            <a:noFill/>
          </a:ln>
        </p:spPr>
        <p:style>
          <a:lnRef idx="2">
            <a:schemeClr val="lt1">
              <a:hueOff val="0"/>
              <a:satOff val="0"/>
              <a:lumOff val="0"/>
              <a:alphaOff val="0"/>
            </a:schemeClr>
          </a:lnRef>
          <a:fillRef idx="1">
            <a:scrgbClr r="0" g="0" b="0"/>
          </a:fillRef>
          <a:effectRef idx="0">
            <a:schemeClr val="accent3">
              <a:hueOff val="2812566"/>
              <a:satOff val="-4220"/>
              <a:lumOff val="-686"/>
              <a:alphaOff val="0"/>
            </a:schemeClr>
          </a:effectRef>
          <a:fontRef idx="minor">
            <a:schemeClr val="lt1"/>
          </a:fontRef>
        </p:style>
        <p:txBody>
          <a:bodyPr spcFirstLastPara="0" vert="horz" wrap="square" lIns="83819" tIns="83820" rIns="83820" bIns="83820" numCol="1" spcCol="1270" anchor="ctr" anchorCtr="0">
            <a:noAutofit/>
          </a:bodyPr>
          <a:lstStyle/>
          <a:p>
            <a:pPr lvl="0" defTabSz="977900">
              <a:lnSpc>
                <a:spcPct val="90000"/>
              </a:lnSpc>
              <a:spcBef>
                <a:spcPct val="0"/>
              </a:spcBef>
              <a:spcAft>
                <a:spcPct val="35000"/>
              </a:spcAft>
            </a:pPr>
            <a:r>
              <a:rPr lang="pt-BR" sz="1700" dirty="0"/>
              <a:t>Em 1816, sob D. João VI: Missão Artística Francesa, composta por artistas e artesãos franceses. Entre eles, os pintores Nicolas-Antoine Taunay e Jean-Baptiste Debret.</a:t>
            </a:r>
            <a:endParaRPr lang="pt-BR" sz="1700" kern="1200" dirty="0">
              <a:latin typeface="Roboto" pitchFamily="2" charset="0"/>
              <a:ea typeface="Roboto" pitchFamily="2" charset="0"/>
            </a:endParaRPr>
          </a:p>
        </p:txBody>
      </p:sp>
      <p:sp>
        <p:nvSpPr>
          <p:cNvPr id="12" name="Forma Livre: Forma 11">
            <a:extLst>
              <a:ext uri="{FF2B5EF4-FFF2-40B4-BE49-F238E27FC236}">
                <a16:creationId xmlns:a16="http://schemas.microsoft.com/office/drawing/2014/main" id="{A6C9CFD7-B41B-FBC3-F28B-14BC95C1BCCC}"/>
              </a:ext>
            </a:extLst>
          </p:cNvPr>
          <p:cNvSpPr/>
          <p:nvPr/>
        </p:nvSpPr>
        <p:spPr>
          <a:xfrm>
            <a:off x="266927" y="1709086"/>
            <a:ext cx="1571666" cy="4509881"/>
          </a:xfrm>
          <a:custGeom>
            <a:avLst/>
            <a:gdLst>
              <a:gd name="connsiteX0" fmla="*/ 0 w 2799862"/>
              <a:gd name="connsiteY0" fmla="*/ 0 h 2269142"/>
              <a:gd name="connsiteX1" fmla="*/ 2799862 w 2799862"/>
              <a:gd name="connsiteY1" fmla="*/ 0 h 2269142"/>
              <a:gd name="connsiteX2" fmla="*/ 2799862 w 2799862"/>
              <a:gd name="connsiteY2" fmla="*/ 2269142 h 2269142"/>
              <a:gd name="connsiteX3" fmla="*/ 0 w 2799862"/>
              <a:gd name="connsiteY3" fmla="*/ 2269142 h 2269142"/>
              <a:gd name="connsiteX4" fmla="*/ 0 w 2799862"/>
              <a:gd name="connsiteY4" fmla="*/ 0 h 2269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862" h="2269142">
                <a:moveTo>
                  <a:pt x="0" y="0"/>
                </a:moveTo>
                <a:lnTo>
                  <a:pt x="2799862" y="0"/>
                </a:lnTo>
                <a:lnTo>
                  <a:pt x="2799862" y="2269142"/>
                </a:lnTo>
                <a:lnTo>
                  <a:pt x="0" y="2269142"/>
                </a:lnTo>
                <a:lnTo>
                  <a:pt x="0" y="0"/>
                </a:lnTo>
                <a:close/>
              </a:path>
            </a:pathLst>
          </a:custGeom>
          <a:solidFill>
            <a:schemeClr val="accent1">
              <a:lumMod val="75000"/>
            </a:schemeClr>
          </a:solidFill>
          <a:ln w="57150">
            <a:noFill/>
          </a:ln>
        </p:spPr>
        <p:style>
          <a:lnRef idx="2">
            <a:schemeClr val="lt1">
              <a:hueOff val="0"/>
              <a:satOff val="0"/>
              <a:lumOff val="0"/>
              <a:alphaOff val="0"/>
            </a:schemeClr>
          </a:lnRef>
          <a:fillRef idx="1">
            <a:scrgbClr r="0" g="0" b="0"/>
          </a:fillRef>
          <a:effectRef idx="0">
            <a:schemeClr val="accent3">
              <a:hueOff val="8437698"/>
              <a:satOff val="-12660"/>
              <a:lumOff val="-2059"/>
              <a:alphaOff val="0"/>
            </a:schemeClr>
          </a:effectRef>
          <a:fontRef idx="minor">
            <a:schemeClr val="lt1"/>
          </a:fontRef>
        </p:style>
        <p:txBody>
          <a:bodyPr spcFirstLastPara="0" vert="horz" wrap="square" lIns="83820" tIns="83820" rIns="83819" bIns="83819" numCol="1" spcCol="1270" anchor="ctr" anchorCtr="0">
            <a:noAutofit/>
          </a:bodyPr>
          <a:lstStyle/>
          <a:p>
            <a:pPr algn="r" defTabSz="977900">
              <a:lnSpc>
                <a:spcPct val="90000"/>
              </a:lnSpc>
              <a:spcBef>
                <a:spcPct val="0"/>
              </a:spcBef>
              <a:spcAft>
                <a:spcPct val="35000"/>
              </a:spcAft>
            </a:pPr>
            <a:r>
              <a:rPr lang="pt-BR" sz="1700" kern="1200" dirty="0">
                <a:latin typeface="+mj-lt"/>
                <a:ea typeface="Roboto" pitchFamily="2" charset="0"/>
              </a:rPr>
              <a:t>Diversas expedições científicas e artísticas foram patrocinadas pelos governos portugueses. Tinham por objetivo estudar e representar a flora e a fauna e retratar a paisagem e a sociedade brasileiras.</a:t>
            </a:r>
          </a:p>
        </p:txBody>
      </p:sp>
      <p:sp>
        <p:nvSpPr>
          <p:cNvPr id="25" name="Retângulo 24">
            <a:extLst>
              <a:ext uri="{FF2B5EF4-FFF2-40B4-BE49-F238E27FC236}">
                <a16:creationId xmlns:a16="http://schemas.microsoft.com/office/drawing/2014/main" id="{6D46E60B-4935-1E1E-6F19-EFE84C86BCA8}"/>
              </a:ext>
            </a:extLst>
          </p:cNvPr>
          <p:cNvSpPr/>
          <p:nvPr/>
        </p:nvSpPr>
        <p:spPr>
          <a:xfrm>
            <a:off x="2043197" y="5995149"/>
            <a:ext cx="4919294" cy="840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defTabSz="977900">
              <a:lnSpc>
                <a:spcPct val="90000"/>
              </a:lnSpc>
              <a:spcBef>
                <a:spcPct val="0"/>
              </a:spcBef>
              <a:spcAft>
                <a:spcPct val="35000"/>
              </a:spcAft>
              <a:buFont typeface="Arial" panose="020B0604020202020204" pitchFamily="34" charset="0"/>
              <a:buChar char="•"/>
            </a:pPr>
            <a:r>
              <a:rPr lang="pt-BR" sz="1800" dirty="0"/>
              <a:t>Em 1824, no I Reinado: a expedição do alemão George Heinrich von Langsdorff que incluía o pintor alemão Johann Moritz Rugendas.</a:t>
            </a:r>
          </a:p>
        </p:txBody>
      </p:sp>
      <p:sp>
        <p:nvSpPr>
          <p:cNvPr id="27" name="CaixaDeTexto 26">
            <a:extLst>
              <a:ext uri="{FF2B5EF4-FFF2-40B4-BE49-F238E27FC236}">
                <a16:creationId xmlns:a16="http://schemas.microsoft.com/office/drawing/2014/main" id="{265429D7-953E-9B07-7DD4-F97AFD1596D5}"/>
              </a:ext>
            </a:extLst>
          </p:cNvPr>
          <p:cNvSpPr txBox="1"/>
          <p:nvPr/>
        </p:nvSpPr>
        <p:spPr>
          <a:xfrm>
            <a:off x="7130336" y="6493861"/>
            <a:ext cx="4919293" cy="364139"/>
          </a:xfrm>
          <a:prstGeom prst="rect">
            <a:avLst/>
          </a:prstGeom>
          <a:noFill/>
        </p:spPr>
        <p:txBody>
          <a:bodyPr wrap="square">
            <a:spAutoFit/>
          </a:bodyPr>
          <a:lstStyle/>
          <a:p>
            <a:pPr>
              <a:lnSpc>
                <a:spcPts val="1000"/>
              </a:lnSpc>
            </a:pPr>
            <a:r>
              <a:rPr lang="pt-BR" sz="1400" dirty="0"/>
              <a:t>Representação  do Teatro da  Corte por ocasião da coroação do  Imperador do Brasil D. Pedro, por Jean-Baptiste Debret, em 1822. </a:t>
            </a:r>
          </a:p>
        </p:txBody>
      </p:sp>
      <p:pic>
        <p:nvPicPr>
          <p:cNvPr id="30" name="Imagem 29">
            <a:extLst>
              <a:ext uri="{FF2B5EF4-FFF2-40B4-BE49-F238E27FC236}">
                <a16:creationId xmlns:a16="http://schemas.microsoft.com/office/drawing/2014/main" id="{A19FAAAF-158D-7576-DE1F-52A74C62F640}"/>
              </a:ext>
            </a:extLst>
          </p:cNvPr>
          <p:cNvPicPr>
            <a:picLocks noChangeAspect="1"/>
          </p:cNvPicPr>
          <p:nvPr/>
        </p:nvPicPr>
        <p:blipFill>
          <a:blip r:embed="rId4"/>
          <a:stretch>
            <a:fillRect/>
          </a:stretch>
        </p:blipFill>
        <p:spPr>
          <a:xfrm rot="5400000">
            <a:off x="2633930" y="479225"/>
            <a:ext cx="180975" cy="1771650"/>
          </a:xfrm>
          <a:prstGeom prst="rect">
            <a:avLst/>
          </a:prstGeom>
        </p:spPr>
      </p:pic>
    </p:spTree>
    <p:extLst>
      <p:ext uri="{BB962C8B-B14F-4D97-AF65-F5344CB8AC3E}">
        <p14:creationId xmlns:p14="http://schemas.microsoft.com/office/powerpoint/2010/main" val="1785162061"/>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E271A2D273D8744BE83E271A22B9761" ma:contentTypeVersion="3" ma:contentTypeDescription="Crie um novo documento." ma:contentTypeScope="" ma:versionID="30b2cfa6e3894567fb1d5cbe86620b41">
  <xsd:schema xmlns:xsd="http://www.w3.org/2001/XMLSchema" xmlns:xs="http://www.w3.org/2001/XMLSchema" xmlns:p="http://schemas.microsoft.com/office/2006/metadata/properties" xmlns:ns2="2ea30351-ea1a-454c-9047-b61a60ae2ccc" targetNamespace="http://schemas.microsoft.com/office/2006/metadata/properties" ma:root="true" ma:fieldsID="ebee4db967cde23eebad35005f4c7b96" ns2:_="">
    <xsd:import namespace="2ea30351-ea1a-454c-9047-b61a60ae2cc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30351-ea1a-454c-9047-b61a60ae2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7675BD-A880-491E-B049-B8CC56722ED0}">
  <ds:schemaRefs>
    <ds:schemaRef ds:uri="http://schemas.microsoft.com/sharepoint/v3/contenttype/forms"/>
  </ds:schemaRefs>
</ds:datastoreItem>
</file>

<file path=customXml/itemProps2.xml><?xml version="1.0" encoding="utf-8"?>
<ds:datastoreItem xmlns:ds="http://schemas.openxmlformats.org/officeDocument/2006/customXml" ds:itemID="{3ECD32FE-0C53-493F-839E-B9E35423966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393E67B-241A-41B9-9F1A-4AA66395C9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a30351-ea1a-454c-9047-b61a60ae2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7876</TotalTime>
  <Words>1702</Words>
  <Application>Microsoft Office PowerPoint</Application>
  <PresentationFormat>Personalizar</PresentationFormat>
  <Paragraphs>134</Paragraphs>
  <Slides>14</Slides>
  <Notes>3</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vt:lpstr>
      <vt:lpstr>Calibri</vt:lpstr>
      <vt:lpstr>Calibri Light</vt:lpstr>
      <vt:lpstr>Roboto</vt:lpstr>
      <vt:lpstr>Tema do Office</vt:lpstr>
      <vt:lpstr>Apresentação do PowerPoint</vt:lpstr>
      <vt:lpstr> Primeiro Reinado e Período Regencial</vt:lpstr>
      <vt:lpstr>Primeiro Reinado – O início</vt:lpstr>
      <vt:lpstr>A infância no Império</vt:lpstr>
      <vt:lpstr>A primeira Constituição</vt:lpstr>
      <vt:lpstr>Os poderes do imperador</vt:lpstr>
      <vt:lpstr>Confederação do Equador</vt:lpstr>
      <vt:lpstr>Fim do Primeiro Império</vt:lpstr>
      <vt:lpstr>Expedições científicas e artísticas</vt:lpstr>
      <vt:lpstr>Escravidão e tráfico de escravizados</vt:lpstr>
      <vt:lpstr>A Regência</vt:lpstr>
      <vt:lpstr>Coronelismo</vt:lpstr>
      <vt:lpstr>Rebeliões nas províncias</vt:lpstr>
      <vt:lpstr>Construindo a identidade nacional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Jaqueline Martinho</dc:creator>
  <cp:lastModifiedBy> </cp:lastModifiedBy>
  <cp:revision>427</cp:revision>
  <dcterms:created xsi:type="dcterms:W3CDTF">2019-03-25T17:22:51Z</dcterms:created>
  <dcterms:modified xsi:type="dcterms:W3CDTF">2023-06-22T12:36:15Z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0x0101006E271A2D273D8744BE83E271A22B9761</vt:lpwstr>
  </property>
</Properties>
</file>