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63" r:id="rId2"/>
    <p:sldId id="256" r:id="rId3"/>
    <p:sldId id="282" r:id="rId4"/>
    <p:sldId id="283" r:id="rId5"/>
    <p:sldId id="332" r:id="rId6"/>
    <p:sldId id="333" r:id="rId7"/>
    <p:sldId id="331" r:id="rId8"/>
    <p:sldId id="334" r:id="rId9"/>
  </p:sldIdLst>
  <p:sldSz cx="12192000" cy="6858000"/>
  <p:notesSz cx="6858000" cy="9144000"/>
  <p:defaultTextStyle>
    <a:defPPr lvl="0">
      <a:defRPr lang="pt-BR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nata Góes Palermo" initials="RGP" lastIdx="68" clrIdx="0"/>
  <p:cmAuthor id="1" name="Lilian Semenichin Nogueira" initials="LSN" lastIdx="44" clrIdx="1"/>
  <p:cmAuthor id="2" name="Marcia Takeuchi" initials="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Estilo Claro 3 - Ênfas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969" autoAdjust="0"/>
  </p:normalViewPr>
  <p:slideViewPr>
    <p:cSldViewPr snapToGrid="0">
      <p:cViewPr varScale="1">
        <p:scale>
          <a:sx n="72" d="100"/>
          <a:sy n="72" d="100"/>
        </p:scale>
        <p:origin x="63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393CAB-F43B-DD44-B52F-1263E3C89E2C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477FEF-3FE9-1147-883A-2CC3B6BD16C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8241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FCA5E6-D2A2-8242-8D31-6E1AC788FC40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3EC82-ED11-7F4F-A288-AC5BC24F12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0295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13E2-A503-4BA7-AF41-D99E7B686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4FFE62-2665-453B-8745-210A5ED42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3C8B4E-D55B-44B4-B9B6-313C213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CF8FD-0032-8C41-BB70-BA9FF734D1D0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315176-7BFE-4F79-A78B-DEAD33A9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F04CF7-5993-4B05-9518-19F6155E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176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9CC36-4B04-443F-8FC4-61EA7A5C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D0D1BC-9240-4BD1-B38D-563FABB40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DFF27-1407-4B25-9C76-0351C7BA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9237-EA2C-644C-9221-68A92E1996F1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ACC847-8A4A-4815-BA3A-D29B38F5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16EF24-F3EF-4C78-B4B6-38A381E2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824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26CC42-1BC3-4D21-A69C-EFBCDD12F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04FC76-817B-4E21-9B87-7B047C3C9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39CCED-F81C-46DA-AB3D-56649B26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D0BA8-F6D9-E54E-8505-583BF9C92A7A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B779FC-494C-4066-B7FD-4A50C430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993E2-7544-4899-86E7-CFF41B83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754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8EBD8-84B6-4229-9222-7AD9DB0B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4C748E-6271-4663-A3EA-0E60A378C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FA75C9-714B-4E22-BE92-A05AB60F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B0A16-DA16-3C44-B6BC-0258A522E1EB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5BBBC3-3899-43D9-95FD-EB5628A9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C2D9E1-5961-4706-92E6-D915DA47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881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16BBC-2CA3-4B66-890E-8CCA1A6C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87F530-87FC-4C56-851A-B321920AE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E83903-EB0C-45B7-B5AE-A2ACA519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E55AC-5160-654E-A0BE-D52EC40E503B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8B169C-A4C5-4186-B22E-DA00CD3B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015BAE-B68B-4E61-997D-1ADE3C79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8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A5B6F-B2CC-4FF4-928D-432D16610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5E5DD5-F0CB-489E-92EA-CB360B0B4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8EF410-4FB9-4911-A86B-E3D01864F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D5E7D0-A771-4464-8C44-476F3915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CF8F2-011B-C94A-A85E-7F04CFC764D7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66A4CD-5AC2-4F91-89E9-5070CBFA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2E8ABC-4BD4-4262-B706-DF85E016C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04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96227-E5B9-4E65-8D89-45BEFF3CE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ACD57A-B945-439B-8A88-B20EAA97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69EB74-746A-44A2-B380-5FA3075D3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7FB50B6-3DD4-4003-A39F-B8737B941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A51CD1-5299-413E-B0BB-3002D586D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EFB49B6-49F9-4DF4-94A5-A307605E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1813D-DA47-1242-AE02-E22C87450D97}" type="datetime1">
              <a:rPr lang="pt-BR" smtClean="0"/>
              <a:t>22/06/2023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11B1E5-B2B2-4F07-A1F8-8AACA8DF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EFD123-DD74-4BFE-B3C9-F1A6C2CE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220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3F6D9-CF57-4CAF-92EF-A1CC4D84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AC0CA9E-C2AB-47B1-9AA3-5FC4FAFB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E5B50-CF6D-6A44-8E46-4CE43A77B403}" type="datetime1">
              <a:rPr lang="pt-BR" smtClean="0"/>
              <a:t>22/06/2023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ED1738-35A2-4F9C-90E1-DFAD841A1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149CC9-D4DF-4280-BBCE-EBC4F77B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88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0900131-512E-4C9D-B050-62F860E1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7C5A-F119-4447-BDB4-BBD0211A1C63}" type="datetime1">
              <a:rPr lang="pt-BR" smtClean="0"/>
              <a:t>22/06/2023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C6D9F3-BF68-4E92-AFA3-6C5D8504C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D31E28-33F3-413D-9CE6-81A07F23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014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360DA-E7C3-487F-8D6A-C605891A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7E6055-63D2-4D08-853B-DED6ABFD4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7D873C-E3BA-420C-8D0A-07673AD95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DC85E0-FBF8-4DC8-ACA0-0D851966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F39A2-EA1A-C749-BF0A-4EED8F1A6C98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B35F0F-5DBE-47AA-89E1-12285C67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78713E-17F1-4076-84BE-0A9A8203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526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D89F8-3F78-4011-864D-B7CA1A5D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C72DF88-D928-4902-A5B7-1A2496A80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7DA43F9-5E2D-4EBB-B364-0C16E8D47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414D6D-E0A4-4857-B6BF-F5C0E93A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DA29D-03AF-0647-9ABA-3E77B023426B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A8B44C-D2E1-4A5F-9D27-04EF7507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96546-4F04-451E-A9B5-5E323113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97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463CB8-4688-4CBF-AFAB-0B185AC78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E10AE5-E2A0-491F-AAC6-44145BB86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13E601-36F1-483F-B7F8-44F563C40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4EE0D-51C0-B345-ABE4-038B0E81AFEF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61B732-F1F5-4DBC-A57B-CFA88A819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1881F5-4296-4FBE-8FD4-3C8E36CBB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88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7" Type="http://schemas.openxmlformats.org/officeDocument/2006/relationships/image" Target="../media/image7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BC04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50" r="22961" b="550"/>
          <a:stretch/>
        </p:blipFill>
        <p:spPr>
          <a:xfrm>
            <a:off x="-14990" y="-44970"/>
            <a:ext cx="9392575" cy="69029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5003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731570A-6E92-473D-9595-30B9676E3019}"/>
              </a:ext>
            </a:extLst>
          </p:cNvPr>
          <p:cNvSpPr/>
          <p:nvPr/>
        </p:nvSpPr>
        <p:spPr>
          <a:xfrm>
            <a:off x="897988" y="1917291"/>
            <a:ext cx="10396024" cy="988142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800" dirty="0">
                <a:latin typeface="Roboto"/>
              </a:rPr>
              <a:t>Matemática</a:t>
            </a:r>
            <a:br>
              <a:rPr lang="pt-BR" sz="4800" dirty="0">
                <a:latin typeface="Roboto"/>
              </a:rPr>
            </a:br>
            <a:endParaRPr lang="pt-BR" sz="4800" dirty="0">
              <a:latin typeface="Roboto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E8663A3A-C3EF-4E64-957E-A71776075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074893"/>
          </a:xfrm>
        </p:spPr>
        <p:txBody>
          <a:bodyPr>
            <a:normAutofit/>
          </a:bodyPr>
          <a:lstStyle/>
          <a:p>
            <a:r>
              <a:rPr lang="pt-BR" sz="2800" b="1" dirty="0">
                <a:latin typeface="Roboto"/>
              </a:rPr>
              <a:t>Unidade 1</a:t>
            </a:r>
          </a:p>
          <a:p>
            <a:r>
              <a:rPr lang="pt-BR" sz="2800" dirty="0">
                <a:latin typeface="Roboto"/>
              </a:rPr>
              <a:t>Múltiplos, divisores, potências e raízes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</a:t>
            </a:fld>
            <a:endParaRPr lang="pt-BR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4928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5BE52D38-969A-4336-8444-6B1B5A6ADD11}"/>
              </a:ext>
            </a:extLst>
          </p:cNvPr>
          <p:cNvSpPr/>
          <p:nvPr/>
        </p:nvSpPr>
        <p:spPr>
          <a:xfrm>
            <a:off x="2242008" y="646164"/>
            <a:ext cx="78716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Múltiplos e divisores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8469DF97-262F-484B-A31C-D74265091F14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E42315EA-B299-4014-B642-1642F9006111}"/>
              </a:ext>
            </a:extLst>
          </p:cNvPr>
          <p:cNvSpPr/>
          <p:nvPr/>
        </p:nvSpPr>
        <p:spPr>
          <a:xfrm>
            <a:off x="548883" y="1221253"/>
            <a:ext cx="1100929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Um número natural é </a:t>
            </a:r>
            <a:r>
              <a:rPr lang="pt-BR" b="1" dirty="0">
                <a:latin typeface="Roboto"/>
              </a:rPr>
              <a:t>múltiplo </a:t>
            </a:r>
            <a:r>
              <a:rPr lang="pt-BR" dirty="0">
                <a:latin typeface="Roboto"/>
              </a:rPr>
              <a:t>de outro número natural caso o primeiro seja resultado da multiplicação do segundo por um número natural qualquer.</a:t>
            </a:r>
          </a:p>
          <a:p>
            <a:endParaRPr lang="pt-BR" dirty="0">
              <a:latin typeface="Roboto"/>
            </a:endParaRPr>
          </a:p>
          <a:p>
            <a:r>
              <a:rPr lang="pt-BR" dirty="0">
                <a:latin typeface="Roboto"/>
              </a:rPr>
              <a:t>Um número natural não nulo é </a:t>
            </a:r>
            <a:r>
              <a:rPr lang="pt-BR" b="1" dirty="0">
                <a:latin typeface="Roboto"/>
              </a:rPr>
              <a:t>divisor </a:t>
            </a:r>
            <a:r>
              <a:rPr lang="pt-BR" dirty="0">
                <a:latin typeface="Roboto"/>
              </a:rPr>
              <a:t>ou </a:t>
            </a:r>
            <a:r>
              <a:rPr lang="pt-BR" b="1" dirty="0">
                <a:latin typeface="Roboto"/>
              </a:rPr>
              <a:t>fator </a:t>
            </a:r>
            <a:r>
              <a:rPr lang="pt-BR" dirty="0">
                <a:latin typeface="Roboto"/>
              </a:rPr>
              <a:t>de outro número natural quando a divisão do segundo pelo primeiro é exata.</a:t>
            </a:r>
          </a:p>
          <a:p>
            <a:endParaRPr lang="pt-BR" dirty="0">
              <a:latin typeface="Roboto"/>
            </a:endParaRP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892961B8-7A06-4516-8736-D40B6FB2A2B5}"/>
              </a:ext>
            </a:extLst>
          </p:cNvPr>
          <p:cNvSpPr/>
          <p:nvPr/>
        </p:nvSpPr>
        <p:spPr>
          <a:xfrm>
            <a:off x="808306" y="5175082"/>
            <a:ext cx="50894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84 é </a:t>
            </a:r>
            <a:r>
              <a:rPr lang="pt-BR" b="1" dirty="0">
                <a:latin typeface="Roboto"/>
              </a:rPr>
              <a:t>múltiplo</a:t>
            </a:r>
            <a:r>
              <a:rPr lang="pt-BR" dirty="0">
                <a:latin typeface="Roboto"/>
              </a:rPr>
              <a:t> de 7, pois 7 · 12 = 84.</a:t>
            </a:r>
          </a:p>
          <a:p>
            <a:endParaRPr lang="pt-BR" dirty="0">
              <a:latin typeface="Roboto"/>
            </a:endParaRPr>
          </a:p>
          <a:p>
            <a:r>
              <a:rPr lang="pt-BR" dirty="0">
                <a:latin typeface="Roboto"/>
              </a:rPr>
              <a:t>84 é </a:t>
            </a:r>
            <a:r>
              <a:rPr lang="pt-BR" b="1" dirty="0">
                <a:latin typeface="Roboto"/>
              </a:rPr>
              <a:t>múltiplo</a:t>
            </a:r>
            <a:r>
              <a:rPr lang="pt-BR" dirty="0">
                <a:latin typeface="Roboto"/>
              </a:rPr>
              <a:t> de 12, pois 12 · 7 = 84.</a:t>
            </a:r>
          </a:p>
        </p:txBody>
      </p:sp>
      <p:sp>
        <p:nvSpPr>
          <p:cNvPr id="31" name="Subtítulo 4">
            <a:extLst>
              <a:ext uri="{FF2B5EF4-FFF2-40B4-BE49-F238E27FC236}">
                <a16:creationId xmlns:a16="http://schemas.microsoft.com/office/drawing/2014/main" id="{E28225D4-5FA5-4D2C-8E46-5D0867545C2E}"/>
              </a:ext>
            </a:extLst>
          </p:cNvPr>
          <p:cNvSpPr txBox="1">
            <a:spLocks/>
          </p:cNvSpPr>
          <p:nvPr/>
        </p:nvSpPr>
        <p:spPr>
          <a:xfrm>
            <a:off x="4950358" y="3721625"/>
            <a:ext cx="683627" cy="4999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1 4</a:t>
            </a:r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id="{CFBC3D66-EC0D-9BEC-71FF-BE5121E698E4}"/>
              </a:ext>
            </a:extLst>
          </p:cNvPr>
          <p:cNvGrpSpPr/>
          <p:nvPr/>
        </p:nvGrpSpPr>
        <p:grpSpPr>
          <a:xfrm>
            <a:off x="4349945" y="2830396"/>
            <a:ext cx="2280256" cy="2168868"/>
            <a:chOff x="4364100" y="2572924"/>
            <a:chExt cx="2350996" cy="2357318"/>
          </a:xfrm>
        </p:grpSpPr>
        <p:sp>
          <p:nvSpPr>
            <p:cNvPr id="25" name="Retângulo 24">
              <a:extLst>
                <a:ext uri="{FF2B5EF4-FFF2-40B4-BE49-F238E27FC236}">
                  <a16:creationId xmlns:a16="http://schemas.microsoft.com/office/drawing/2014/main" id="{F93F7935-B9BC-4325-AD0F-338C068FAE69}"/>
                </a:ext>
              </a:extLst>
            </p:cNvPr>
            <p:cNvSpPr/>
            <p:nvPr/>
          </p:nvSpPr>
          <p:spPr>
            <a:xfrm rot="10800000">
              <a:off x="5031257" y="3431393"/>
              <a:ext cx="559637" cy="45719"/>
            </a:xfrm>
            <a:prstGeom prst="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600"/>
            </a:p>
          </p:txBody>
        </p:sp>
        <p:sp>
          <p:nvSpPr>
            <p:cNvPr id="26" name="Subtítulo 4">
              <a:extLst>
                <a:ext uri="{FF2B5EF4-FFF2-40B4-BE49-F238E27FC236}">
                  <a16:creationId xmlns:a16="http://schemas.microsoft.com/office/drawing/2014/main" id="{FC1F67B6-59BD-4562-B514-1836CCFA7D6B}"/>
                </a:ext>
              </a:extLst>
            </p:cNvPr>
            <p:cNvSpPr txBox="1">
              <a:spLocks/>
            </p:cNvSpPr>
            <p:nvPr/>
          </p:nvSpPr>
          <p:spPr>
            <a:xfrm>
              <a:off x="5959889" y="2578366"/>
              <a:ext cx="559636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7</a:t>
              </a:r>
            </a:p>
          </p:txBody>
        </p:sp>
        <p:sp>
          <p:nvSpPr>
            <p:cNvPr id="27" name="Forma em L 26">
              <a:extLst>
                <a:ext uri="{FF2B5EF4-FFF2-40B4-BE49-F238E27FC236}">
                  <a16:creationId xmlns:a16="http://schemas.microsoft.com/office/drawing/2014/main" id="{101829FE-0607-4FC5-82DE-B0B32541FE50}"/>
                </a:ext>
              </a:extLst>
            </p:cNvPr>
            <p:cNvSpPr/>
            <p:nvPr/>
          </p:nvSpPr>
          <p:spPr>
            <a:xfrm>
              <a:off x="5821209" y="2611206"/>
              <a:ext cx="893887" cy="469423"/>
            </a:xfrm>
            <a:prstGeom prst="corner">
              <a:avLst>
                <a:gd name="adj1" fmla="val 12363"/>
                <a:gd name="adj2" fmla="val 12059"/>
              </a:avLst>
            </a:prstGeom>
            <a:gradFill flip="none" rotWithShape="1">
              <a:gsLst>
                <a:gs pos="0">
                  <a:schemeClr val="accent4">
                    <a:shade val="30000"/>
                    <a:satMod val="115000"/>
                  </a:schemeClr>
                </a:gs>
                <a:gs pos="50000">
                  <a:schemeClr val="accent4">
                    <a:shade val="67500"/>
                    <a:satMod val="115000"/>
                  </a:schemeClr>
                </a:gs>
                <a:gs pos="100000">
                  <a:schemeClr val="accent4"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600"/>
            </a:p>
          </p:txBody>
        </p:sp>
        <p:sp>
          <p:nvSpPr>
            <p:cNvPr id="28" name="Subtítulo 4">
              <a:extLst>
                <a:ext uri="{FF2B5EF4-FFF2-40B4-BE49-F238E27FC236}">
                  <a16:creationId xmlns:a16="http://schemas.microsoft.com/office/drawing/2014/main" id="{44C05AC2-4219-4DB6-B7AE-9139FB309512}"/>
                </a:ext>
              </a:extLst>
            </p:cNvPr>
            <p:cNvSpPr txBox="1">
              <a:spLocks/>
            </p:cNvSpPr>
            <p:nvPr/>
          </p:nvSpPr>
          <p:spPr>
            <a:xfrm>
              <a:off x="5773010" y="3081301"/>
              <a:ext cx="942086" cy="73731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1 2</a:t>
              </a:r>
            </a:p>
          </p:txBody>
        </p:sp>
        <p:sp>
          <p:nvSpPr>
            <p:cNvPr id="30" name="Subtítulo 4">
              <a:extLst>
                <a:ext uri="{FF2B5EF4-FFF2-40B4-BE49-F238E27FC236}">
                  <a16:creationId xmlns:a16="http://schemas.microsoft.com/office/drawing/2014/main" id="{51BEBDF4-205B-4FA5-B8EB-A8F3BFD24F0C}"/>
                </a:ext>
              </a:extLst>
            </p:cNvPr>
            <p:cNvSpPr txBox="1">
              <a:spLocks/>
            </p:cNvSpPr>
            <p:nvPr/>
          </p:nvSpPr>
          <p:spPr>
            <a:xfrm>
              <a:off x="4688574" y="2721966"/>
              <a:ext cx="559636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-</a:t>
              </a:r>
            </a:p>
          </p:txBody>
        </p:sp>
        <p:sp>
          <p:nvSpPr>
            <p:cNvPr id="32" name="Subtítulo 4">
              <a:extLst>
                <a:ext uri="{FF2B5EF4-FFF2-40B4-BE49-F238E27FC236}">
                  <a16:creationId xmlns:a16="http://schemas.microsoft.com/office/drawing/2014/main" id="{50787E5F-1B6F-4029-AE2D-2B2831091E00}"/>
                </a:ext>
              </a:extLst>
            </p:cNvPr>
            <p:cNvSpPr txBox="1">
              <a:spLocks/>
            </p:cNvSpPr>
            <p:nvPr/>
          </p:nvSpPr>
          <p:spPr>
            <a:xfrm>
              <a:off x="4364100" y="2572924"/>
              <a:ext cx="1949771" cy="51358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8 4 </a:t>
              </a:r>
            </a:p>
          </p:txBody>
        </p:sp>
        <p:sp>
          <p:nvSpPr>
            <p:cNvPr id="33" name="Subtítulo 4">
              <a:extLst>
                <a:ext uri="{FF2B5EF4-FFF2-40B4-BE49-F238E27FC236}">
                  <a16:creationId xmlns:a16="http://schemas.microsoft.com/office/drawing/2014/main" id="{A225BBD5-AEB8-405E-BFFD-258DA181EE27}"/>
                </a:ext>
              </a:extLst>
            </p:cNvPr>
            <p:cNvSpPr txBox="1">
              <a:spLocks/>
            </p:cNvSpPr>
            <p:nvPr/>
          </p:nvSpPr>
          <p:spPr>
            <a:xfrm>
              <a:off x="4880416" y="2988710"/>
              <a:ext cx="673422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7</a:t>
              </a:r>
            </a:p>
          </p:txBody>
        </p:sp>
        <p:sp>
          <p:nvSpPr>
            <p:cNvPr id="81" name="Subtítulo 4">
              <a:extLst>
                <a:ext uri="{FF2B5EF4-FFF2-40B4-BE49-F238E27FC236}">
                  <a16:creationId xmlns:a16="http://schemas.microsoft.com/office/drawing/2014/main" id="{6721E0FB-BCAC-41FF-8BE9-FD8E8FB62C5C}"/>
                </a:ext>
              </a:extLst>
            </p:cNvPr>
            <p:cNvSpPr txBox="1">
              <a:spLocks/>
            </p:cNvSpPr>
            <p:nvPr/>
          </p:nvSpPr>
          <p:spPr>
            <a:xfrm>
              <a:off x="4703322" y="3696454"/>
              <a:ext cx="559636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-</a:t>
              </a:r>
            </a:p>
          </p:txBody>
        </p:sp>
        <p:sp>
          <p:nvSpPr>
            <p:cNvPr id="86" name="Subtítulo 4">
              <a:extLst>
                <a:ext uri="{FF2B5EF4-FFF2-40B4-BE49-F238E27FC236}">
                  <a16:creationId xmlns:a16="http://schemas.microsoft.com/office/drawing/2014/main" id="{7236EF4A-26A6-4A25-99DA-521EDD10E3AE}"/>
                </a:ext>
              </a:extLst>
            </p:cNvPr>
            <p:cNvSpPr txBox="1">
              <a:spLocks/>
            </p:cNvSpPr>
            <p:nvPr/>
          </p:nvSpPr>
          <p:spPr>
            <a:xfrm>
              <a:off x="4993743" y="3953835"/>
              <a:ext cx="683627" cy="499992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1 4</a:t>
              </a:r>
            </a:p>
          </p:txBody>
        </p:sp>
        <p:sp>
          <p:nvSpPr>
            <p:cNvPr id="87" name="Retângulo 86">
              <a:extLst>
                <a:ext uri="{FF2B5EF4-FFF2-40B4-BE49-F238E27FC236}">
                  <a16:creationId xmlns:a16="http://schemas.microsoft.com/office/drawing/2014/main" id="{1392B5CD-8888-4F41-99A4-D37434D593B4}"/>
                </a:ext>
              </a:extLst>
            </p:cNvPr>
            <p:cNvSpPr/>
            <p:nvPr/>
          </p:nvSpPr>
          <p:spPr>
            <a:xfrm rot="10800000">
              <a:off x="5055737" y="4351308"/>
              <a:ext cx="559637" cy="48525"/>
            </a:xfrm>
            <a:prstGeom prst="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600"/>
            </a:p>
          </p:txBody>
        </p:sp>
        <p:sp>
          <p:nvSpPr>
            <p:cNvPr id="88" name="Subtítulo 4">
              <a:extLst>
                <a:ext uri="{FF2B5EF4-FFF2-40B4-BE49-F238E27FC236}">
                  <a16:creationId xmlns:a16="http://schemas.microsoft.com/office/drawing/2014/main" id="{0698F1F7-8992-4511-A275-39E25AB7CD15}"/>
                </a:ext>
              </a:extLst>
            </p:cNvPr>
            <p:cNvSpPr txBox="1">
              <a:spLocks/>
            </p:cNvSpPr>
            <p:nvPr/>
          </p:nvSpPr>
          <p:spPr>
            <a:xfrm>
              <a:off x="5004346" y="4430250"/>
              <a:ext cx="683627" cy="499992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0 0</a:t>
              </a:r>
            </a:p>
          </p:txBody>
        </p:sp>
      </p:grpSp>
      <p:sp>
        <p:nvSpPr>
          <p:cNvPr id="90" name="Retângulo 89">
            <a:extLst>
              <a:ext uri="{FF2B5EF4-FFF2-40B4-BE49-F238E27FC236}">
                <a16:creationId xmlns:a16="http://schemas.microsoft.com/office/drawing/2014/main" id="{963B34C9-597A-44BB-945E-ADB08AC6D463}"/>
              </a:ext>
            </a:extLst>
          </p:cNvPr>
          <p:cNvSpPr/>
          <p:nvPr/>
        </p:nvSpPr>
        <p:spPr>
          <a:xfrm>
            <a:off x="6630201" y="5175082"/>
            <a:ext cx="50894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7 é </a:t>
            </a:r>
            <a:r>
              <a:rPr lang="pt-BR" b="1" dirty="0">
                <a:latin typeface="Roboto"/>
              </a:rPr>
              <a:t>divisor</a:t>
            </a:r>
            <a:r>
              <a:rPr lang="pt-BR" dirty="0">
                <a:latin typeface="Roboto"/>
              </a:rPr>
              <a:t> de 84, pois 84 : 7 = 12 e resto 0.</a:t>
            </a:r>
          </a:p>
          <a:p>
            <a:endParaRPr lang="pt-BR" dirty="0">
              <a:latin typeface="Roboto"/>
            </a:endParaRPr>
          </a:p>
          <a:p>
            <a:r>
              <a:rPr lang="pt-BR" dirty="0">
                <a:latin typeface="Roboto"/>
              </a:rPr>
              <a:t>12 é </a:t>
            </a:r>
            <a:r>
              <a:rPr lang="pt-BR" b="1" dirty="0">
                <a:latin typeface="Roboto"/>
              </a:rPr>
              <a:t>divisor</a:t>
            </a:r>
            <a:r>
              <a:rPr lang="pt-BR" dirty="0">
                <a:latin typeface="Roboto"/>
              </a:rPr>
              <a:t> de 84, pois 84 : 12 = 7 e resto 0.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3</a:t>
            </a:fld>
            <a:endParaRPr lang="pt-BR"/>
          </a:p>
        </p:txBody>
      </p:sp>
      <p:pic>
        <p:nvPicPr>
          <p:cNvPr id="23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8324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ítulo 4">
            <a:extLst>
              <a:ext uri="{FF2B5EF4-FFF2-40B4-BE49-F238E27FC236}">
                <a16:creationId xmlns:a16="http://schemas.microsoft.com/office/drawing/2014/main" id="{576EB1FE-05C7-40F3-844F-2A363060A9BA}"/>
              </a:ext>
            </a:extLst>
          </p:cNvPr>
          <p:cNvSpPr txBox="1">
            <a:spLocks/>
          </p:cNvSpPr>
          <p:nvPr/>
        </p:nvSpPr>
        <p:spPr>
          <a:xfrm>
            <a:off x="451800" y="1597572"/>
            <a:ext cx="3215633" cy="22289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t-BR" sz="1800" dirty="0">
              <a:latin typeface="Roboto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12372217-5C24-44FA-A25C-E1B7ED29E9D8}"/>
              </a:ext>
            </a:extLst>
          </p:cNvPr>
          <p:cNvSpPr/>
          <p:nvPr/>
        </p:nvSpPr>
        <p:spPr>
          <a:xfrm>
            <a:off x="2869891" y="640189"/>
            <a:ext cx="65357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Números primos e números compostos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0966E40D-ED9F-4587-A926-5897A3B2DE34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AB6FD516-5969-4C33-9CA1-17D3FAE868A0}"/>
              </a:ext>
            </a:extLst>
          </p:cNvPr>
          <p:cNvSpPr/>
          <p:nvPr/>
        </p:nvSpPr>
        <p:spPr>
          <a:xfrm>
            <a:off x="511005" y="1318787"/>
            <a:ext cx="1065024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latin typeface="Roboto"/>
              </a:rPr>
              <a:t>Número primo </a:t>
            </a:r>
          </a:p>
          <a:p>
            <a:r>
              <a:rPr lang="pt-BR" dirty="0">
                <a:latin typeface="Roboto"/>
              </a:rPr>
              <a:t>Número natural maior que 1 que possui apenas dois divisores: o 1 e o próprio número.</a:t>
            </a:r>
          </a:p>
          <a:p>
            <a:endParaRPr lang="pt-BR" b="1" dirty="0">
              <a:latin typeface="Roboto"/>
            </a:endParaRPr>
          </a:p>
          <a:p>
            <a:r>
              <a:rPr lang="pt-BR" b="1" dirty="0">
                <a:latin typeface="Roboto"/>
              </a:rPr>
              <a:t>Número composto</a:t>
            </a:r>
          </a:p>
          <a:p>
            <a:r>
              <a:rPr lang="pt-BR" dirty="0">
                <a:latin typeface="Roboto"/>
              </a:rPr>
              <a:t>Número natural maior que 1 possui que mais de dois divisores.</a:t>
            </a:r>
          </a:p>
          <a:p>
            <a:endParaRPr lang="pt-BR" dirty="0">
              <a:latin typeface="Roboto"/>
            </a:endParaRPr>
          </a:p>
          <a:p>
            <a:r>
              <a:rPr lang="pt-BR" dirty="0">
                <a:latin typeface="Roboto"/>
              </a:rPr>
              <a:t>Exemplo: 133 é um número </a:t>
            </a:r>
            <a:r>
              <a:rPr lang="pt-BR" b="1" dirty="0">
                <a:latin typeface="Roboto"/>
              </a:rPr>
              <a:t>primo</a:t>
            </a:r>
            <a:r>
              <a:rPr lang="pt-BR" dirty="0">
                <a:latin typeface="Roboto"/>
              </a:rPr>
              <a:t> ou </a:t>
            </a:r>
            <a:r>
              <a:rPr lang="pt-BR" b="1" dirty="0">
                <a:latin typeface="Roboto"/>
              </a:rPr>
              <a:t>composto</a:t>
            </a:r>
            <a:r>
              <a:rPr lang="pt-BR" dirty="0">
                <a:latin typeface="Roboto"/>
              </a:rPr>
              <a:t>?</a:t>
            </a:r>
            <a:endParaRPr lang="pt-BR" dirty="0"/>
          </a:p>
        </p:txBody>
      </p:sp>
      <p:grpSp>
        <p:nvGrpSpPr>
          <p:cNvPr id="6" name="Agrupar 5">
            <a:extLst>
              <a:ext uri="{FF2B5EF4-FFF2-40B4-BE49-F238E27FC236}">
                <a16:creationId xmlns:a16="http://schemas.microsoft.com/office/drawing/2014/main" id="{E7534EBA-1025-ECE4-E70B-60324D49D51A}"/>
              </a:ext>
            </a:extLst>
          </p:cNvPr>
          <p:cNvGrpSpPr/>
          <p:nvPr/>
        </p:nvGrpSpPr>
        <p:grpSpPr>
          <a:xfrm>
            <a:off x="1016977" y="3778597"/>
            <a:ext cx="2407214" cy="2368989"/>
            <a:chOff x="1016977" y="3778597"/>
            <a:chExt cx="2407214" cy="2368989"/>
          </a:xfrm>
        </p:grpSpPr>
        <p:sp>
          <p:nvSpPr>
            <p:cNvPr id="17" name="Retângulo 16">
              <a:extLst>
                <a:ext uri="{FF2B5EF4-FFF2-40B4-BE49-F238E27FC236}">
                  <a16:creationId xmlns:a16="http://schemas.microsoft.com/office/drawing/2014/main" id="{0CC04A39-97C6-4EC1-A169-06D0F5FEC5D3}"/>
                </a:ext>
              </a:extLst>
            </p:cNvPr>
            <p:cNvSpPr/>
            <p:nvPr/>
          </p:nvSpPr>
          <p:spPr>
            <a:xfrm rot="10800000">
              <a:off x="1684135" y="4615995"/>
              <a:ext cx="559637" cy="66791"/>
            </a:xfrm>
            <a:prstGeom prst="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" name="Subtítulo 4">
              <a:extLst>
                <a:ext uri="{FF2B5EF4-FFF2-40B4-BE49-F238E27FC236}">
                  <a16:creationId xmlns:a16="http://schemas.microsoft.com/office/drawing/2014/main" id="{88AB36DE-9B24-433F-B7A5-996C1BD0D491}"/>
                </a:ext>
              </a:extLst>
            </p:cNvPr>
            <p:cNvSpPr txBox="1">
              <a:spLocks/>
            </p:cNvSpPr>
            <p:nvPr/>
          </p:nvSpPr>
          <p:spPr>
            <a:xfrm>
              <a:off x="2612766" y="3784039"/>
              <a:ext cx="559636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2</a:t>
              </a:r>
            </a:p>
          </p:txBody>
        </p:sp>
        <p:sp>
          <p:nvSpPr>
            <p:cNvPr id="19" name="Forma em L 18">
              <a:extLst>
                <a:ext uri="{FF2B5EF4-FFF2-40B4-BE49-F238E27FC236}">
                  <a16:creationId xmlns:a16="http://schemas.microsoft.com/office/drawing/2014/main" id="{979FA884-D058-4F64-98EB-5DAC6EA83660}"/>
                </a:ext>
              </a:extLst>
            </p:cNvPr>
            <p:cNvSpPr/>
            <p:nvPr/>
          </p:nvSpPr>
          <p:spPr>
            <a:xfrm>
              <a:off x="2474086" y="3816879"/>
              <a:ext cx="893887" cy="469423"/>
            </a:xfrm>
            <a:prstGeom prst="corner">
              <a:avLst>
                <a:gd name="adj1" fmla="val 12363"/>
                <a:gd name="adj2" fmla="val 11545"/>
              </a:avLst>
            </a:prstGeom>
            <a:gradFill flip="none" rotWithShape="1">
              <a:gsLst>
                <a:gs pos="0">
                  <a:schemeClr val="accent4">
                    <a:shade val="30000"/>
                    <a:satMod val="115000"/>
                  </a:schemeClr>
                </a:gs>
                <a:gs pos="50000">
                  <a:schemeClr val="accent4">
                    <a:shade val="67500"/>
                    <a:satMod val="115000"/>
                  </a:schemeClr>
                </a:gs>
                <a:gs pos="100000">
                  <a:schemeClr val="accent4"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" name="Subtítulo 4">
              <a:extLst>
                <a:ext uri="{FF2B5EF4-FFF2-40B4-BE49-F238E27FC236}">
                  <a16:creationId xmlns:a16="http://schemas.microsoft.com/office/drawing/2014/main" id="{CCF4F93B-3DBC-4316-BFE3-CDA7D3358778}"/>
                </a:ext>
              </a:extLst>
            </p:cNvPr>
            <p:cNvSpPr txBox="1">
              <a:spLocks/>
            </p:cNvSpPr>
            <p:nvPr/>
          </p:nvSpPr>
          <p:spPr>
            <a:xfrm>
              <a:off x="2425886" y="4286974"/>
              <a:ext cx="998305" cy="73731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0 6 6</a:t>
              </a:r>
            </a:p>
          </p:txBody>
        </p:sp>
        <p:sp>
          <p:nvSpPr>
            <p:cNvPr id="21" name="Subtítulo 4">
              <a:extLst>
                <a:ext uri="{FF2B5EF4-FFF2-40B4-BE49-F238E27FC236}">
                  <a16:creationId xmlns:a16="http://schemas.microsoft.com/office/drawing/2014/main" id="{B40C5373-A161-4DD6-B8EF-D535E7894C02}"/>
                </a:ext>
              </a:extLst>
            </p:cNvPr>
            <p:cNvSpPr txBox="1">
              <a:spLocks/>
            </p:cNvSpPr>
            <p:nvPr/>
          </p:nvSpPr>
          <p:spPr>
            <a:xfrm>
              <a:off x="1193971" y="3957135"/>
              <a:ext cx="559636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-</a:t>
              </a:r>
            </a:p>
          </p:txBody>
        </p:sp>
        <p:sp>
          <p:nvSpPr>
            <p:cNvPr id="22" name="Subtítulo 4">
              <a:extLst>
                <a:ext uri="{FF2B5EF4-FFF2-40B4-BE49-F238E27FC236}">
                  <a16:creationId xmlns:a16="http://schemas.microsoft.com/office/drawing/2014/main" id="{F74E304A-9233-4B4E-8C7D-57959686237A}"/>
                </a:ext>
              </a:extLst>
            </p:cNvPr>
            <p:cNvSpPr txBox="1">
              <a:spLocks/>
            </p:cNvSpPr>
            <p:nvPr/>
          </p:nvSpPr>
          <p:spPr>
            <a:xfrm>
              <a:off x="1813643" y="4681920"/>
              <a:ext cx="683627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1 3</a:t>
              </a:r>
            </a:p>
          </p:txBody>
        </p:sp>
        <p:sp>
          <p:nvSpPr>
            <p:cNvPr id="23" name="Subtítulo 4">
              <a:extLst>
                <a:ext uri="{FF2B5EF4-FFF2-40B4-BE49-F238E27FC236}">
                  <a16:creationId xmlns:a16="http://schemas.microsoft.com/office/drawing/2014/main" id="{3A320D13-0274-46B5-91E8-C1A2260402BB}"/>
                </a:ext>
              </a:extLst>
            </p:cNvPr>
            <p:cNvSpPr txBox="1">
              <a:spLocks/>
            </p:cNvSpPr>
            <p:nvPr/>
          </p:nvSpPr>
          <p:spPr>
            <a:xfrm>
              <a:off x="1016977" y="3778597"/>
              <a:ext cx="1949771" cy="51358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1 3 3 </a:t>
              </a:r>
            </a:p>
          </p:txBody>
        </p:sp>
        <p:sp>
          <p:nvSpPr>
            <p:cNvPr id="24" name="Subtítulo 4">
              <a:extLst>
                <a:ext uri="{FF2B5EF4-FFF2-40B4-BE49-F238E27FC236}">
                  <a16:creationId xmlns:a16="http://schemas.microsoft.com/office/drawing/2014/main" id="{57FBB268-DEC6-4DC9-A49D-82EAE7F5A334}"/>
                </a:ext>
              </a:extLst>
            </p:cNvPr>
            <p:cNvSpPr txBox="1">
              <a:spLocks/>
            </p:cNvSpPr>
            <p:nvPr/>
          </p:nvSpPr>
          <p:spPr>
            <a:xfrm>
              <a:off x="1518545" y="4194383"/>
              <a:ext cx="673422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1 2</a:t>
              </a:r>
            </a:p>
          </p:txBody>
        </p:sp>
        <p:sp>
          <p:nvSpPr>
            <p:cNvPr id="25" name="Subtítulo 4">
              <a:extLst>
                <a:ext uri="{FF2B5EF4-FFF2-40B4-BE49-F238E27FC236}">
                  <a16:creationId xmlns:a16="http://schemas.microsoft.com/office/drawing/2014/main" id="{8FA177F3-1684-4681-A2C6-91A03609FC53}"/>
                </a:ext>
              </a:extLst>
            </p:cNvPr>
            <p:cNvSpPr txBox="1">
              <a:spLocks/>
            </p:cNvSpPr>
            <p:nvPr/>
          </p:nvSpPr>
          <p:spPr>
            <a:xfrm>
              <a:off x="1356199" y="4902127"/>
              <a:ext cx="559636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-</a:t>
              </a:r>
            </a:p>
          </p:txBody>
        </p:sp>
        <p:sp>
          <p:nvSpPr>
            <p:cNvPr id="26" name="Subtítulo 4">
              <a:extLst>
                <a:ext uri="{FF2B5EF4-FFF2-40B4-BE49-F238E27FC236}">
                  <a16:creationId xmlns:a16="http://schemas.microsoft.com/office/drawing/2014/main" id="{5CCE2673-4725-471E-87EC-06ED74728D18}"/>
                </a:ext>
              </a:extLst>
            </p:cNvPr>
            <p:cNvSpPr txBox="1">
              <a:spLocks/>
            </p:cNvSpPr>
            <p:nvPr/>
          </p:nvSpPr>
          <p:spPr>
            <a:xfrm>
              <a:off x="1831615" y="5093279"/>
              <a:ext cx="683627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1 2</a:t>
              </a:r>
            </a:p>
          </p:txBody>
        </p:sp>
        <p:sp>
          <p:nvSpPr>
            <p:cNvPr id="27" name="Retângulo 26">
              <a:extLst>
                <a:ext uri="{FF2B5EF4-FFF2-40B4-BE49-F238E27FC236}">
                  <a16:creationId xmlns:a16="http://schemas.microsoft.com/office/drawing/2014/main" id="{630EC42D-1B7E-46A4-9205-65C22FDCB47E}"/>
                </a:ext>
              </a:extLst>
            </p:cNvPr>
            <p:cNvSpPr/>
            <p:nvPr/>
          </p:nvSpPr>
          <p:spPr>
            <a:xfrm rot="10800000">
              <a:off x="1698881" y="5564400"/>
              <a:ext cx="913884" cy="62511"/>
            </a:xfrm>
            <a:prstGeom prst="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8" name="Subtítulo 4">
              <a:extLst>
                <a:ext uri="{FF2B5EF4-FFF2-40B4-BE49-F238E27FC236}">
                  <a16:creationId xmlns:a16="http://schemas.microsoft.com/office/drawing/2014/main" id="{A1128402-E3D6-4810-8676-D9CC7E3FB9AE}"/>
                </a:ext>
              </a:extLst>
            </p:cNvPr>
            <p:cNvSpPr txBox="1">
              <a:spLocks/>
            </p:cNvSpPr>
            <p:nvPr/>
          </p:nvSpPr>
          <p:spPr>
            <a:xfrm>
              <a:off x="1832878" y="5647595"/>
              <a:ext cx="683627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0 1</a:t>
              </a:r>
            </a:p>
          </p:txBody>
        </p:sp>
      </p:grpSp>
      <p:grpSp>
        <p:nvGrpSpPr>
          <p:cNvPr id="8" name="Agrupar 7">
            <a:extLst>
              <a:ext uri="{FF2B5EF4-FFF2-40B4-BE49-F238E27FC236}">
                <a16:creationId xmlns:a16="http://schemas.microsoft.com/office/drawing/2014/main" id="{54C3D44B-9E6A-75B0-6104-4CDDBD1B6C7E}"/>
              </a:ext>
            </a:extLst>
          </p:cNvPr>
          <p:cNvGrpSpPr/>
          <p:nvPr/>
        </p:nvGrpSpPr>
        <p:grpSpPr>
          <a:xfrm>
            <a:off x="3829901" y="3810965"/>
            <a:ext cx="2401154" cy="2279543"/>
            <a:chOff x="3858304" y="3771203"/>
            <a:chExt cx="2401154" cy="2279543"/>
          </a:xfrm>
        </p:grpSpPr>
        <p:sp>
          <p:nvSpPr>
            <p:cNvPr id="29" name="Retângulo 28">
              <a:extLst>
                <a:ext uri="{FF2B5EF4-FFF2-40B4-BE49-F238E27FC236}">
                  <a16:creationId xmlns:a16="http://schemas.microsoft.com/office/drawing/2014/main" id="{54872A77-12CB-46F4-9815-2F4DB9A7E27C}"/>
                </a:ext>
              </a:extLst>
            </p:cNvPr>
            <p:cNvSpPr/>
            <p:nvPr/>
          </p:nvSpPr>
          <p:spPr>
            <a:xfrm rot="10800000">
              <a:off x="4519402" y="4589707"/>
              <a:ext cx="559637" cy="66791"/>
            </a:xfrm>
            <a:prstGeom prst="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600"/>
            </a:p>
          </p:txBody>
        </p:sp>
        <p:sp>
          <p:nvSpPr>
            <p:cNvPr id="30" name="Subtítulo 4">
              <a:extLst>
                <a:ext uri="{FF2B5EF4-FFF2-40B4-BE49-F238E27FC236}">
                  <a16:creationId xmlns:a16="http://schemas.microsoft.com/office/drawing/2014/main" id="{E5617E68-BB24-48D5-B154-60D0B0FA9DD7}"/>
                </a:ext>
              </a:extLst>
            </p:cNvPr>
            <p:cNvSpPr txBox="1">
              <a:spLocks/>
            </p:cNvSpPr>
            <p:nvPr/>
          </p:nvSpPr>
          <p:spPr>
            <a:xfrm>
              <a:off x="5403219" y="3794452"/>
              <a:ext cx="559636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3</a:t>
              </a:r>
            </a:p>
          </p:txBody>
        </p:sp>
        <p:sp>
          <p:nvSpPr>
            <p:cNvPr id="31" name="Forma em L 30">
              <a:extLst>
                <a:ext uri="{FF2B5EF4-FFF2-40B4-BE49-F238E27FC236}">
                  <a16:creationId xmlns:a16="http://schemas.microsoft.com/office/drawing/2014/main" id="{49A59D92-47BB-4CC2-BC52-A2BD7CBBAC4C}"/>
                </a:ext>
              </a:extLst>
            </p:cNvPr>
            <p:cNvSpPr/>
            <p:nvPr/>
          </p:nvSpPr>
          <p:spPr>
            <a:xfrm>
              <a:off x="5272263" y="3771203"/>
              <a:ext cx="893887" cy="469423"/>
            </a:xfrm>
            <a:prstGeom prst="corner">
              <a:avLst>
                <a:gd name="adj1" fmla="val 12363"/>
                <a:gd name="adj2" fmla="val 13493"/>
              </a:avLst>
            </a:prstGeom>
            <a:gradFill flip="none" rotWithShape="1">
              <a:gsLst>
                <a:gs pos="0">
                  <a:schemeClr val="accent4">
                    <a:shade val="30000"/>
                    <a:satMod val="115000"/>
                  </a:schemeClr>
                </a:gs>
                <a:gs pos="50000">
                  <a:schemeClr val="accent4">
                    <a:shade val="67500"/>
                    <a:satMod val="115000"/>
                  </a:schemeClr>
                </a:gs>
                <a:gs pos="100000">
                  <a:schemeClr val="accent4"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600"/>
            </a:p>
          </p:txBody>
        </p:sp>
        <p:sp>
          <p:nvSpPr>
            <p:cNvPr id="32" name="Subtítulo 4">
              <a:extLst>
                <a:ext uri="{FF2B5EF4-FFF2-40B4-BE49-F238E27FC236}">
                  <a16:creationId xmlns:a16="http://schemas.microsoft.com/office/drawing/2014/main" id="{2EAC4AF0-5CE7-4C26-A698-0D5B23E2518B}"/>
                </a:ext>
              </a:extLst>
            </p:cNvPr>
            <p:cNvSpPr txBox="1">
              <a:spLocks/>
            </p:cNvSpPr>
            <p:nvPr/>
          </p:nvSpPr>
          <p:spPr>
            <a:xfrm>
              <a:off x="5261153" y="4260686"/>
              <a:ext cx="998305" cy="73731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0 4 4</a:t>
              </a:r>
            </a:p>
          </p:txBody>
        </p:sp>
        <p:sp>
          <p:nvSpPr>
            <p:cNvPr id="33" name="Subtítulo 4">
              <a:extLst>
                <a:ext uri="{FF2B5EF4-FFF2-40B4-BE49-F238E27FC236}">
                  <a16:creationId xmlns:a16="http://schemas.microsoft.com/office/drawing/2014/main" id="{8E60A9E4-504A-4FAE-8E83-3AFA43D894FF}"/>
                </a:ext>
              </a:extLst>
            </p:cNvPr>
            <p:cNvSpPr txBox="1">
              <a:spLocks/>
            </p:cNvSpPr>
            <p:nvPr/>
          </p:nvSpPr>
          <p:spPr>
            <a:xfrm>
              <a:off x="4029238" y="3930847"/>
              <a:ext cx="559636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-</a:t>
              </a:r>
            </a:p>
          </p:txBody>
        </p:sp>
        <p:sp>
          <p:nvSpPr>
            <p:cNvPr id="34" name="Subtítulo 4">
              <a:extLst>
                <a:ext uri="{FF2B5EF4-FFF2-40B4-BE49-F238E27FC236}">
                  <a16:creationId xmlns:a16="http://schemas.microsoft.com/office/drawing/2014/main" id="{1651B6E6-9DF9-4B15-B5CF-E2AE14ED27E5}"/>
                </a:ext>
              </a:extLst>
            </p:cNvPr>
            <p:cNvSpPr txBox="1">
              <a:spLocks/>
            </p:cNvSpPr>
            <p:nvPr/>
          </p:nvSpPr>
          <p:spPr>
            <a:xfrm>
              <a:off x="4648910" y="4655632"/>
              <a:ext cx="683627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1 3</a:t>
              </a:r>
            </a:p>
          </p:txBody>
        </p:sp>
        <p:sp>
          <p:nvSpPr>
            <p:cNvPr id="35" name="Subtítulo 4">
              <a:extLst>
                <a:ext uri="{FF2B5EF4-FFF2-40B4-BE49-F238E27FC236}">
                  <a16:creationId xmlns:a16="http://schemas.microsoft.com/office/drawing/2014/main" id="{A06F73E1-87B2-4D12-BD48-C89A1AD7B66D}"/>
                </a:ext>
              </a:extLst>
            </p:cNvPr>
            <p:cNvSpPr txBox="1">
              <a:spLocks/>
            </p:cNvSpPr>
            <p:nvPr/>
          </p:nvSpPr>
          <p:spPr>
            <a:xfrm>
              <a:off x="4353812" y="4168095"/>
              <a:ext cx="673422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1 2</a:t>
              </a:r>
            </a:p>
          </p:txBody>
        </p:sp>
        <p:sp>
          <p:nvSpPr>
            <p:cNvPr id="36" name="Subtítulo 4">
              <a:extLst>
                <a:ext uri="{FF2B5EF4-FFF2-40B4-BE49-F238E27FC236}">
                  <a16:creationId xmlns:a16="http://schemas.microsoft.com/office/drawing/2014/main" id="{6B4DC4EF-644D-4B7B-85D6-EF32CBF5AF2C}"/>
                </a:ext>
              </a:extLst>
            </p:cNvPr>
            <p:cNvSpPr txBox="1">
              <a:spLocks/>
            </p:cNvSpPr>
            <p:nvPr/>
          </p:nvSpPr>
          <p:spPr>
            <a:xfrm>
              <a:off x="4191466" y="4875839"/>
              <a:ext cx="559636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-</a:t>
              </a:r>
            </a:p>
          </p:txBody>
        </p:sp>
        <p:sp>
          <p:nvSpPr>
            <p:cNvPr id="37" name="Subtítulo 4">
              <a:extLst>
                <a:ext uri="{FF2B5EF4-FFF2-40B4-BE49-F238E27FC236}">
                  <a16:creationId xmlns:a16="http://schemas.microsoft.com/office/drawing/2014/main" id="{AAEE7832-9A4A-4D07-B907-9B120D86EC22}"/>
                </a:ext>
              </a:extLst>
            </p:cNvPr>
            <p:cNvSpPr txBox="1">
              <a:spLocks/>
            </p:cNvSpPr>
            <p:nvPr/>
          </p:nvSpPr>
          <p:spPr>
            <a:xfrm>
              <a:off x="4666882" y="5066991"/>
              <a:ext cx="683627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1 2</a:t>
              </a:r>
            </a:p>
          </p:txBody>
        </p:sp>
        <p:sp>
          <p:nvSpPr>
            <p:cNvPr id="38" name="Retângulo 37">
              <a:extLst>
                <a:ext uri="{FF2B5EF4-FFF2-40B4-BE49-F238E27FC236}">
                  <a16:creationId xmlns:a16="http://schemas.microsoft.com/office/drawing/2014/main" id="{CBAE6250-535B-4894-A863-018A4FE145F0}"/>
                </a:ext>
              </a:extLst>
            </p:cNvPr>
            <p:cNvSpPr/>
            <p:nvPr/>
          </p:nvSpPr>
          <p:spPr>
            <a:xfrm rot="10800000">
              <a:off x="4559755" y="5455878"/>
              <a:ext cx="913884" cy="62511"/>
            </a:xfrm>
            <a:prstGeom prst="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600"/>
            </a:p>
          </p:txBody>
        </p:sp>
        <p:sp>
          <p:nvSpPr>
            <p:cNvPr id="48" name="Subtítulo 4">
              <a:extLst>
                <a:ext uri="{FF2B5EF4-FFF2-40B4-BE49-F238E27FC236}">
                  <a16:creationId xmlns:a16="http://schemas.microsoft.com/office/drawing/2014/main" id="{CAD5BB73-C277-4D3C-8734-36741F2E1F23}"/>
                </a:ext>
              </a:extLst>
            </p:cNvPr>
            <p:cNvSpPr txBox="1">
              <a:spLocks/>
            </p:cNvSpPr>
            <p:nvPr/>
          </p:nvSpPr>
          <p:spPr>
            <a:xfrm>
              <a:off x="4729481" y="5550755"/>
              <a:ext cx="683627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0 1</a:t>
              </a:r>
            </a:p>
          </p:txBody>
        </p:sp>
        <p:sp>
          <p:nvSpPr>
            <p:cNvPr id="49" name="Subtítulo 4">
              <a:extLst>
                <a:ext uri="{FF2B5EF4-FFF2-40B4-BE49-F238E27FC236}">
                  <a16:creationId xmlns:a16="http://schemas.microsoft.com/office/drawing/2014/main" id="{C61A1F91-F260-4F66-B3D3-A6301E037BF4}"/>
                </a:ext>
              </a:extLst>
            </p:cNvPr>
            <p:cNvSpPr txBox="1">
              <a:spLocks/>
            </p:cNvSpPr>
            <p:nvPr/>
          </p:nvSpPr>
          <p:spPr>
            <a:xfrm>
              <a:off x="3858304" y="3799238"/>
              <a:ext cx="1949771" cy="51358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1 3 3 </a:t>
              </a:r>
            </a:p>
          </p:txBody>
        </p:sp>
      </p:grpSp>
      <p:grpSp>
        <p:nvGrpSpPr>
          <p:cNvPr id="9" name="Agrupar 8">
            <a:extLst>
              <a:ext uri="{FF2B5EF4-FFF2-40B4-BE49-F238E27FC236}">
                <a16:creationId xmlns:a16="http://schemas.microsoft.com/office/drawing/2014/main" id="{8B32BE13-6A68-9EC4-A208-8CF03452EFE4}"/>
              </a:ext>
            </a:extLst>
          </p:cNvPr>
          <p:cNvGrpSpPr/>
          <p:nvPr/>
        </p:nvGrpSpPr>
        <p:grpSpPr>
          <a:xfrm>
            <a:off x="6719028" y="3817814"/>
            <a:ext cx="2402721" cy="2240329"/>
            <a:chOff x="6719028" y="3817814"/>
            <a:chExt cx="2402721" cy="2240329"/>
          </a:xfrm>
        </p:grpSpPr>
        <p:sp>
          <p:nvSpPr>
            <p:cNvPr id="50" name="Retângulo 49">
              <a:extLst>
                <a:ext uri="{FF2B5EF4-FFF2-40B4-BE49-F238E27FC236}">
                  <a16:creationId xmlns:a16="http://schemas.microsoft.com/office/drawing/2014/main" id="{7FE0B883-2501-49A2-99DA-63131643724A}"/>
                </a:ext>
              </a:extLst>
            </p:cNvPr>
            <p:cNvSpPr/>
            <p:nvPr/>
          </p:nvSpPr>
          <p:spPr>
            <a:xfrm rot="10800000">
              <a:off x="7381693" y="4616930"/>
              <a:ext cx="559637" cy="66791"/>
            </a:xfrm>
            <a:prstGeom prst="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600"/>
            </a:p>
          </p:txBody>
        </p:sp>
        <p:sp>
          <p:nvSpPr>
            <p:cNvPr id="51" name="Subtítulo 4">
              <a:extLst>
                <a:ext uri="{FF2B5EF4-FFF2-40B4-BE49-F238E27FC236}">
                  <a16:creationId xmlns:a16="http://schemas.microsoft.com/office/drawing/2014/main" id="{B90789F6-21E0-4905-9F97-62B76AF4E155}"/>
                </a:ext>
              </a:extLst>
            </p:cNvPr>
            <p:cNvSpPr txBox="1">
              <a:spLocks/>
            </p:cNvSpPr>
            <p:nvPr/>
          </p:nvSpPr>
          <p:spPr>
            <a:xfrm>
              <a:off x="8285260" y="3847464"/>
              <a:ext cx="559636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5</a:t>
              </a:r>
            </a:p>
          </p:txBody>
        </p:sp>
        <p:sp>
          <p:nvSpPr>
            <p:cNvPr id="52" name="Forma em L 51">
              <a:extLst>
                <a:ext uri="{FF2B5EF4-FFF2-40B4-BE49-F238E27FC236}">
                  <a16:creationId xmlns:a16="http://schemas.microsoft.com/office/drawing/2014/main" id="{2C6C009F-772C-4AFE-B9DE-A557098310D5}"/>
                </a:ext>
              </a:extLst>
            </p:cNvPr>
            <p:cNvSpPr/>
            <p:nvPr/>
          </p:nvSpPr>
          <p:spPr>
            <a:xfrm>
              <a:off x="8171644" y="3817814"/>
              <a:ext cx="893887" cy="469423"/>
            </a:xfrm>
            <a:prstGeom prst="corner">
              <a:avLst>
                <a:gd name="adj1" fmla="val 12363"/>
                <a:gd name="adj2" fmla="val 13493"/>
              </a:avLst>
            </a:prstGeom>
            <a:gradFill flip="none" rotWithShape="1">
              <a:gsLst>
                <a:gs pos="0">
                  <a:schemeClr val="accent4">
                    <a:shade val="30000"/>
                    <a:satMod val="115000"/>
                  </a:schemeClr>
                </a:gs>
                <a:gs pos="50000">
                  <a:schemeClr val="accent4">
                    <a:shade val="67500"/>
                    <a:satMod val="115000"/>
                  </a:schemeClr>
                </a:gs>
                <a:gs pos="100000">
                  <a:schemeClr val="accent4"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600"/>
            </a:p>
          </p:txBody>
        </p:sp>
        <p:sp>
          <p:nvSpPr>
            <p:cNvPr id="53" name="Subtítulo 4">
              <a:extLst>
                <a:ext uri="{FF2B5EF4-FFF2-40B4-BE49-F238E27FC236}">
                  <a16:creationId xmlns:a16="http://schemas.microsoft.com/office/drawing/2014/main" id="{4081D46B-71E4-4492-B54C-3DC239FDA531}"/>
                </a:ext>
              </a:extLst>
            </p:cNvPr>
            <p:cNvSpPr txBox="1">
              <a:spLocks/>
            </p:cNvSpPr>
            <p:nvPr/>
          </p:nvSpPr>
          <p:spPr>
            <a:xfrm>
              <a:off x="8123444" y="4287909"/>
              <a:ext cx="998305" cy="73731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0 2 6</a:t>
              </a:r>
            </a:p>
          </p:txBody>
        </p:sp>
        <p:sp>
          <p:nvSpPr>
            <p:cNvPr id="54" name="Subtítulo 4">
              <a:extLst>
                <a:ext uri="{FF2B5EF4-FFF2-40B4-BE49-F238E27FC236}">
                  <a16:creationId xmlns:a16="http://schemas.microsoft.com/office/drawing/2014/main" id="{31B466CF-F695-4F08-9B1B-7DEBA5EEE979}"/>
                </a:ext>
              </a:extLst>
            </p:cNvPr>
            <p:cNvSpPr txBox="1">
              <a:spLocks/>
            </p:cNvSpPr>
            <p:nvPr/>
          </p:nvSpPr>
          <p:spPr>
            <a:xfrm>
              <a:off x="6845261" y="3987565"/>
              <a:ext cx="559636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-</a:t>
              </a:r>
            </a:p>
          </p:txBody>
        </p:sp>
        <p:sp>
          <p:nvSpPr>
            <p:cNvPr id="55" name="Subtítulo 4">
              <a:extLst>
                <a:ext uri="{FF2B5EF4-FFF2-40B4-BE49-F238E27FC236}">
                  <a16:creationId xmlns:a16="http://schemas.microsoft.com/office/drawing/2014/main" id="{2030EE21-2D9D-49DA-9085-42683E3FE03C}"/>
                </a:ext>
              </a:extLst>
            </p:cNvPr>
            <p:cNvSpPr txBox="1">
              <a:spLocks/>
            </p:cNvSpPr>
            <p:nvPr/>
          </p:nvSpPr>
          <p:spPr>
            <a:xfrm>
              <a:off x="7511201" y="4682855"/>
              <a:ext cx="683627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3 3</a:t>
              </a:r>
            </a:p>
          </p:txBody>
        </p:sp>
        <p:sp>
          <p:nvSpPr>
            <p:cNvPr id="56" name="Subtítulo 4">
              <a:extLst>
                <a:ext uri="{FF2B5EF4-FFF2-40B4-BE49-F238E27FC236}">
                  <a16:creationId xmlns:a16="http://schemas.microsoft.com/office/drawing/2014/main" id="{03585A49-7DF4-426F-BC71-B01B4967A200}"/>
                </a:ext>
              </a:extLst>
            </p:cNvPr>
            <p:cNvSpPr txBox="1">
              <a:spLocks/>
            </p:cNvSpPr>
            <p:nvPr/>
          </p:nvSpPr>
          <p:spPr>
            <a:xfrm>
              <a:off x="7251689" y="4194586"/>
              <a:ext cx="673422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1 0</a:t>
              </a:r>
            </a:p>
          </p:txBody>
        </p:sp>
        <p:sp>
          <p:nvSpPr>
            <p:cNvPr id="57" name="Subtítulo 4">
              <a:extLst>
                <a:ext uri="{FF2B5EF4-FFF2-40B4-BE49-F238E27FC236}">
                  <a16:creationId xmlns:a16="http://schemas.microsoft.com/office/drawing/2014/main" id="{EAC87597-2648-4C12-A098-E199371F9E9E}"/>
                </a:ext>
              </a:extLst>
            </p:cNvPr>
            <p:cNvSpPr txBox="1">
              <a:spLocks/>
            </p:cNvSpPr>
            <p:nvPr/>
          </p:nvSpPr>
          <p:spPr>
            <a:xfrm>
              <a:off x="7053757" y="4903062"/>
              <a:ext cx="559636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-</a:t>
              </a:r>
            </a:p>
          </p:txBody>
        </p:sp>
        <p:sp>
          <p:nvSpPr>
            <p:cNvPr id="58" name="Subtítulo 4">
              <a:extLst>
                <a:ext uri="{FF2B5EF4-FFF2-40B4-BE49-F238E27FC236}">
                  <a16:creationId xmlns:a16="http://schemas.microsoft.com/office/drawing/2014/main" id="{06ACB5F5-B54F-4D45-B314-EA5E12A6D6B6}"/>
                </a:ext>
              </a:extLst>
            </p:cNvPr>
            <p:cNvSpPr txBox="1">
              <a:spLocks/>
            </p:cNvSpPr>
            <p:nvPr/>
          </p:nvSpPr>
          <p:spPr>
            <a:xfrm>
              <a:off x="7546866" y="5050598"/>
              <a:ext cx="683627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3 0</a:t>
              </a:r>
            </a:p>
          </p:txBody>
        </p:sp>
        <p:sp>
          <p:nvSpPr>
            <p:cNvPr id="59" name="Retângulo 58">
              <a:extLst>
                <a:ext uri="{FF2B5EF4-FFF2-40B4-BE49-F238E27FC236}">
                  <a16:creationId xmlns:a16="http://schemas.microsoft.com/office/drawing/2014/main" id="{9640B0EB-DA76-42E4-8600-1E4071245FCE}"/>
                </a:ext>
              </a:extLst>
            </p:cNvPr>
            <p:cNvSpPr/>
            <p:nvPr/>
          </p:nvSpPr>
          <p:spPr>
            <a:xfrm rot="10800000">
              <a:off x="7377908" y="5458912"/>
              <a:ext cx="913884" cy="62511"/>
            </a:xfrm>
            <a:prstGeom prst="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600"/>
            </a:p>
          </p:txBody>
        </p:sp>
        <p:sp>
          <p:nvSpPr>
            <p:cNvPr id="60" name="Subtítulo 4">
              <a:extLst>
                <a:ext uri="{FF2B5EF4-FFF2-40B4-BE49-F238E27FC236}">
                  <a16:creationId xmlns:a16="http://schemas.microsoft.com/office/drawing/2014/main" id="{BEA078AB-BA92-4995-BD46-A596DDED12F5}"/>
                </a:ext>
              </a:extLst>
            </p:cNvPr>
            <p:cNvSpPr txBox="1">
              <a:spLocks/>
            </p:cNvSpPr>
            <p:nvPr/>
          </p:nvSpPr>
          <p:spPr>
            <a:xfrm>
              <a:off x="7569720" y="5558152"/>
              <a:ext cx="683627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0 3</a:t>
              </a:r>
            </a:p>
          </p:txBody>
        </p:sp>
        <p:sp>
          <p:nvSpPr>
            <p:cNvPr id="61" name="Subtítulo 4">
              <a:extLst>
                <a:ext uri="{FF2B5EF4-FFF2-40B4-BE49-F238E27FC236}">
                  <a16:creationId xmlns:a16="http://schemas.microsoft.com/office/drawing/2014/main" id="{E911F234-0B45-4C83-B319-5605EC58FAAE}"/>
                </a:ext>
              </a:extLst>
            </p:cNvPr>
            <p:cNvSpPr txBox="1">
              <a:spLocks/>
            </p:cNvSpPr>
            <p:nvPr/>
          </p:nvSpPr>
          <p:spPr>
            <a:xfrm>
              <a:off x="6719028" y="3820449"/>
              <a:ext cx="1949771" cy="51358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1 3 3 </a:t>
              </a:r>
            </a:p>
          </p:txBody>
        </p:sp>
      </p:grpSp>
      <p:sp>
        <p:nvSpPr>
          <p:cNvPr id="63" name="Subtítulo 4">
            <a:extLst>
              <a:ext uri="{FF2B5EF4-FFF2-40B4-BE49-F238E27FC236}">
                <a16:creationId xmlns:a16="http://schemas.microsoft.com/office/drawing/2014/main" id="{1121A52F-FBFF-448C-9584-76ADB0011D2C}"/>
              </a:ext>
            </a:extLst>
          </p:cNvPr>
          <p:cNvSpPr txBox="1">
            <a:spLocks/>
          </p:cNvSpPr>
          <p:nvPr/>
        </p:nvSpPr>
        <p:spPr>
          <a:xfrm>
            <a:off x="11090901" y="3881259"/>
            <a:ext cx="625362" cy="4999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7</a:t>
            </a:r>
          </a:p>
        </p:txBody>
      </p:sp>
      <p:sp>
        <p:nvSpPr>
          <p:cNvPr id="68" name="Subtítulo 4">
            <a:extLst>
              <a:ext uri="{FF2B5EF4-FFF2-40B4-BE49-F238E27FC236}">
                <a16:creationId xmlns:a16="http://schemas.microsoft.com/office/drawing/2014/main" id="{19C505CB-96C5-4590-A12B-7A94E603B760}"/>
              </a:ext>
            </a:extLst>
          </p:cNvPr>
          <p:cNvSpPr txBox="1">
            <a:spLocks/>
          </p:cNvSpPr>
          <p:nvPr/>
        </p:nvSpPr>
        <p:spPr>
          <a:xfrm>
            <a:off x="9973818" y="4209582"/>
            <a:ext cx="752512" cy="4999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0 7</a:t>
            </a:r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981290B3-7A19-A7F0-CAC6-813E317DD11F}"/>
              </a:ext>
            </a:extLst>
          </p:cNvPr>
          <p:cNvGrpSpPr/>
          <p:nvPr/>
        </p:nvGrpSpPr>
        <p:grpSpPr>
          <a:xfrm>
            <a:off x="9374260" y="3832078"/>
            <a:ext cx="2603372" cy="2350144"/>
            <a:chOff x="9374260" y="3832078"/>
            <a:chExt cx="2603372" cy="2350144"/>
          </a:xfrm>
        </p:grpSpPr>
        <p:sp>
          <p:nvSpPr>
            <p:cNvPr id="62" name="Retângulo 61">
              <a:extLst>
                <a:ext uri="{FF2B5EF4-FFF2-40B4-BE49-F238E27FC236}">
                  <a16:creationId xmlns:a16="http://schemas.microsoft.com/office/drawing/2014/main" id="{FEDA545A-A30E-492A-BC0B-7D0DD1655773}"/>
                </a:ext>
              </a:extLst>
            </p:cNvPr>
            <p:cNvSpPr/>
            <p:nvPr/>
          </p:nvSpPr>
          <p:spPr>
            <a:xfrm rot="10800000">
              <a:off x="10146089" y="4631193"/>
              <a:ext cx="625364" cy="66791"/>
            </a:xfrm>
            <a:prstGeom prst="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600"/>
            </a:p>
          </p:txBody>
        </p:sp>
        <p:sp>
          <p:nvSpPr>
            <p:cNvPr id="64" name="Forma em L 63">
              <a:extLst>
                <a:ext uri="{FF2B5EF4-FFF2-40B4-BE49-F238E27FC236}">
                  <a16:creationId xmlns:a16="http://schemas.microsoft.com/office/drawing/2014/main" id="{47282D37-1318-4085-96E2-5B9409A2A88B}"/>
                </a:ext>
              </a:extLst>
            </p:cNvPr>
            <p:cNvSpPr/>
            <p:nvPr/>
          </p:nvSpPr>
          <p:spPr>
            <a:xfrm>
              <a:off x="10916414" y="3832078"/>
              <a:ext cx="998868" cy="469423"/>
            </a:xfrm>
            <a:prstGeom prst="corner">
              <a:avLst>
                <a:gd name="adj1" fmla="val 12363"/>
                <a:gd name="adj2" fmla="val 11545"/>
              </a:avLst>
            </a:prstGeom>
            <a:gradFill flip="none" rotWithShape="1">
              <a:gsLst>
                <a:gs pos="0">
                  <a:schemeClr val="accent4">
                    <a:shade val="30000"/>
                    <a:satMod val="115000"/>
                  </a:schemeClr>
                </a:gs>
                <a:gs pos="50000">
                  <a:schemeClr val="accent4">
                    <a:shade val="67500"/>
                    <a:satMod val="115000"/>
                  </a:schemeClr>
                </a:gs>
                <a:gs pos="100000">
                  <a:schemeClr val="accent4"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600"/>
            </a:p>
          </p:txBody>
        </p:sp>
        <p:sp>
          <p:nvSpPr>
            <p:cNvPr id="65" name="Subtítulo 4">
              <a:extLst>
                <a:ext uri="{FF2B5EF4-FFF2-40B4-BE49-F238E27FC236}">
                  <a16:creationId xmlns:a16="http://schemas.microsoft.com/office/drawing/2014/main" id="{D01E8F5F-82A9-422D-B718-CF00703C25FD}"/>
                </a:ext>
              </a:extLst>
            </p:cNvPr>
            <p:cNvSpPr txBox="1">
              <a:spLocks/>
            </p:cNvSpPr>
            <p:nvPr/>
          </p:nvSpPr>
          <p:spPr>
            <a:xfrm>
              <a:off x="10862082" y="4302173"/>
              <a:ext cx="1115550" cy="73731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0 1 9</a:t>
              </a:r>
            </a:p>
          </p:txBody>
        </p:sp>
        <p:sp>
          <p:nvSpPr>
            <p:cNvPr id="66" name="Subtítulo 4">
              <a:extLst>
                <a:ext uri="{FF2B5EF4-FFF2-40B4-BE49-F238E27FC236}">
                  <a16:creationId xmlns:a16="http://schemas.microsoft.com/office/drawing/2014/main" id="{D7A9F319-1BD4-4452-B65B-075AB471C28A}"/>
                </a:ext>
              </a:extLst>
            </p:cNvPr>
            <p:cNvSpPr txBox="1">
              <a:spLocks/>
            </p:cNvSpPr>
            <p:nvPr/>
          </p:nvSpPr>
          <p:spPr>
            <a:xfrm>
              <a:off x="9618897" y="3998132"/>
              <a:ext cx="625362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-</a:t>
              </a:r>
            </a:p>
          </p:txBody>
        </p:sp>
        <p:sp>
          <p:nvSpPr>
            <p:cNvPr id="67" name="Subtítulo 4">
              <a:extLst>
                <a:ext uri="{FF2B5EF4-FFF2-40B4-BE49-F238E27FC236}">
                  <a16:creationId xmlns:a16="http://schemas.microsoft.com/office/drawing/2014/main" id="{387B9D0F-DB6C-44CD-B138-D8DD052513B1}"/>
                </a:ext>
              </a:extLst>
            </p:cNvPr>
            <p:cNvSpPr txBox="1">
              <a:spLocks/>
            </p:cNvSpPr>
            <p:nvPr/>
          </p:nvSpPr>
          <p:spPr>
            <a:xfrm>
              <a:off x="10268318" y="4697119"/>
              <a:ext cx="763914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6 3</a:t>
              </a:r>
            </a:p>
          </p:txBody>
        </p:sp>
        <p:sp>
          <p:nvSpPr>
            <p:cNvPr id="69" name="Subtítulo 4">
              <a:extLst>
                <a:ext uri="{FF2B5EF4-FFF2-40B4-BE49-F238E27FC236}">
                  <a16:creationId xmlns:a16="http://schemas.microsoft.com/office/drawing/2014/main" id="{C3BA8338-8C89-488F-A4A1-EC8368257E3F}"/>
                </a:ext>
              </a:extLst>
            </p:cNvPr>
            <p:cNvSpPr txBox="1">
              <a:spLocks/>
            </p:cNvSpPr>
            <p:nvPr/>
          </p:nvSpPr>
          <p:spPr>
            <a:xfrm>
              <a:off x="9818154" y="4917326"/>
              <a:ext cx="625362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-</a:t>
              </a:r>
            </a:p>
          </p:txBody>
        </p:sp>
        <p:sp>
          <p:nvSpPr>
            <p:cNvPr id="70" name="Subtítulo 4">
              <a:extLst>
                <a:ext uri="{FF2B5EF4-FFF2-40B4-BE49-F238E27FC236}">
                  <a16:creationId xmlns:a16="http://schemas.microsoft.com/office/drawing/2014/main" id="{B66A971F-7B69-44FC-9542-5FE3C6C661AC}"/>
                </a:ext>
              </a:extLst>
            </p:cNvPr>
            <p:cNvSpPr txBox="1">
              <a:spLocks/>
            </p:cNvSpPr>
            <p:nvPr/>
          </p:nvSpPr>
          <p:spPr>
            <a:xfrm>
              <a:off x="10286290" y="5108478"/>
              <a:ext cx="763914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6 3</a:t>
              </a:r>
            </a:p>
          </p:txBody>
        </p:sp>
        <p:sp>
          <p:nvSpPr>
            <p:cNvPr id="71" name="Retângulo 70">
              <a:extLst>
                <a:ext uri="{FF2B5EF4-FFF2-40B4-BE49-F238E27FC236}">
                  <a16:creationId xmlns:a16="http://schemas.microsoft.com/office/drawing/2014/main" id="{BE7BE06B-97BD-4707-A298-5E4B52428C60}"/>
                </a:ext>
              </a:extLst>
            </p:cNvPr>
            <p:cNvSpPr/>
            <p:nvPr/>
          </p:nvSpPr>
          <p:spPr>
            <a:xfrm rot="10800000">
              <a:off x="10140034" y="5579598"/>
              <a:ext cx="1021214" cy="62511"/>
            </a:xfrm>
            <a:prstGeom prst="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600"/>
            </a:p>
          </p:txBody>
        </p:sp>
        <p:sp>
          <p:nvSpPr>
            <p:cNvPr id="72" name="Subtítulo 4">
              <a:extLst>
                <a:ext uri="{FF2B5EF4-FFF2-40B4-BE49-F238E27FC236}">
                  <a16:creationId xmlns:a16="http://schemas.microsoft.com/office/drawing/2014/main" id="{4D6F01C2-DB49-4974-90E9-F5D5D6BD42BF}"/>
                </a:ext>
              </a:extLst>
            </p:cNvPr>
            <p:cNvSpPr txBox="1">
              <a:spLocks/>
            </p:cNvSpPr>
            <p:nvPr/>
          </p:nvSpPr>
          <p:spPr>
            <a:xfrm>
              <a:off x="10286290" y="5682231"/>
              <a:ext cx="763914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0 0</a:t>
              </a:r>
            </a:p>
          </p:txBody>
        </p:sp>
        <p:sp>
          <p:nvSpPr>
            <p:cNvPr id="73" name="Subtítulo 4">
              <a:extLst>
                <a:ext uri="{FF2B5EF4-FFF2-40B4-BE49-F238E27FC236}">
                  <a16:creationId xmlns:a16="http://schemas.microsoft.com/office/drawing/2014/main" id="{978AAC82-3DE3-4F8A-B0AE-D017E56FA7B3}"/>
                </a:ext>
              </a:extLst>
            </p:cNvPr>
            <p:cNvSpPr txBox="1">
              <a:spLocks/>
            </p:cNvSpPr>
            <p:nvPr/>
          </p:nvSpPr>
          <p:spPr>
            <a:xfrm>
              <a:off x="9374260" y="3852274"/>
              <a:ext cx="2178760" cy="51358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1 3 3 </a:t>
              </a:r>
            </a:p>
          </p:txBody>
        </p:sp>
      </p:grpSp>
      <p:sp>
        <p:nvSpPr>
          <p:cNvPr id="74" name="Seta: para a Direita 73">
            <a:extLst>
              <a:ext uri="{FF2B5EF4-FFF2-40B4-BE49-F238E27FC236}">
                <a16:creationId xmlns:a16="http://schemas.microsoft.com/office/drawing/2014/main" id="{D2CE99FC-B40C-47AA-9635-699A8EDB0F61}"/>
              </a:ext>
            </a:extLst>
          </p:cNvPr>
          <p:cNvSpPr/>
          <p:nvPr/>
        </p:nvSpPr>
        <p:spPr>
          <a:xfrm>
            <a:off x="3679547" y="4033508"/>
            <a:ext cx="383458" cy="338321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pt-BR" dirty="0"/>
          </a:p>
        </p:txBody>
      </p:sp>
      <p:sp>
        <p:nvSpPr>
          <p:cNvPr id="75" name="Seta: para a Direita 74">
            <a:extLst>
              <a:ext uri="{FF2B5EF4-FFF2-40B4-BE49-F238E27FC236}">
                <a16:creationId xmlns:a16="http://schemas.microsoft.com/office/drawing/2014/main" id="{AFEBB6A1-5487-4FCF-B376-B020B4A86E54}"/>
              </a:ext>
            </a:extLst>
          </p:cNvPr>
          <p:cNvSpPr/>
          <p:nvPr/>
        </p:nvSpPr>
        <p:spPr>
          <a:xfrm>
            <a:off x="9352970" y="4021660"/>
            <a:ext cx="383458" cy="338321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pt-BR" dirty="0"/>
          </a:p>
        </p:txBody>
      </p:sp>
      <p:sp>
        <p:nvSpPr>
          <p:cNvPr id="77" name="Retângulo 76">
            <a:extLst>
              <a:ext uri="{FF2B5EF4-FFF2-40B4-BE49-F238E27FC236}">
                <a16:creationId xmlns:a16="http://schemas.microsoft.com/office/drawing/2014/main" id="{88D98044-2EEB-4E19-B739-2C8A06ABDF96}"/>
              </a:ext>
            </a:extLst>
          </p:cNvPr>
          <p:cNvSpPr/>
          <p:nvPr/>
        </p:nvSpPr>
        <p:spPr>
          <a:xfrm>
            <a:off x="451800" y="6183100"/>
            <a:ext cx="61229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dirty="0">
                <a:latin typeface="Roboto"/>
              </a:rPr>
              <a:t>133 é </a:t>
            </a:r>
            <a:r>
              <a:rPr lang="pt-BR" b="1" dirty="0">
                <a:latin typeface="Roboto"/>
              </a:rPr>
              <a:t>composto</a:t>
            </a:r>
            <a:r>
              <a:rPr lang="pt-BR" dirty="0">
                <a:latin typeface="Roboto"/>
              </a:rPr>
              <a:t>, pois 1, 7, 19 e 133 são seus divisores.</a:t>
            </a:r>
            <a:endParaRPr lang="pt-BR" dirty="0"/>
          </a:p>
        </p:txBody>
      </p:sp>
      <p:sp>
        <p:nvSpPr>
          <p:cNvPr id="79" name="Seta: para a Direita 78">
            <a:extLst>
              <a:ext uri="{FF2B5EF4-FFF2-40B4-BE49-F238E27FC236}">
                <a16:creationId xmlns:a16="http://schemas.microsoft.com/office/drawing/2014/main" id="{3FCD70CE-ECB5-4DC5-A563-371D21B90CE6}"/>
              </a:ext>
            </a:extLst>
          </p:cNvPr>
          <p:cNvSpPr/>
          <p:nvPr/>
        </p:nvSpPr>
        <p:spPr>
          <a:xfrm>
            <a:off x="6463598" y="4026660"/>
            <a:ext cx="383458" cy="338321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4</a:t>
            </a:fld>
            <a:endParaRPr lang="pt-BR"/>
          </a:p>
        </p:txBody>
      </p:sp>
      <p:pic>
        <p:nvPicPr>
          <p:cNvPr id="7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0219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817355" y="670440"/>
            <a:ext cx="102648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Mínimo Múltiplo Comum</a:t>
            </a:r>
          </a:p>
        </p:txBody>
      </p:sp>
      <p:sp>
        <p:nvSpPr>
          <p:cNvPr id="44" name="Retângulo 43">
            <a:extLst>
              <a:ext uri="{FF2B5EF4-FFF2-40B4-BE49-F238E27FC236}">
                <a16:creationId xmlns:a16="http://schemas.microsoft.com/office/drawing/2014/main" id="{37A53B2C-05A1-48C5-821A-161AD2540909}"/>
              </a:ext>
            </a:extLst>
          </p:cNvPr>
          <p:cNvSpPr/>
          <p:nvPr/>
        </p:nvSpPr>
        <p:spPr>
          <a:xfrm>
            <a:off x="679702" y="1551490"/>
            <a:ext cx="1091488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Roboto"/>
              </a:rPr>
              <a:t>O </a:t>
            </a:r>
            <a:r>
              <a:rPr lang="pt-BR" b="1" dirty="0">
                <a:latin typeface="Roboto"/>
              </a:rPr>
              <a:t>mínimo múltiplo comum</a:t>
            </a:r>
            <a:r>
              <a:rPr lang="pt-BR" dirty="0">
                <a:latin typeface="Roboto"/>
              </a:rPr>
              <a:t> entre dois números naturais é o menor número, diferente de zero, que é múltiplo comum desses números. O mínimo múltiplo comum entre dois números naturais </a:t>
            </a:r>
            <a:r>
              <a:rPr lang="pt-BR" b="1" dirty="0">
                <a:latin typeface="Roboto"/>
              </a:rPr>
              <a:t>a</a:t>
            </a:r>
            <a:r>
              <a:rPr lang="pt-BR" dirty="0">
                <a:latin typeface="Roboto"/>
              </a:rPr>
              <a:t> e </a:t>
            </a:r>
            <a:r>
              <a:rPr lang="pt-BR" b="1" dirty="0">
                <a:latin typeface="Roboto"/>
              </a:rPr>
              <a:t>b</a:t>
            </a:r>
            <a:r>
              <a:rPr lang="pt-BR" dirty="0">
                <a:latin typeface="Roboto"/>
              </a:rPr>
              <a:t> pode ser indicado por </a:t>
            </a:r>
            <a:r>
              <a:rPr lang="pt-BR" b="1" dirty="0">
                <a:latin typeface="Roboto"/>
              </a:rPr>
              <a:t>mmc (a, b)</a:t>
            </a:r>
            <a:r>
              <a:rPr lang="pt-BR" dirty="0">
                <a:latin typeface="Roboto"/>
              </a:rPr>
              <a:t>.</a:t>
            </a:r>
          </a:p>
          <a:p>
            <a:pPr algn="just"/>
            <a:r>
              <a:rPr lang="pt-BR" dirty="0">
                <a:latin typeface="Roboto"/>
              </a:rPr>
              <a:t>Também podemos obter o </a:t>
            </a:r>
            <a:r>
              <a:rPr lang="pt-BR" b="1" dirty="0">
                <a:latin typeface="Roboto"/>
              </a:rPr>
              <a:t>mínimo múltiplo comum </a:t>
            </a:r>
            <a:r>
              <a:rPr lang="pt-BR" dirty="0">
                <a:latin typeface="Roboto"/>
              </a:rPr>
              <a:t>entre três ou mais números naturais.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FB2465A8-0AC1-4CA1-8C83-8E5C16DCFBF7}"/>
              </a:ext>
            </a:extLst>
          </p:cNvPr>
          <p:cNvSpPr/>
          <p:nvPr/>
        </p:nvSpPr>
        <p:spPr>
          <a:xfrm>
            <a:off x="679702" y="2986322"/>
            <a:ext cx="112028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Exemplo: </a:t>
            </a:r>
          </a:p>
          <a:p>
            <a:r>
              <a:rPr lang="pt-BR" dirty="0">
                <a:latin typeface="Roboto"/>
              </a:rPr>
              <a:t>Para determinar o mínimo múltiplo comum dos números naturais  3, 5 e 10, pode-se escrever os múltiplos de cada número  e verificar o menor número, diferente de zero, que é múltiplo simultaneamente de 3, 5 e 10.</a:t>
            </a:r>
          </a:p>
          <a:p>
            <a:endParaRPr lang="pt-BR" dirty="0">
              <a:latin typeface="Roboto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0" dirty="0">
                <a:latin typeface="Roboto"/>
              </a:rPr>
              <a:t>Múltiplos de 3             </a:t>
            </a:r>
            <a:r>
              <a:rPr lang="pt-BR" b="1" dirty="0">
                <a:latin typeface="Roboto"/>
              </a:rPr>
              <a:t>0</a:t>
            </a:r>
            <a:r>
              <a:rPr lang="pt-BR" b="0" dirty="0">
                <a:latin typeface="Roboto"/>
              </a:rPr>
              <a:t>, 3, 6, 9, 12, 15, 18, 21, 24, 27, </a:t>
            </a:r>
            <a:r>
              <a:rPr lang="pt-BR" b="1" dirty="0">
                <a:latin typeface="Roboto"/>
              </a:rPr>
              <a:t>30</a:t>
            </a:r>
            <a:r>
              <a:rPr lang="pt-BR" b="0" dirty="0">
                <a:latin typeface="Roboto"/>
              </a:rPr>
              <a:t>, 33, ...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0" dirty="0">
                <a:latin typeface="Roboto"/>
              </a:rPr>
              <a:t>Múltiplos de 5             </a:t>
            </a:r>
            <a:r>
              <a:rPr lang="pt-BR" b="1" dirty="0">
                <a:latin typeface="Roboto"/>
              </a:rPr>
              <a:t>0</a:t>
            </a:r>
            <a:r>
              <a:rPr lang="pt-BR" b="0" dirty="0">
                <a:latin typeface="Roboto"/>
              </a:rPr>
              <a:t>, 5, 10, 15, 20, 25, </a:t>
            </a:r>
            <a:r>
              <a:rPr lang="pt-BR" b="1" dirty="0">
                <a:latin typeface="Roboto"/>
              </a:rPr>
              <a:t>30</a:t>
            </a:r>
            <a:r>
              <a:rPr lang="pt-BR" b="0" dirty="0">
                <a:latin typeface="Roboto"/>
              </a:rPr>
              <a:t>, 35, ...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0" dirty="0">
                <a:latin typeface="Roboto"/>
              </a:rPr>
              <a:t>Múltiplos de 10           </a:t>
            </a:r>
            <a:r>
              <a:rPr lang="pt-BR" b="1" dirty="0">
                <a:latin typeface="Roboto"/>
              </a:rPr>
              <a:t>0</a:t>
            </a:r>
            <a:r>
              <a:rPr lang="pt-BR" b="0" dirty="0">
                <a:latin typeface="Roboto"/>
              </a:rPr>
              <a:t>, 10, 20, </a:t>
            </a:r>
            <a:r>
              <a:rPr lang="pt-BR" b="1" dirty="0">
                <a:latin typeface="Roboto"/>
              </a:rPr>
              <a:t>30</a:t>
            </a:r>
            <a:r>
              <a:rPr lang="pt-BR" b="0" dirty="0">
                <a:latin typeface="Roboto"/>
              </a:rPr>
              <a:t>, 40, ...</a:t>
            </a:r>
          </a:p>
          <a:p>
            <a:endParaRPr lang="pt-BR" b="0" dirty="0">
              <a:latin typeface="Roboto"/>
            </a:endParaRPr>
          </a:p>
          <a:p>
            <a:pPr algn="l"/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Outra maneira de determinar o mínimo múltiplo comum é fazer a decomposição simultânea e considerar todos os fatores primos usados nas divisões dos números que deseja determinar o </a:t>
            </a:r>
            <a:r>
              <a:rPr lang="pt-BR" sz="1800" b="0" i="0" u="none" strike="noStrike" baseline="0" dirty="0" err="1">
                <a:latin typeface="Roboto" panose="02000000000000000000" pitchFamily="2" charset="0"/>
                <a:ea typeface="Roboto" panose="02000000000000000000" pitchFamily="2" charset="0"/>
              </a:rPr>
              <a:t>mmc</a:t>
            </a:r>
            <a:r>
              <a:rPr lang="pt-BR" sz="1800" b="0" i="0" u="none" strike="noStrike" baseline="0" dirty="0">
                <a:solidFill>
                  <a:srgbClr val="2F2F2E"/>
                </a:solidFill>
                <a:latin typeface="FrutigerLTStd-Light"/>
              </a:rPr>
              <a:t>.</a:t>
            </a:r>
            <a:endParaRPr lang="pt-BR" b="0" dirty="0">
              <a:latin typeface="Roboto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5</a:t>
            </a:fld>
            <a:endParaRPr lang="pt-BR" dirty="0"/>
          </a:p>
        </p:txBody>
      </p:sp>
      <p:pic>
        <p:nvPicPr>
          <p:cNvPr id="13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Conector de Seta Reta 6">
            <a:extLst>
              <a:ext uri="{FF2B5EF4-FFF2-40B4-BE49-F238E27FC236}">
                <a16:creationId xmlns:a16="http://schemas.microsoft.com/office/drawing/2014/main" id="{8B94C733-8DA8-22F9-4711-3F94A7F90A19}"/>
              </a:ext>
            </a:extLst>
          </p:cNvPr>
          <p:cNvCxnSpPr>
            <a:cxnSpLocks/>
          </p:cNvCxnSpPr>
          <p:nvPr/>
        </p:nvCxnSpPr>
        <p:spPr>
          <a:xfrm>
            <a:off x="2734056" y="4306824"/>
            <a:ext cx="41148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>
            <a:extLst>
              <a:ext uri="{FF2B5EF4-FFF2-40B4-BE49-F238E27FC236}">
                <a16:creationId xmlns:a16="http://schemas.microsoft.com/office/drawing/2014/main" id="{E726171B-F716-3A9E-D2A8-80490A7FD8FD}"/>
              </a:ext>
            </a:extLst>
          </p:cNvPr>
          <p:cNvCxnSpPr>
            <a:cxnSpLocks/>
          </p:cNvCxnSpPr>
          <p:nvPr/>
        </p:nvCxnSpPr>
        <p:spPr>
          <a:xfrm>
            <a:off x="2734056" y="4562856"/>
            <a:ext cx="41148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de Seta Reta 9">
            <a:extLst>
              <a:ext uri="{FF2B5EF4-FFF2-40B4-BE49-F238E27FC236}">
                <a16:creationId xmlns:a16="http://schemas.microsoft.com/office/drawing/2014/main" id="{F567B84A-C71D-59FC-EBD4-AD52EA74B03A}"/>
              </a:ext>
            </a:extLst>
          </p:cNvPr>
          <p:cNvCxnSpPr>
            <a:cxnSpLocks/>
          </p:cNvCxnSpPr>
          <p:nvPr/>
        </p:nvCxnSpPr>
        <p:spPr>
          <a:xfrm>
            <a:off x="2734056" y="4828032"/>
            <a:ext cx="41148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5468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899651" y="627314"/>
            <a:ext cx="102648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Máximo Divisor Comum 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33C02B86-A65C-4690-BC12-7F188BDABB9F}"/>
              </a:ext>
            </a:extLst>
          </p:cNvPr>
          <p:cNvSpPr/>
          <p:nvPr/>
        </p:nvSpPr>
        <p:spPr>
          <a:xfrm>
            <a:off x="734910" y="1426524"/>
            <a:ext cx="1059435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Roboto"/>
              </a:rPr>
              <a:t>O </a:t>
            </a:r>
            <a:r>
              <a:rPr lang="pt-BR" b="1" dirty="0">
                <a:latin typeface="Roboto"/>
              </a:rPr>
              <a:t>máximo divisor comum</a:t>
            </a:r>
            <a:r>
              <a:rPr lang="pt-BR" dirty="0">
                <a:latin typeface="Roboto"/>
              </a:rPr>
              <a:t> de dois números naturais não nulos é o maior número que é divisor comum deles. O máximo divisor comum de dois números naturais </a:t>
            </a:r>
            <a:r>
              <a:rPr lang="pt-BR" b="1" dirty="0">
                <a:latin typeface="Roboto"/>
              </a:rPr>
              <a:t>a</a:t>
            </a:r>
            <a:r>
              <a:rPr lang="pt-BR" dirty="0">
                <a:latin typeface="Roboto"/>
              </a:rPr>
              <a:t> e </a:t>
            </a:r>
            <a:r>
              <a:rPr lang="pt-BR" b="1" dirty="0">
                <a:latin typeface="Roboto"/>
              </a:rPr>
              <a:t>b</a:t>
            </a:r>
            <a:r>
              <a:rPr lang="pt-BR" dirty="0">
                <a:latin typeface="Roboto"/>
              </a:rPr>
              <a:t> pode ser indicado por </a:t>
            </a:r>
            <a:r>
              <a:rPr lang="pt-BR" b="1" dirty="0">
                <a:latin typeface="Roboto"/>
              </a:rPr>
              <a:t>mdc (a, b)</a:t>
            </a:r>
            <a:r>
              <a:rPr lang="pt-BR" dirty="0">
                <a:latin typeface="Roboto"/>
              </a:rPr>
              <a:t>.</a:t>
            </a:r>
          </a:p>
          <a:p>
            <a:pPr algn="just"/>
            <a:endParaRPr lang="pt-BR" b="1" dirty="0">
              <a:latin typeface="Roboto"/>
            </a:endParaRPr>
          </a:p>
          <a:p>
            <a:pPr algn="just"/>
            <a:r>
              <a:rPr lang="pt-BR" dirty="0">
                <a:latin typeface="Roboto"/>
              </a:rPr>
              <a:t>Também podemos obter o </a:t>
            </a:r>
            <a:r>
              <a:rPr lang="pt-BR" b="1" dirty="0">
                <a:latin typeface="Roboto"/>
              </a:rPr>
              <a:t>máximo divisor comum </a:t>
            </a:r>
            <a:r>
              <a:rPr lang="pt-BR" dirty="0">
                <a:latin typeface="Roboto"/>
              </a:rPr>
              <a:t>entre três ou mais números naturais.</a:t>
            </a:r>
          </a:p>
          <a:p>
            <a:pPr algn="just"/>
            <a:endParaRPr lang="pt-BR" b="1" dirty="0">
              <a:latin typeface="Roboto"/>
            </a:endParaRPr>
          </a:p>
          <a:p>
            <a:r>
              <a:rPr lang="pt-BR" dirty="0">
                <a:latin typeface="Roboto"/>
              </a:rPr>
              <a:t>Exemplo: </a:t>
            </a:r>
          </a:p>
          <a:p>
            <a:r>
              <a:rPr lang="pt-BR" dirty="0">
                <a:latin typeface="Roboto"/>
              </a:rPr>
              <a:t>Para determinar o máximo divisor comum dos números naturais, pode-se escrever os divisores de cada número  e verificar o menor número que é divisor comum de 28, 42 e 63.</a:t>
            </a:r>
          </a:p>
          <a:p>
            <a:pPr algn="just"/>
            <a:endParaRPr lang="pt-BR" b="1" dirty="0">
              <a:latin typeface="Roboto"/>
            </a:endParaRPr>
          </a:p>
          <a:p>
            <a:pPr algn="just"/>
            <a:r>
              <a:rPr lang="pt-BR" dirty="0">
                <a:latin typeface="Roboto"/>
              </a:rPr>
              <a:t>Exemplo: 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515A6B7F-578E-437A-95A1-36E91B5B17AF}"/>
              </a:ext>
            </a:extLst>
          </p:cNvPr>
          <p:cNvSpPr/>
          <p:nvPr/>
        </p:nvSpPr>
        <p:spPr>
          <a:xfrm>
            <a:off x="734910" y="4275515"/>
            <a:ext cx="1084139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latin typeface="Roboto"/>
              </a:rPr>
              <a:t>mdc</a:t>
            </a:r>
            <a:r>
              <a:rPr lang="pt-BR" dirty="0">
                <a:latin typeface="Roboto"/>
              </a:rPr>
              <a:t> (28, 42, 63) = 7, pois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0" dirty="0">
                <a:latin typeface="Roboto"/>
              </a:rPr>
              <a:t>Divisores de 28           </a:t>
            </a:r>
            <a:r>
              <a:rPr lang="pt-BR" b="1" dirty="0">
                <a:latin typeface="Roboto"/>
              </a:rPr>
              <a:t>1</a:t>
            </a:r>
            <a:r>
              <a:rPr lang="pt-BR" b="0" dirty="0">
                <a:latin typeface="Roboto"/>
              </a:rPr>
              <a:t>, 2, 4, </a:t>
            </a:r>
            <a:r>
              <a:rPr lang="pt-BR" b="1" dirty="0">
                <a:latin typeface="Roboto"/>
              </a:rPr>
              <a:t>7</a:t>
            </a:r>
            <a:r>
              <a:rPr lang="pt-BR" b="0" dirty="0">
                <a:latin typeface="Roboto"/>
              </a:rPr>
              <a:t>, 14, 28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0" dirty="0">
                <a:latin typeface="Roboto"/>
              </a:rPr>
              <a:t>Divisores de 42           </a:t>
            </a:r>
            <a:r>
              <a:rPr lang="pt-BR" b="1" dirty="0">
                <a:latin typeface="Roboto"/>
              </a:rPr>
              <a:t>1</a:t>
            </a:r>
            <a:r>
              <a:rPr lang="pt-BR" b="0" dirty="0">
                <a:latin typeface="Roboto"/>
              </a:rPr>
              <a:t>, 2, 3, 6, </a:t>
            </a:r>
            <a:r>
              <a:rPr lang="pt-BR" b="1" dirty="0">
                <a:latin typeface="Roboto"/>
              </a:rPr>
              <a:t>7</a:t>
            </a:r>
            <a:r>
              <a:rPr lang="pt-BR" b="0" dirty="0">
                <a:latin typeface="Roboto"/>
              </a:rPr>
              <a:t>, 14, 21, 42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0" dirty="0">
                <a:latin typeface="Roboto"/>
              </a:rPr>
              <a:t>Divisores de 63           </a:t>
            </a:r>
            <a:r>
              <a:rPr lang="pt-BR" b="1" dirty="0">
                <a:latin typeface="Roboto"/>
              </a:rPr>
              <a:t>1</a:t>
            </a:r>
            <a:r>
              <a:rPr lang="pt-BR" b="0" dirty="0">
                <a:latin typeface="Roboto"/>
              </a:rPr>
              <a:t>, 3, </a:t>
            </a:r>
            <a:r>
              <a:rPr lang="pt-BR" b="1" dirty="0">
                <a:latin typeface="Roboto"/>
              </a:rPr>
              <a:t>7</a:t>
            </a:r>
            <a:r>
              <a:rPr lang="pt-BR" b="0" dirty="0">
                <a:latin typeface="Roboto"/>
              </a:rPr>
              <a:t>, 9, 21, 63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>
              <a:latin typeface="Roboto"/>
            </a:endParaRPr>
          </a:p>
          <a:p>
            <a:pPr algn="l"/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Outra maneira de determinar o máximo divisor comum (</a:t>
            </a:r>
            <a:r>
              <a:rPr lang="pt-BR" sz="1800" b="0" i="0" u="none" strike="noStrike" baseline="0" dirty="0" err="1">
                <a:latin typeface="Roboto" panose="02000000000000000000" pitchFamily="2" charset="0"/>
                <a:ea typeface="Roboto" panose="02000000000000000000" pitchFamily="2" charset="0"/>
              </a:rPr>
              <a:t>mdc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) é fazer a decomposição em fatores primos dos números e considerar apenas os fatores primos comuns.</a:t>
            </a:r>
            <a:endParaRPr lang="pt-BR" b="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endParaRPr lang="pt-B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6</a:t>
            </a:fld>
            <a:endParaRPr lang="pt-BR"/>
          </a:p>
        </p:txBody>
      </p:sp>
      <p:pic>
        <p:nvPicPr>
          <p:cNvPr id="1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" name="Conector de Seta Reta 2">
            <a:extLst>
              <a:ext uri="{FF2B5EF4-FFF2-40B4-BE49-F238E27FC236}">
                <a16:creationId xmlns:a16="http://schemas.microsoft.com/office/drawing/2014/main" id="{CFA3C574-8086-7DB3-0897-947353C97B9A}"/>
              </a:ext>
            </a:extLst>
          </p:cNvPr>
          <p:cNvCxnSpPr>
            <a:cxnSpLocks/>
          </p:cNvCxnSpPr>
          <p:nvPr/>
        </p:nvCxnSpPr>
        <p:spPr>
          <a:xfrm>
            <a:off x="2752344" y="4764334"/>
            <a:ext cx="41148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de Seta Reta 4">
            <a:extLst>
              <a:ext uri="{FF2B5EF4-FFF2-40B4-BE49-F238E27FC236}">
                <a16:creationId xmlns:a16="http://schemas.microsoft.com/office/drawing/2014/main" id="{F3B772FF-079D-1D3C-E0D8-AB4CC89B51BF}"/>
              </a:ext>
            </a:extLst>
          </p:cNvPr>
          <p:cNvCxnSpPr>
            <a:cxnSpLocks/>
          </p:cNvCxnSpPr>
          <p:nvPr/>
        </p:nvCxnSpPr>
        <p:spPr>
          <a:xfrm>
            <a:off x="2752344" y="5029200"/>
            <a:ext cx="41148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de Seta Reta 5">
            <a:extLst>
              <a:ext uri="{FF2B5EF4-FFF2-40B4-BE49-F238E27FC236}">
                <a16:creationId xmlns:a16="http://schemas.microsoft.com/office/drawing/2014/main" id="{36EC3D95-29E7-2B34-A887-D0704A616CD4}"/>
              </a:ext>
            </a:extLst>
          </p:cNvPr>
          <p:cNvCxnSpPr>
            <a:cxnSpLocks/>
          </p:cNvCxnSpPr>
          <p:nvPr/>
        </p:nvCxnSpPr>
        <p:spPr>
          <a:xfrm>
            <a:off x="2752344" y="5294376"/>
            <a:ext cx="41148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9944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963561" y="634137"/>
            <a:ext cx="102648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Potências</a:t>
            </a:r>
          </a:p>
        </p:txBody>
      </p:sp>
      <p:sp>
        <p:nvSpPr>
          <p:cNvPr id="44" name="Retângulo 43">
            <a:extLst>
              <a:ext uri="{FF2B5EF4-FFF2-40B4-BE49-F238E27FC236}">
                <a16:creationId xmlns:a16="http://schemas.microsoft.com/office/drawing/2014/main" id="{37A53B2C-05A1-48C5-821A-161AD2540909}"/>
              </a:ext>
            </a:extLst>
          </p:cNvPr>
          <p:cNvSpPr/>
          <p:nvPr/>
        </p:nvSpPr>
        <p:spPr>
          <a:xfrm>
            <a:off x="417218" y="1259089"/>
            <a:ext cx="9014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>
                <a:latin typeface="Roboto"/>
              </a:rPr>
              <a:t>Para representar uma multiplicação de fatores iguais, podemos utilizar a </a:t>
            </a:r>
            <a:r>
              <a:rPr lang="pt-BR" b="1" dirty="0">
                <a:latin typeface="Roboto"/>
              </a:rPr>
              <a:t>potenciação</a:t>
            </a:r>
            <a:r>
              <a:rPr lang="pt-BR" dirty="0">
                <a:latin typeface="Roboto"/>
              </a:rPr>
              <a:t>.</a:t>
            </a: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E13063E6-7447-49AE-BF2C-17AAD760A1A9}"/>
              </a:ext>
            </a:extLst>
          </p:cNvPr>
          <p:cNvSpPr/>
          <p:nvPr/>
        </p:nvSpPr>
        <p:spPr>
          <a:xfrm>
            <a:off x="1845139" y="453435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2</a:t>
            </a:r>
            <a:endParaRPr lang="pt-BR" sz="2800" dirty="0"/>
          </a:p>
        </p:txBody>
      </p:sp>
      <p:sp>
        <p:nvSpPr>
          <p:cNvPr id="22" name="Subtítulo 4">
            <a:extLst>
              <a:ext uri="{FF2B5EF4-FFF2-40B4-BE49-F238E27FC236}">
                <a16:creationId xmlns:a16="http://schemas.microsoft.com/office/drawing/2014/main" id="{15F4D022-7552-4786-9AC6-0CE380593B17}"/>
              </a:ext>
            </a:extLst>
          </p:cNvPr>
          <p:cNvSpPr txBox="1">
            <a:spLocks/>
          </p:cNvSpPr>
          <p:nvPr/>
        </p:nvSpPr>
        <p:spPr>
          <a:xfrm>
            <a:off x="1989977" y="4367561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3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id="{1BF1789B-B235-4F7E-BF61-A53CF3BFAFFE}"/>
              </a:ext>
            </a:extLst>
          </p:cNvPr>
          <p:cNvSpPr/>
          <p:nvPr/>
        </p:nvSpPr>
        <p:spPr>
          <a:xfrm>
            <a:off x="2674963" y="4534356"/>
            <a:ext cx="13821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2 </a:t>
            </a:r>
            <a:r>
              <a:rPr lang="pt-BR" sz="2800" dirty="0">
                <a:solidFill>
                  <a:schemeClr val="bg2">
                    <a:lumMod val="50000"/>
                  </a:schemeClr>
                </a:solidFill>
                <a:latin typeface="Roboto"/>
              </a:rPr>
              <a:t>·</a:t>
            </a:r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2 </a:t>
            </a:r>
            <a:r>
              <a:rPr lang="pt-BR" sz="2800" dirty="0">
                <a:solidFill>
                  <a:schemeClr val="bg2">
                    <a:lumMod val="50000"/>
                  </a:schemeClr>
                </a:solidFill>
                <a:latin typeface="Roboto"/>
              </a:rPr>
              <a:t>·</a:t>
            </a:r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2</a:t>
            </a:r>
            <a:endParaRPr lang="pt-BR" sz="2800" dirty="0"/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D039A53C-25E5-43C7-A430-D81A7B29D99B}"/>
              </a:ext>
            </a:extLst>
          </p:cNvPr>
          <p:cNvSpPr/>
          <p:nvPr/>
        </p:nvSpPr>
        <p:spPr>
          <a:xfrm>
            <a:off x="2255242" y="4608968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=</a:t>
            </a:r>
            <a:endParaRPr lang="pt-BR" sz="2800" dirty="0"/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5B4B47C8-085F-4762-AB2E-D85FD9DB477D}"/>
              </a:ext>
            </a:extLst>
          </p:cNvPr>
          <p:cNvSpPr/>
          <p:nvPr/>
        </p:nvSpPr>
        <p:spPr>
          <a:xfrm>
            <a:off x="4082134" y="4609838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=</a:t>
            </a:r>
            <a:endParaRPr lang="pt-BR" sz="2800" dirty="0"/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E164AC35-9D7C-4067-A2AE-7689A172DAC6}"/>
              </a:ext>
            </a:extLst>
          </p:cNvPr>
          <p:cNvSpPr/>
          <p:nvPr/>
        </p:nvSpPr>
        <p:spPr>
          <a:xfrm>
            <a:off x="4476794" y="453435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8</a:t>
            </a:r>
            <a:endParaRPr lang="pt-BR" sz="2800" dirty="0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BB8D35AD-1952-40CD-A662-693AE4E953A2}"/>
              </a:ext>
            </a:extLst>
          </p:cNvPr>
          <p:cNvSpPr/>
          <p:nvPr/>
        </p:nvSpPr>
        <p:spPr>
          <a:xfrm>
            <a:off x="463666" y="5407055"/>
            <a:ext cx="54864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>
                <a:latin typeface="Roboto"/>
              </a:rPr>
              <a:t>O expoente 3 também pode ser lido usando a expressão </a:t>
            </a:r>
            <a:r>
              <a:rPr lang="pt-BR" b="1" dirty="0">
                <a:latin typeface="Roboto"/>
              </a:rPr>
              <a:t>ao cubo</a:t>
            </a:r>
            <a:r>
              <a:rPr lang="pt-BR" dirty="0">
                <a:latin typeface="Roboto"/>
              </a:rPr>
              <a:t>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4AD9D7BF-8393-4ECE-B0F4-04B3EE9D3D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666" y="4242329"/>
            <a:ext cx="1270278" cy="965438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AD66F960-8081-4871-A28F-69BF18F7AD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4015" y="4451931"/>
            <a:ext cx="558922" cy="546234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38285AA1-5FCC-48C4-B091-49C0ECFF3E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75344" y="3929574"/>
            <a:ext cx="1615551" cy="1511735"/>
          </a:xfrm>
          <a:prstGeom prst="rect">
            <a:avLst/>
          </a:prstGeom>
        </p:spPr>
      </p:pic>
      <p:sp>
        <p:nvSpPr>
          <p:cNvPr id="18" name="Retângulo 17">
            <a:extLst>
              <a:ext uri="{FF2B5EF4-FFF2-40B4-BE49-F238E27FC236}">
                <a16:creationId xmlns:a16="http://schemas.microsoft.com/office/drawing/2014/main" id="{A2A8620A-A023-41E5-9E86-3326716ED6E5}"/>
              </a:ext>
            </a:extLst>
          </p:cNvPr>
          <p:cNvSpPr/>
          <p:nvPr/>
        </p:nvSpPr>
        <p:spPr>
          <a:xfrm>
            <a:off x="8602091" y="4459025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5</a:t>
            </a:r>
            <a:endParaRPr lang="pt-BR" sz="2800" dirty="0"/>
          </a:p>
        </p:txBody>
      </p:sp>
      <p:sp>
        <p:nvSpPr>
          <p:cNvPr id="19" name="Subtítulo 4">
            <a:extLst>
              <a:ext uri="{FF2B5EF4-FFF2-40B4-BE49-F238E27FC236}">
                <a16:creationId xmlns:a16="http://schemas.microsoft.com/office/drawing/2014/main" id="{B57ACB4E-4AD1-4190-9CD7-CB70931FE928}"/>
              </a:ext>
            </a:extLst>
          </p:cNvPr>
          <p:cNvSpPr txBox="1">
            <a:spLocks/>
          </p:cNvSpPr>
          <p:nvPr/>
        </p:nvSpPr>
        <p:spPr>
          <a:xfrm>
            <a:off x="8771914" y="4261588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2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317A2B67-92EE-4804-ACD2-FCED3CC6F3BA}"/>
              </a:ext>
            </a:extLst>
          </p:cNvPr>
          <p:cNvSpPr/>
          <p:nvPr/>
        </p:nvSpPr>
        <p:spPr>
          <a:xfrm>
            <a:off x="9431915" y="4459025"/>
            <a:ext cx="8835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5 </a:t>
            </a:r>
            <a:r>
              <a:rPr lang="pt-BR" sz="2800" dirty="0">
                <a:solidFill>
                  <a:schemeClr val="bg2">
                    <a:lumMod val="50000"/>
                  </a:schemeClr>
                </a:solidFill>
                <a:latin typeface="Roboto"/>
              </a:rPr>
              <a:t>·</a:t>
            </a:r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5</a:t>
            </a:r>
            <a:endParaRPr lang="pt-BR" sz="2800" dirty="0"/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4C25F29A-5AB2-48FD-824B-BF0C9FB44D3E}"/>
              </a:ext>
            </a:extLst>
          </p:cNvPr>
          <p:cNvSpPr/>
          <p:nvPr/>
        </p:nvSpPr>
        <p:spPr>
          <a:xfrm>
            <a:off x="9012194" y="4533637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=</a:t>
            </a:r>
            <a:endParaRPr lang="pt-BR" sz="2800" dirty="0"/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id="{10363261-146C-4F48-9A9B-D3F7D3CD9465}"/>
              </a:ext>
            </a:extLst>
          </p:cNvPr>
          <p:cNvSpPr/>
          <p:nvPr/>
        </p:nvSpPr>
        <p:spPr>
          <a:xfrm>
            <a:off x="10379958" y="4533637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=</a:t>
            </a:r>
            <a:endParaRPr lang="pt-BR" sz="2800" dirty="0"/>
          </a:p>
        </p:txBody>
      </p:sp>
      <p:sp>
        <p:nvSpPr>
          <p:cNvPr id="29" name="Retângulo 28">
            <a:extLst>
              <a:ext uri="{FF2B5EF4-FFF2-40B4-BE49-F238E27FC236}">
                <a16:creationId xmlns:a16="http://schemas.microsoft.com/office/drawing/2014/main" id="{D1EDC294-351F-4334-877C-91710C3B943A}"/>
              </a:ext>
            </a:extLst>
          </p:cNvPr>
          <p:cNvSpPr/>
          <p:nvPr/>
        </p:nvSpPr>
        <p:spPr>
          <a:xfrm>
            <a:off x="10774618" y="4451931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25</a:t>
            </a:r>
            <a:endParaRPr lang="pt-BR" sz="2800" dirty="0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5118D5A3-A626-4473-BAEF-27FB5EA6CD0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88594" y="4529856"/>
            <a:ext cx="362609" cy="351288"/>
          </a:xfrm>
          <a:prstGeom prst="rect">
            <a:avLst/>
          </a:prstGeom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5E7E13AD-7262-41CB-AFB2-12DE6188FA73}"/>
              </a:ext>
            </a:extLst>
          </p:cNvPr>
          <p:cNvSpPr/>
          <p:nvPr/>
        </p:nvSpPr>
        <p:spPr>
          <a:xfrm>
            <a:off x="6674125" y="5455503"/>
            <a:ext cx="53493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>
                <a:latin typeface="Roboto"/>
              </a:rPr>
              <a:t>O expoente 2 também pode ser lido usando a expressão </a:t>
            </a:r>
            <a:r>
              <a:rPr lang="pt-BR" b="1" dirty="0">
                <a:latin typeface="Roboto"/>
              </a:rPr>
              <a:t>ao quadrado</a:t>
            </a:r>
            <a:r>
              <a:rPr lang="pt-BR" dirty="0">
                <a:latin typeface="Roboto"/>
              </a:rPr>
              <a:t>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7</a:t>
            </a:fld>
            <a:endParaRPr lang="pt-BR"/>
          </a:p>
        </p:txBody>
      </p:sp>
      <p:pic>
        <p:nvPicPr>
          <p:cNvPr id="30" name="Google Shape;67;p1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FBE55ADD-8BA0-DF90-EA67-939D783ED2B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35091" y="1676667"/>
            <a:ext cx="6030125" cy="2079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506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963561" y="703820"/>
            <a:ext cx="102648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Raízes</a:t>
            </a:r>
          </a:p>
        </p:txBody>
      </p:sp>
      <p:sp>
        <p:nvSpPr>
          <p:cNvPr id="44" name="Retângulo 43">
            <a:extLst>
              <a:ext uri="{FF2B5EF4-FFF2-40B4-BE49-F238E27FC236}">
                <a16:creationId xmlns:a16="http://schemas.microsoft.com/office/drawing/2014/main" id="{37A53B2C-05A1-48C5-821A-161AD2540909}"/>
              </a:ext>
            </a:extLst>
          </p:cNvPr>
          <p:cNvSpPr/>
          <p:nvPr/>
        </p:nvSpPr>
        <p:spPr>
          <a:xfrm>
            <a:off x="546505" y="1444025"/>
            <a:ext cx="58817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Ao determinar o número que multiplicado por ele mesmo resulta em 36, obtemos a </a:t>
            </a:r>
            <a:r>
              <a:rPr lang="pt-BR" b="1" dirty="0">
                <a:latin typeface="Roboto"/>
              </a:rPr>
              <a:t>raiz quadrada </a:t>
            </a:r>
            <a:r>
              <a:rPr lang="pt-BR" dirty="0">
                <a:latin typeface="Roboto"/>
              </a:rPr>
              <a:t>de 36.</a:t>
            </a:r>
            <a:endParaRPr lang="pt-BR" b="1" dirty="0">
              <a:latin typeface="Roboto"/>
            </a:endParaRPr>
          </a:p>
        </p:txBody>
      </p:sp>
      <p:sp>
        <p:nvSpPr>
          <p:cNvPr id="30" name="Retângulo 29">
            <a:extLst>
              <a:ext uri="{FF2B5EF4-FFF2-40B4-BE49-F238E27FC236}">
                <a16:creationId xmlns:a16="http://schemas.microsoft.com/office/drawing/2014/main" id="{16E00536-2856-436C-A166-1386C91EFB53}"/>
              </a:ext>
            </a:extLst>
          </p:cNvPr>
          <p:cNvSpPr/>
          <p:nvPr/>
        </p:nvSpPr>
        <p:spPr>
          <a:xfrm>
            <a:off x="6824964" y="2569043"/>
            <a:ext cx="52226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Ao determinar o número </a:t>
            </a:r>
            <a:r>
              <a:rPr lang="pt-BR" b="1" dirty="0">
                <a:latin typeface="Roboto"/>
              </a:rPr>
              <a:t>a</a:t>
            </a:r>
            <a:r>
              <a:rPr lang="pt-BR" dirty="0">
                <a:latin typeface="Roboto"/>
              </a:rPr>
              <a:t> em que </a:t>
            </a:r>
            <a:r>
              <a:rPr lang="pt-BR" b="1" dirty="0">
                <a:latin typeface="Roboto"/>
              </a:rPr>
              <a:t>a</a:t>
            </a:r>
            <a:r>
              <a:rPr lang="pt-BR" b="1" baseline="30000" dirty="0">
                <a:latin typeface="Roboto"/>
              </a:rPr>
              <a:t>3</a:t>
            </a:r>
            <a:r>
              <a:rPr lang="pt-BR" dirty="0">
                <a:latin typeface="Roboto"/>
              </a:rPr>
              <a:t> = 8, obtemos a </a:t>
            </a:r>
            <a:r>
              <a:rPr lang="pt-BR" b="1" dirty="0">
                <a:latin typeface="Roboto"/>
              </a:rPr>
              <a:t>raiz cúbica </a:t>
            </a:r>
            <a:r>
              <a:rPr lang="pt-BR" dirty="0">
                <a:latin typeface="Roboto"/>
              </a:rPr>
              <a:t>de 8.</a:t>
            </a:r>
            <a:endParaRPr lang="pt-BR" b="1" dirty="0">
              <a:latin typeface="Roboto"/>
            </a:endParaRP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CAD2D734-DBDF-4CF3-A897-16427FC770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047"/>
          <a:stretch/>
        </p:blipFill>
        <p:spPr>
          <a:xfrm>
            <a:off x="2104920" y="2284858"/>
            <a:ext cx="2238481" cy="2242719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8</a:t>
            </a:fld>
            <a:endParaRPr lang="pt-BR"/>
          </a:p>
        </p:txBody>
      </p:sp>
      <p:pic>
        <p:nvPicPr>
          <p:cNvPr id="17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C93BF9BC-D353-184A-AE22-5810E131F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58937" y="3428015"/>
            <a:ext cx="1537178" cy="1555623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109B2B7C-8064-577D-21CD-B5E7797799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90556" y="4801759"/>
            <a:ext cx="2352845" cy="1495073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8641A208-6656-1EB9-0F42-0F386A27B76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89660" y="5155417"/>
            <a:ext cx="1075732" cy="393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7133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5690</TotalTime>
  <Words>750</Words>
  <Application>Microsoft Office PowerPoint</Application>
  <PresentationFormat>Widescreen</PresentationFormat>
  <Paragraphs>119</Paragraphs>
  <Slides>8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FrutigerLTStd-Light</vt:lpstr>
      <vt:lpstr>Roboto</vt:lpstr>
      <vt:lpstr>Tema do Office</vt:lpstr>
      <vt:lpstr>Apresentação do PowerPoint</vt:lpstr>
      <vt:lpstr>Matemática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</dc:title>
  <dc:creator>Diogo Martins Gonçalves Morais</dc:creator>
  <cp:lastModifiedBy> </cp:lastModifiedBy>
  <cp:revision>202</cp:revision>
  <dcterms:created xsi:type="dcterms:W3CDTF">2019-03-06T17:56:01Z</dcterms:created>
  <dcterms:modified xsi:type="dcterms:W3CDTF">2023-06-22T15:24:40Z</dcterms:modified>
</cp:coreProperties>
</file>