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38" r:id="rId5"/>
    <p:sldId id="363" r:id="rId6"/>
    <p:sldId id="364" r:id="rId7"/>
    <p:sldId id="365" r:id="rId8"/>
    <p:sldId id="366" r:id="rId9"/>
    <p:sldId id="367" r:id="rId10"/>
    <p:sldId id="368" r:id="rId11"/>
    <p:sldId id="369" r:id="rId12"/>
  </p:sldIdLst>
  <p:sldSz cx="12188825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queline Martinho" initials="Jaqueline" lastIdx="5" clrIdx="0"/>
  <p:cmAuthor id="1" name="Fernanda Guerriero Antunes" initials="FGA" lastIdx="90" clrIdx="1"/>
  <p:cmAuthor id="2" name="Lilian Semenichin Nogueira" initials="LSN" lastIdx="66" clrIdx="2"/>
  <p:cmAuthor id="3" name="Marcia Takeuchi" initials="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ED90"/>
    <a:srgbClr val="9DFA98"/>
    <a:srgbClr val="6AC965"/>
    <a:srgbClr val="22F254"/>
    <a:srgbClr val="F7E88D"/>
    <a:srgbClr val="F4DF5E"/>
    <a:srgbClr val="D2F85A"/>
    <a:srgbClr val="F5F5B9"/>
    <a:srgbClr val="F3DD5B"/>
    <a:srgbClr val="E6E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7208E7-A98B-4EAA-B81E-207EA550C580}" v="55" dt="2023-05-15T13:27:40.9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53" autoAdjust="0"/>
    <p:restoredTop sz="94660"/>
  </p:normalViewPr>
  <p:slideViewPr>
    <p:cSldViewPr>
      <p:cViewPr varScale="1">
        <p:scale>
          <a:sx n="68" d="100"/>
          <a:sy n="68" d="100"/>
        </p:scale>
        <p:origin x="624" y="72"/>
      </p:cViewPr>
      <p:guideLst>
        <p:guide orient="horz" pos="2160"/>
        <p:guide pos="288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6B8FFF-C713-4C05-BBD6-D717AD31758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9FBF503E-DCFE-4791-81FA-39B4F419CE8D}">
      <dgm:prSet phldrT="[Texto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Ocupavam as atuais regiões da Guatemala, sul do México, Península de Iucatã, El Salvador, Belize e Honduras.</a:t>
          </a:r>
        </a:p>
      </dgm:t>
    </dgm:pt>
    <dgm:pt modelId="{2411F208-C09C-4AB6-B307-8BA17D259CC2}" type="parTrans" cxnId="{AB2D11E4-FD92-487E-9687-5245860A044B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B16C9E84-0CC7-4404-A814-2B7503C977E4}" type="sibTrans" cxnId="{AB2D11E4-FD92-487E-9687-5245860A044B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C12E691F-B07B-487F-A047-4F0721D0D6D8}">
      <dgm:prSet phldrT="[Text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A civilização maia começou a se desenvolver  por volta de 2000 a.C. Seu apogeu foi entre os anos 250 e 900.</a:t>
          </a:r>
        </a:p>
      </dgm:t>
    </dgm:pt>
    <dgm:pt modelId="{AB3EC1BB-E642-47AF-A844-973BEF213039}" type="parTrans" cxnId="{F664E1A7-CDD7-4239-AF3F-1064B6E67302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22B913A3-9765-4BD9-8C5E-4BD1349ACAA4}" type="sibTrans" cxnId="{F664E1A7-CDD7-4239-AF3F-1064B6E67302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40A36142-D969-42B7-B8B7-745B4C9B4D29}">
      <dgm:prSet phldrT="[Text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Organizavam-se em </a:t>
          </a:r>
          <a:r>
            <a:rPr lang="pt-BR" sz="2200" dirty="0" err="1">
              <a:latin typeface="Roboto" pitchFamily="2" charset="0"/>
              <a:ea typeface="Roboto" pitchFamily="2" charset="0"/>
            </a:rPr>
            <a:t>cidades-Estado</a:t>
          </a:r>
          <a:r>
            <a:rPr lang="pt-BR" sz="2200" dirty="0">
              <a:latin typeface="Roboto" pitchFamily="2" charset="0"/>
              <a:ea typeface="Roboto" pitchFamily="2" charset="0"/>
            </a:rPr>
            <a:t>, com intensas práticas comerciais, artísticas e culturais (Matemática, Arquitetura e Astronomia).</a:t>
          </a:r>
        </a:p>
      </dgm:t>
    </dgm:pt>
    <dgm:pt modelId="{6B211C56-04AE-469C-8E2C-8C0D124B956A}" type="parTrans" cxnId="{CD5C6A19-C926-44DD-8CD3-C8ACA4BAEA0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67F3696F-7F8A-4C8F-BEE7-F97D44329F38}" type="sibTrans" cxnId="{CD5C6A19-C926-44DD-8CD3-C8ACA4BAEA0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BE89DE47-0517-427B-A9ED-796FAAC7AD47}">
      <dgm:prSet phldrT="[Texto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Os conhecimentos astronômicos ajudavam na agricultura; o cacau era o principal produto.</a:t>
          </a:r>
        </a:p>
      </dgm:t>
    </dgm:pt>
    <dgm:pt modelId="{E77B6C8D-6E5A-47E3-9D47-B68F936AA914}" type="parTrans" cxnId="{C0689E98-3FD4-4843-845F-8199B7A0EDD5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A643AB90-A3D9-4BCD-9F8A-125BFDB519F7}" type="sibTrans" cxnId="{C0689E98-3FD4-4843-845F-8199B7A0EDD5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725EA50C-3E25-4873-98A4-B76061986AA8}" type="pres">
      <dgm:prSet presAssocID="{E66B8FFF-C713-4C05-BBD6-D717AD317589}" presName="diagram" presStyleCnt="0">
        <dgm:presLayoutVars>
          <dgm:dir/>
          <dgm:resizeHandles val="exact"/>
        </dgm:presLayoutVars>
      </dgm:prSet>
      <dgm:spPr/>
    </dgm:pt>
    <dgm:pt modelId="{D509D22D-BE73-43C9-90D1-DFA0CBCB19D6}" type="pres">
      <dgm:prSet presAssocID="{9FBF503E-DCFE-4791-81FA-39B4F419CE8D}" presName="node" presStyleLbl="node1" presStyleIdx="0" presStyleCnt="4" custScaleX="2000000" custScaleY="2000000">
        <dgm:presLayoutVars>
          <dgm:bulletEnabled val="1"/>
        </dgm:presLayoutVars>
      </dgm:prSet>
      <dgm:spPr/>
    </dgm:pt>
    <dgm:pt modelId="{AAFBD288-8AB9-479D-A844-41B5D52AB92B}" type="pres">
      <dgm:prSet presAssocID="{B16C9E84-0CC7-4404-A814-2B7503C977E4}" presName="sibTrans" presStyleCnt="0"/>
      <dgm:spPr/>
    </dgm:pt>
    <dgm:pt modelId="{4184E397-5C5A-4A3B-B439-65B5809B9C64}" type="pres">
      <dgm:prSet presAssocID="{C12E691F-B07B-487F-A047-4F0721D0D6D8}" presName="node" presStyleLbl="node1" presStyleIdx="1" presStyleCnt="4" custScaleX="2000000" custScaleY="2000000">
        <dgm:presLayoutVars>
          <dgm:bulletEnabled val="1"/>
        </dgm:presLayoutVars>
      </dgm:prSet>
      <dgm:spPr/>
    </dgm:pt>
    <dgm:pt modelId="{310217BA-981B-49D0-9430-5638550A4559}" type="pres">
      <dgm:prSet presAssocID="{22B913A3-9765-4BD9-8C5E-4BD1349ACAA4}" presName="sibTrans" presStyleCnt="0"/>
      <dgm:spPr/>
    </dgm:pt>
    <dgm:pt modelId="{793BE57C-371F-4BC9-ACB2-018B204E478A}" type="pres">
      <dgm:prSet presAssocID="{40A36142-D969-42B7-B8B7-745B4C9B4D29}" presName="node" presStyleLbl="node1" presStyleIdx="2" presStyleCnt="4" custScaleX="2000000" custScaleY="2000000">
        <dgm:presLayoutVars>
          <dgm:bulletEnabled val="1"/>
        </dgm:presLayoutVars>
      </dgm:prSet>
      <dgm:spPr/>
    </dgm:pt>
    <dgm:pt modelId="{2D416311-0A0C-4865-BA6E-C7DAC625F3BB}" type="pres">
      <dgm:prSet presAssocID="{67F3696F-7F8A-4C8F-BEE7-F97D44329F38}" presName="sibTrans" presStyleCnt="0"/>
      <dgm:spPr/>
    </dgm:pt>
    <dgm:pt modelId="{C56E1C70-E0AF-4C8A-87CB-6CAFD60F5511}" type="pres">
      <dgm:prSet presAssocID="{BE89DE47-0517-427B-A9ED-796FAAC7AD47}" presName="node" presStyleLbl="node1" presStyleIdx="3" presStyleCnt="4" custScaleX="2000000" custScaleY="2000000">
        <dgm:presLayoutVars>
          <dgm:bulletEnabled val="1"/>
        </dgm:presLayoutVars>
      </dgm:prSet>
      <dgm:spPr/>
    </dgm:pt>
  </dgm:ptLst>
  <dgm:cxnLst>
    <dgm:cxn modelId="{D5D64D05-A349-421C-863A-3F744C70CCBA}" type="presOf" srcId="{C12E691F-B07B-487F-A047-4F0721D0D6D8}" destId="{4184E397-5C5A-4A3B-B439-65B5809B9C64}" srcOrd="0" destOrd="0" presId="urn:microsoft.com/office/officeart/2005/8/layout/default"/>
    <dgm:cxn modelId="{CD5C6A19-C926-44DD-8CD3-C8ACA4BAEA01}" srcId="{E66B8FFF-C713-4C05-BBD6-D717AD317589}" destId="{40A36142-D969-42B7-B8B7-745B4C9B4D29}" srcOrd="2" destOrd="0" parTransId="{6B211C56-04AE-469C-8E2C-8C0D124B956A}" sibTransId="{67F3696F-7F8A-4C8F-BEE7-F97D44329F38}"/>
    <dgm:cxn modelId="{3C887341-14FC-4D2B-B073-3381C6D86718}" type="presOf" srcId="{E66B8FFF-C713-4C05-BBD6-D717AD317589}" destId="{725EA50C-3E25-4873-98A4-B76061986AA8}" srcOrd="0" destOrd="0" presId="urn:microsoft.com/office/officeart/2005/8/layout/default"/>
    <dgm:cxn modelId="{C5C75553-2A5B-4971-9006-478C956925EB}" type="presOf" srcId="{40A36142-D969-42B7-B8B7-745B4C9B4D29}" destId="{793BE57C-371F-4BC9-ACB2-018B204E478A}" srcOrd="0" destOrd="0" presId="urn:microsoft.com/office/officeart/2005/8/layout/default"/>
    <dgm:cxn modelId="{69680A90-1987-40C9-AD11-C12845199DB1}" type="presOf" srcId="{BE89DE47-0517-427B-A9ED-796FAAC7AD47}" destId="{C56E1C70-E0AF-4C8A-87CB-6CAFD60F5511}" srcOrd="0" destOrd="0" presId="urn:microsoft.com/office/officeart/2005/8/layout/default"/>
    <dgm:cxn modelId="{C0689E98-3FD4-4843-845F-8199B7A0EDD5}" srcId="{E66B8FFF-C713-4C05-BBD6-D717AD317589}" destId="{BE89DE47-0517-427B-A9ED-796FAAC7AD47}" srcOrd="3" destOrd="0" parTransId="{E77B6C8D-6E5A-47E3-9D47-B68F936AA914}" sibTransId="{A643AB90-A3D9-4BCD-9F8A-125BFDB519F7}"/>
    <dgm:cxn modelId="{F664E1A7-CDD7-4239-AF3F-1064B6E67302}" srcId="{E66B8FFF-C713-4C05-BBD6-D717AD317589}" destId="{C12E691F-B07B-487F-A047-4F0721D0D6D8}" srcOrd="1" destOrd="0" parTransId="{AB3EC1BB-E642-47AF-A844-973BEF213039}" sibTransId="{22B913A3-9765-4BD9-8C5E-4BD1349ACAA4}"/>
    <dgm:cxn modelId="{C96C3BBC-E26E-4095-B281-2564340B1B27}" type="presOf" srcId="{9FBF503E-DCFE-4791-81FA-39B4F419CE8D}" destId="{D509D22D-BE73-43C9-90D1-DFA0CBCB19D6}" srcOrd="0" destOrd="0" presId="urn:microsoft.com/office/officeart/2005/8/layout/default"/>
    <dgm:cxn modelId="{AB2D11E4-FD92-487E-9687-5245860A044B}" srcId="{E66B8FFF-C713-4C05-BBD6-D717AD317589}" destId="{9FBF503E-DCFE-4791-81FA-39B4F419CE8D}" srcOrd="0" destOrd="0" parTransId="{2411F208-C09C-4AB6-B307-8BA17D259CC2}" sibTransId="{B16C9E84-0CC7-4404-A814-2B7503C977E4}"/>
    <dgm:cxn modelId="{74711408-FAD1-4825-A01E-209ED5D9534B}" type="presParOf" srcId="{725EA50C-3E25-4873-98A4-B76061986AA8}" destId="{D509D22D-BE73-43C9-90D1-DFA0CBCB19D6}" srcOrd="0" destOrd="0" presId="urn:microsoft.com/office/officeart/2005/8/layout/default"/>
    <dgm:cxn modelId="{F032E92D-6DCE-4025-A583-503E92EFA0A6}" type="presParOf" srcId="{725EA50C-3E25-4873-98A4-B76061986AA8}" destId="{AAFBD288-8AB9-479D-A844-41B5D52AB92B}" srcOrd="1" destOrd="0" presId="urn:microsoft.com/office/officeart/2005/8/layout/default"/>
    <dgm:cxn modelId="{7E1B1CDC-CA02-438B-82BF-2D1B9E08078A}" type="presParOf" srcId="{725EA50C-3E25-4873-98A4-B76061986AA8}" destId="{4184E397-5C5A-4A3B-B439-65B5809B9C64}" srcOrd="2" destOrd="0" presId="urn:microsoft.com/office/officeart/2005/8/layout/default"/>
    <dgm:cxn modelId="{C86EDFC6-9F45-4227-A462-1194F968C636}" type="presParOf" srcId="{725EA50C-3E25-4873-98A4-B76061986AA8}" destId="{310217BA-981B-49D0-9430-5638550A4559}" srcOrd="3" destOrd="0" presId="urn:microsoft.com/office/officeart/2005/8/layout/default"/>
    <dgm:cxn modelId="{4842A0F7-DC1E-40D1-99F0-E46FF14A4D31}" type="presParOf" srcId="{725EA50C-3E25-4873-98A4-B76061986AA8}" destId="{793BE57C-371F-4BC9-ACB2-018B204E478A}" srcOrd="4" destOrd="0" presId="urn:microsoft.com/office/officeart/2005/8/layout/default"/>
    <dgm:cxn modelId="{4553C99F-C810-4EF3-B084-62D71BF6C624}" type="presParOf" srcId="{725EA50C-3E25-4873-98A4-B76061986AA8}" destId="{2D416311-0A0C-4865-BA6E-C7DAC625F3BB}" srcOrd="5" destOrd="0" presId="urn:microsoft.com/office/officeart/2005/8/layout/default"/>
    <dgm:cxn modelId="{DBFF76A9-EA47-4CBC-883F-0BAE1639E57E}" type="presParOf" srcId="{725EA50C-3E25-4873-98A4-B76061986AA8}" destId="{C56E1C70-E0AF-4C8A-87CB-6CAFD60F551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6B8FFF-C713-4C05-BBD6-D717AD31758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9FBF503E-DCFE-4791-81FA-39B4F419CE8D}">
      <dgm:prSet phldrT="[Tex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Também chamados </a:t>
          </a:r>
          <a:r>
            <a:rPr lang="pt-BR" sz="2200" dirty="0" err="1">
              <a:latin typeface="Roboto" pitchFamily="2" charset="0"/>
              <a:ea typeface="Roboto" pitchFamily="2" charset="0"/>
            </a:rPr>
            <a:t>mexicas</a:t>
          </a:r>
          <a:r>
            <a:rPr lang="pt-BR" sz="2200" dirty="0">
              <a:latin typeface="Roboto" pitchFamily="2" charset="0"/>
              <a:ea typeface="Roboto" pitchFamily="2" charset="0"/>
            </a:rPr>
            <a:t>, ocuparam grandes extensões do território mexicano atual.</a:t>
          </a:r>
        </a:p>
      </dgm:t>
    </dgm:pt>
    <dgm:pt modelId="{2411F208-C09C-4AB6-B307-8BA17D259CC2}" type="parTrans" cxnId="{AB2D11E4-FD92-487E-9687-5245860A044B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B16C9E84-0CC7-4404-A814-2B7503C977E4}" type="sibTrans" cxnId="{AB2D11E4-FD92-487E-9687-5245860A044B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C12E691F-B07B-487F-A047-4F0721D0D6D8}">
      <dgm:prSet phldrT="[Texto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No lago </a:t>
          </a:r>
          <a:r>
            <a:rPr lang="pt-BR" sz="2200" dirty="0" err="1">
              <a:latin typeface="Roboto" pitchFamily="2" charset="0"/>
              <a:ea typeface="Roboto" pitchFamily="2" charset="0"/>
            </a:rPr>
            <a:t>Teccoco</a:t>
          </a:r>
          <a:r>
            <a:rPr lang="pt-BR" sz="2200" dirty="0">
              <a:latin typeface="Roboto" pitchFamily="2" charset="0"/>
              <a:ea typeface="Roboto" pitchFamily="2" charset="0"/>
            </a:rPr>
            <a:t> construíram ilhas artificias (</a:t>
          </a:r>
          <a:r>
            <a:rPr lang="pt-BR" sz="2200" i="1" dirty="0" err="1">
              <a:latin typeface="Roboto" pitchFamily="2" charset="0"/>
              <a:ea typeface="Roboto" pitchFamily="2" charset="0"/>
            </a:rPr>
            <a:t>chinampas</a:t>
          </a:r>
          <a:r>
            <a:rPr lang="pt-BR" sz="2200" dirty="0">
              <a:latin typeface="Roboto" pitchFamily="2" charset="0"/>
              <a:ea typeface="Roboto" pitchFamily="2" charset="0"/>
            </a:rPr>
            <a:t>) que deram origem à cidade de </a:t>
          </a:r>
          <a:r>
            <a:rPr lang="pt-BR" sz="2200" dirty="0" err="1">
              <a:latin typeface="Roboto" pitchFamily="2" charset="0"/>
              <a:ea typeface="Roboto" pitchFamily="2" charset="0"/>
            </a:rPr>
            <a:t>Tenochtitlán</a:t>
          </a:r>
          <a:r>
            <a:rPr lang="pt-BR" sz="2200" dirty="0">
              <a:latin typeface="Roboto" pitchFamily="2" charset="0"/>
              <a:ea typeface="Roboto" pitchFamily="2" charset="0"/>
            </a:rPr>
            <a:t>, capital do império Asteca.</a:t>
          </a:r>
        </a:p>
      </dgm:t>
    </dgm:pt>
    <dgm:pt modelId="{AB3EC1BB-E642-47AF-A844-973BEF213039}" type="parTrans" cxnId="{F664E1A7-CDD7-4239-AF3F-1064B6E67302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22B913A3-9765-4BD9-8C5E-4BD1349ACAA4}" type="sibTrans" cxnId="{F664E1A7-CDD7-4239-AF3F-1064B6E67302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40A36142-D969-42B7-B8B7-745B4C9B4D29}">
      <dgm:prSet phldrT="[Texto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Desenvolveram vasta infraestrutura urbana, com canais fluviais navegáveis, aquedutos de água potável, pirâmides, templos e diversas cidades.</a:t>
          </a:r>
        </a:p>
      </dgm:t>
    </dgm:pt>
    <dgm:pt modelId="{6B211C56-04AE-469C-8E2C-8C0D124B956A}" type="parTrans" cxnId="{CD5C6A19-C926-44DD-8CD3-C8ACA4BAEA0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67F3696F-7F8A-4C8F-BEE7-F97D44329F38}" type="sibTrans" cxnId="{CD5C6A19-C926-44DD-8CD3-C8ACA4BAEA0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BE89DE47-0517-427B-A9ED-796FAAC7AD47}">
      <dgm:prSet phldrT="[Tex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A população atingiu 15 milhões de habitantes no século XV. A sociedade era hierarquizada e a administração centralizada.</a:t>
          </a:r>
        </a:p>
      </dgm:t>
    </dgm:pt>
    <dgm:pt modelId="{E77B6C8D-6E5A-47E3-9D47-B68F936AA914}" type="parTrans" cxnId="{C0689E98-3FD4-4843-845F-8199B7A0EDD5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A643AB90-A3D9-4BCD-9F8A-125BFDB519F7}" type="sibTrans" cxnId="{C0689E98-3FD4-4843-845F-8199B7A0EDD5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725EA50C-3E25-4873-98A4-B76061986AA8}" type="pres">
      <dgm:prSet presAssocID="{E66B8FFF-C713-4C05-BBD6-D717AD317589}" presName="diagram" presStyleCnt="0">
        <dgm:presLayoutVars>
          <dgm:dir/>
          <dgm:resizeHandles val="exact"/>
        </dgm:presLayoutVars>
      </dgm:prSet>
      <dgm:spPr/>
    </dgm:pt>
    <dgm:pt modelId="{D509D22D-BE73-43C9-90D1-DFA0CBCB19D6}" type="pres">
      <dgm:prSet presAssocID="{9FBF503E-DCFE-4791-81FA-39B4F419CE8D}" presName="node" presStyleLbl="node1" presStyleIdx="0" presStyleCnt="4" custScaleX="2000000" custScaleY="2000000">
        <dgm:presLayoutVars>
          <dgm:bulletEnabled val="1"/>
        </dgm:presLayoutVars>
      </dgm:prSet>
      <dgm:spPr/>
    </dgm:pt>
    <dgm:pt modelId="{AAFBD288-8AB9-479D-A844-41B5D52AB92B}" type="pres">
      <dgm:prSet presAssocID="{B16C9E84-0CC7-4404-A814-2B7503C977E4}" presName="sibTrans" presStyleCnt="0"/>
      <dgm:spPr/>
    </dgm:pt>
    <dgm:pt modelId="{4184E397-5C5A-4A3B-B439-65B5809B9C64}" type="pres">
      <dgm:prSet presAssocID="{C12E691F-B07B-487F-A047-4F0721D0D6D8}" presName="node" presStyleLbl="node1" presStyleIdx="1" presStyleCnt="4" custScaleX="2000000" custScaleY="2000000">
        <dgm:presLayoutVars>
          <dgm:bulletEnabled val="1"/>
        </dgm:presLayoutVars>
      </dgm:prSet>
      <dgm:spPr/>
    </dgm:pt>
    <dgm:pt modelId="{310217BA-981B-49D0-9430-5638550A4559}" type="pres">
      <dgm:prSet presAssocID="{22B913A3-9765-4BD9-8C5E-4BD1349ACAA4}" presName="sibTrans" presStyleCnt="0"/>
      <dgm:spPr/>
    </dgm:pt>
    <dgm:pt modelId="{793BE57C-371F-4BC9-ACB2-018B204E478A}" type="pres">
      <dgm:prSet presAssocID="{40A36142-D969-42B7-B8B7-745B4C9B4D29}" presName="node" presStyleLbl="node1" presStyleIdx="2" presStyleCnt="4" custScaleX="2000000" custScaleY="2000000">
        <dgm:presLayoutVars>
          <dgm:bulletEnabled val="1"/>
        </dgm:presLayoutVars>
      </dgm:prSet>
      <dgm:spPr/>
    </dgm:pt>
    <dgm:pt modelId="{2D416311-0A0C-4865-BA6E-C7DAC625F3BB}" type="pres">
      <dgm:prSet presAssocID="{67F3696F-7F8A-4C8F-BEE7-F97D44329F38}" presName="sibTrans" presStyleCnt="0"/>
      <dgm:spPr/>
    </dgm:pt>
    <dgm:pt modelId="{C56E1C70-E0AF-4C8A-87CB-6CAFD60F5511}" type="pres">
      <dgm:prSet presAssocID="{BE89DE47-0517-427B-A9ED-796FAAC7AD47}" presName="node" presStyleLbl="node1" presStyleIdx="3" presStyleCnt="4" custScaleX="2000000" custScaleY="2000000">
        <dgm:presLayoutVars>
          <dgm:bulletEnabled val="1"/>
        </dgm:presLayoutVars>
      </dgm:prSet>
      <dgm:spPr/>
    </dgm:pt>
  </dgm:ptLst>
  <dgm:cxnLst>
    <dgm:cxn modelId="{D5D64D05-A349-421C-863A-3F744C70CCBA}" type="presOf" srcId="{C12E691F-B07B-487F-A047-4F0721D0D6D8}" destId="{4184E397-5C5A-4A3B-B439-65B5809B9C64}" srcOrd="0" destOrd="0" presId="urn:microsoft.com/office/officeart/2005/8/layout/default"/>
    <dgm:cxn modelId="{CD5C6A19-C926-44DD-8CD3-C8ACA4BAEA01}" srcId="{E66B8FFF-C713-4C05-BBD6-D717AD317589}" destId="{40A36142-D969-42B7-B8B7-745B4C9B4D29}" srcOrd="2" destOrd="0" parTransId="{6B211C56-04AE-469C-8E2C-8C0D124B956A}" sibTransId="{67F3696F-7F8A-4C8F-BEE7-F97D44329F38}"/>
    <dgm:cxn modelId="{3C887341-14FC-4D2B-B073-3381C6D86718}" type="presOf" srcId="{E66B8FFF-C713-4C05-BBD6-D717AD317589}" destId="{725EA50C-3E25-4873-98A4-B76061986AA8}" srcOrd="0" destOrd="0" presId="urn:microsoft.com/office/officeart/2005/8/layout/default"/>
    <dgm:cxn modelId="{C5C75553-2A5B-4971-9006-478C956925EB}" type="presOf" srcId="{40A36142-D969-42B7-B8B7-745B4C9B4D29}" destId="{793BE57C-371F-4BC9-ACB2-018B204E478A}" srcOrd="0" destOrd="0" presId="urn:microsoft.com/office/officeart/2005/8/layout/default"/>
    <dgm:cxn modelId="{69680A90-1987-40C9-AD11-C12845199DB1}" type="presOf" srcId="{BE89DE47-0517-427B-A9ED-796FAAC7AD47}" destId="{C56E1C70-E0AF-4C8A-87CB-6CAFD60F5511}" srcOrd="0" destOrd="0" presId="urn:microsoft.com/office/officeart/2005/8/layout/default"/>
    <dgm:cxn modelId="{C0689E98-3FD4-4843-845F-8199B7A0EDD5}" srcId="{E66B8FFF-C713-4C05-BBD6-D717AD317589}" destId="{BE89DE47-0517-427B-A9ED-796FAAC7AD47}" srcOrd="3" destOrd="0" parTransId="{E77B6C8D-6E5A-47E3-9D47-B68F936AA914}" sibTransId="{A643AB90-A3D9-4BCD-9F8A-125BFDB519F7}"/>
    <dgm:cxn modelId="{F664E1A7-CDD7-4239-AF3F-1064B6E67302}" srcId="{E66B8FFF-C713-4C05-BBD6-D717AD317589}" destId="{C12E691F-B07B-487F-A047-4F0721D0D6D8}" srcOrd="1" destOrd="0" parTransId="{AB3EC1BB-E642-47AF-A844-973BEF213039}" sibTransId="{22B913A3-9765-4BD9-8C5E-4BD1349ACAA4}"/>
    <dgm:cxn modelId="{C96C3BBC-E26E-4095-B281-2564340B1B27}" type="presOf" srcId="{9FBF503E-DCFE-4791-81FA-39B4F419CE8D}" destId="{D509D22D-BE73-43C9-90D1-DFA0CBCB19D6}" srcOrd="0" destOrd="0" presId="urn:microsoft.com/office/officeart/2005/8/layout/default"/>
    <dgm:cxn modelId="{AB2D11E4-FD92-487E-9687-5245860A044B}" srcId="{E66B8FFF-C713-4C05-BBD6-D717AD317589}" destId="{9FBF503E-DCFE-4791-81FA-39B4F419CE8D}" srcOrd="0" destOrd="0" parTransId="{2411F208-C09C-4AB6-B307-8BA17D259CC2}" sibTransId="{B16C9E84-0CC7-4404-A814-2B7503C977E4}"/>
    <dgm:cxn modelId="{74711408-FAD1-4825-A01E-209ED5D9534B}" type="presParOf" srcId="{725EA50C-3E25-4873-98A4-B76061986AA8}" destId="{D509D22D-BE73-43C9-90D1-DFA0CBCB19D6}" srcOrd="0" destOrd="0" presId="urn:microsoft.com/office/officeart/2005/8/layout/default"/>
    <dgm:cxn modelId="{F032E92D-6DCE-4025-A583-503E92EFA0A6}" type="presParOf" srcId="{725EA50C-3E25-4873-98A4-B76061986AA8}" destId="{AAFBD288-8AB9-479D-A844-41B5D52AB92B}" srcOrd="1" destOrd="0" presId="urn:microsoft.com/office/officeart/2005/8/layout/default"/>
    <dgm:cxn modelId="{7E1B1CDC-CA02-438B-82BF-2D1B9E08078A}" type="presParOf" srcId="{725EA50C-3E25-4873-98A4-B76061986AA8}" destId="{4184E397-5C5A-4A3B-B439-65B5809B9C64}" srcOrd="2" destOrd="0" presId="urn:microsoft.com/office/officeart/2005/8/layout/default"/>
    <dgm:cxn modelId="{C86EDFC6-9F45-4227-A462-1194F968C636}" type="presParOf" srcId="{725EA50C-3E25-4873-98A4-B76061986AA8}" destId="{310217BA-981B-49D0-9430-5638550A4559}" srcOrd="3" destOrd="0" presId="urn:microsoft.com/office/officeart/2005/8/layout/default"/>
    <dgm:cxn modelId="{4842A0F7-DC1E-40D1-99F0-E46FF14A4D31}" type="presParOf" srcId="{725EA50C-3E25-4873-98A4-B76061986AA8}" destId="{793BE57C-371F-4BC9-ACB2-018B204E478A}" srcOrd="4" destOrd="0" presId="urn:microsoft.com/office/officeart/2005/8/layout/default"/>
    <dgm:cxn modelId="{4553C99F-C810-4EF3-B084-62D71BF6C624}" type="presParOf" srcId="{725EA50C-3E25-4873-98A4-B76061986AA8}" destId="{2D416311-0A0C-4865-BA6E-C7DAC625F3BB}" srcOrd="5" destOrd="0" presId="urn:microsoft.com/office/officeart/2005/8/layout/default"/>
    <dgm:cxn modelId="{DBFF76A9-EA47-4CBC-883F-0BAE1639E57E}" type="presParOf" srcId="{725EA50C-3E25-4873-98A4-B76061986AA8}" destId="{C56E1C70-E0AF-4C8A-87CB-6CAFD60F551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6B8FFF-C713-4C05-BBD6-D717AD31758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9FBF503E-DCFE-4791-81FA-39B4F419CE8D}">
      <dgm:prSet phldrT="[Texto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A partir do século XII expandiram-se nos Andes peruanos; partir do vale do Cuzco formaram um forte império, reunindo mais de 100 povos.</a:t>
          </a:r>
        </a:p>
      </dgm:t>
    </dgm:pt>
    <dgm:pt modelId="{2411F208-C09C-4AB6-B307-8BA17D259CC2}" type="parTrans" cxnId="{AB2D11E4-FD92-487E-9687-5245860A044B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B16C9E84-0CC7-4404-A814-2B7503C977E4}" type="sibTrans" cxnId="{AB2D11E4-FD92-487E-9687-5245860A044B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C12E691F-B07B-487F-A047-4F0721D0D6D8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Cuzco (“umbigo do mundo”) era o centro político e religioso do Império.</a:t>
          </a:r>
        </a:p>
      </dgm:t>
    </dgm:pt>
    <dgm:pt modelId="{AB3EC1BB-E642-47AF-A844-973BEF213039}" type="parTrans" cxnId="{F664E1A7-CDD7-4239-AF3F-1064B6E67302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22B913A3-9765-4BD9-8C5E-4BD1349ACAA4}" type="sibTrans" cxnId="{F664E1A7-CDD7-4239-AF3F-1064B6E67302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40A36142-D969-42B7-B8B7-745B4C9B4D29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A maior parte da população exercia atividades agrícolas e pastoris.</a:t>
          </a:r>
        </a:p>
      </dgm:t>
    </dgm:pt>
    <dgm:pt modelId="{6B211C56-04AE-469C-8E2C-8C0D124B956A}" type="parTrans" cxnId="{CD5C6A19-C926-44DD-8CD3-C8ACA4BAEA0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67F3696F-7F8A-4C8F-BEE7-F97D44329F38}" type="sibTrans" cxnId="{CD5C6A19-C926-44DD-8CD3-C8ACA4BAEA0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BE89DE47-0517-427B-A9ED-796FAAC7AD47}">
      <dgm:prSet phldrT="[Texto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Desenvolveram técnicas de engenharia adaptadas aos terrenos montanhosos; dominavam o uso de metais como ouro e prata.</a:t>
          </a:r>
        </a:p>
      </dgm:t>
    </dgm:pt>
    <dgm:pt modelId="{E77B6C8D-6E5A-47E3-9D47-B68F936AA914}" type="parTrans" cxnId="{C0689E98-3FD4-4843-845F-8199B7A0EDD5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A643AB90-A3D9-4BCD-9F8A-125BFDB519F7}" type="sibTrans" cxnId="{C0689E98-3FD4-4843-845F-8199B7A0EDD5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725EA50C-3E25-4873-98A4-B76061986AA8}" type="pres">
      <dgm:prSet presAssocID="{E66B8FFF-C713-4C05-BBD6-D717AD317589}" presName="diagram" presStyleCnt="0">
        <dgm:presLayoutVars>
          <dgm:dir/>
          <dgm:resizeHandles val="exact"/>
        </dgm:presLayoutVars>
      </dgm:prSet>
      <dgm:spPr/>
    </dgm:pt>
    <dgm:pt modelId="{D509D22D-BE73-43C9-90D1-DFA0CBCB19D6}" type="pres">
      <dgm:prSet presAssocID="{9FBF503E-DCFE-4791-81FA-39B4F419CE8D}" presName="node" presStyleLbl="node1" presStyleIdx="0" presStyleCnt="4" custScaleX="2000000" custScaleY="2000000">
        <dgm:presLayoutVars>
          <dgm:bulletEnabled val="1"/>
        </dgm:presLayoutVars>
      </dgm:prSet>
      <dgm:spPr/>
    </dgm:pt>
    <dgm:pt modelId="{AAFBD288-8AB9-479D-A844-41B5D52AB92B}" type="pres">
      <dgm:prSet presAssocID="{B16C9E84-0CC7-4404-A814-2B7503C977E4}" presName="sibTrans" presStyleCnt="0"/>
      <dgm:spPr/>
    </dgm:pt>
    <dgm:pt modelId="{4184E397-5C5A-4A3B-B439-65B5809B9C64}" type="pres">
      <dgm:prSet presAssocID="{C12E691F-B07B-487F-A047-4F0721D0D6D8}" presName="node" presStyleLbl="node1" presStyleIdx="1" presStyleCnt="4" custScaleX="2000000" custScaleY="2000000">
        <dgm:presLayoutVars>
          <dgm:bulletEnabled val="1"/>
        </dgm:presLayoutVars>
      </dgm:prSet>
      <dgm:spPr/>
    </dgm:pt>
    <dgm:pt modelId="{310217BA-981B-49D0-9430-5638550A4559}" type="pres">
      <dgm:prSet presAssocID="{22B913A3-9765-4BD9-8C5E-4BD1349ACAA4}" presName="sibTrans" presStyleCnt="0"/>
      <dgm:spPr/>
    </dgm:pt>
    <dgm:pt modelId="{793BE57C-371F-4BC9-ACB2-018B204E478A}" type="pres">
      <dgm:prSet presAssocID="{40A36142-D969-42B7-B8B7-745B4C9B4D29}" presName="node" presStyleLbl="node1" presStyleIdx="2" presStyleCnt="4" custScaleX="2000000" custScaleY="2000000">
        <dgm:presLayoutVars>
          <dgm:bulletEnabled val="1"/>
        </dgm:presLayoutVars>
      </dgm:prSet>
      <dgm:spPr/>
    </dgm:pt>
    <dgm:pt modelId="{2D416311-0A0C-4865-BA6E-C7DAC625F3BB}" type="pres">
      <dgm:prSet presAssocID="{67F3696F-7F8A-4C8F-BEE7-F97D44329F38}" presName="sibTrans" presStyleCnt="0"/>
      <dgm:spPr/>
    </dgm:pt>
    <dgm:pt modelId="{C56E1C70-E0AF-4C8A-87CB-6CAFD60F5511}" type="pres">
      <dgm:prSet presAssocID="{BE89DE47-0517-427B-A9ED-796FAAC7AD47}" presName="node" presStyleLbl="node1" presStyleIdx="3" presStyleCnt="4" custScaleX="2000000" custScaleY="2000000">
        <dgm:presLayoutVars>
          <dgm:bulletEnabled val="1"/>
        </dgm:presLayoutVars>
      </dgm:prSet>
      <dgm:spPr/>
    </dgm:pt>
  </dgm:ptLst>
  <dgm:cxnLst>
    <dgm:cxn modelId="{D5D64D05-A349-421C-863A-3F744C70CCBA}" type="presOf" srcId="{C12E691F-B07B-487F-A047-4F0721D0D6D8}" destId="{4184E397-5C5A-4A3B-B439-65B5809B9C64}" srcOrd="0" destOrd="0" presId="urn:microsoft.com/office/officeart/2005/8/layout/default"/>
    <dgm:cxn modelId="{CD5C6A19-C926-44DD-8CD3-C8ACA4BAEA01}" srcId="{E66B8FFF-C713-4C05-BBD6-D717AD317589}" destId="{40A36142-D969-42B7-B8B7-745B4C9B4D29}" srcOrd="2" destOrd="0" parTransId="{6B211C56-04AE-469C-8E2C-8C0D124B956A}" sibTransId="{67F3696F-7F8A-4C8F-BEE7-F97D44329F38}"/>
    <dgm:cxn modelId="{3C887341-14FC-4D2B-B073-3381C6D86718}" type="presOf" srcId="{E66B8FFF-C713-4C05-BBD6-D717AD317589}" destId="{725EA50C-3E25-4873-98A4-B76061986AA8}" srcOrd="0" destOrd="0" presId="urn:microsoft.com/office/officeart/2005/8/layout/default"/>
    <dgm:cxn modelId="{C5C75553-2A5B-4971-9006-478C956925EB}" type="presOf" srcId="{40A36142-D969-42B7-B8B7-745B4C9B4D29}" destId="{793BE57C-371F-4BC9-ACB2-018B204E478A}" srcOrd="0" destOrd="0" presId="urn:microsoft.com/office/officeart/2005/8/layout/default"/>
    <dgm:cxn modelId="{69680A90-1987-40C9-AD11-C12845199DB1}" type="presOf" srcId="{BE89DE47-0517-427B-A9ED-796FAAC7AD47}" destId="{C56E1C70-E0AF-4C8A-87CB-6CAFD60F5511}" srcOrd="0" destOrd="0" presId="urn:microsoft.com/office/officeart/2005/8/layout/default"/>
    <dgm:cxn modelId="{C0689E98-3FD4-4843-845F-8199B7A0EDD5}" srcId="{E66B8FFF-C713-4C05-BBD6-D717AD317589}" destId="{BE89DE47-0517-427B-A9ED-796FAAC7AD47}" srcOrd="3" destOrd="0" parTransId="{E77B6C8D-6E5A-47E3-9D47-B68F936AA914}" sibTransId="{A643AB90-A3D9-4BCD-9F8A-125BFDB519F7}"/>
    <dgm:cxn modelId="{F664E1A7-CDD7-4239-AF3F-1064B6E67302}" srcId="{E66B8FFF-C713-4C05-BBD6-D717AD317589}" destId="{C12E691F-B07B-487F-A047-4F0721D0D6D8}" srcOrd="1" destOrd="0" parTransId="{AB3EC1BB-E642-47AF-A844-973BEF213039}" sibTransId="{22B913A3-9765-4BD9-8C5E-4BD1349ACAA4}"/>
    <dgm:cxn modelId="{C96C3BBC-E26E-4095-B281-2564340B1B27}" type="presOf" srcId="{9FBF503E-DCFE-4791-81FA-39B4F419CE8D}" destId="{D509D22D-BE73-43C9-90D1-DFA0CBCB19D6}" srcOrd="0" destOrd="0" presId="urn:microsoft.com/office/officeart/2005/8/layout/default"/>
    <dgm:cxn modelId="{AB2D11E4-FD92-487E-9687-5245860A044B}" srcId="{E66B8FFF-C713-4C05-BBD6-D717AD317589}" destId="{9FBF503E-DCFE-4791-81FA-39B4F419CE8D}" srcOrd="0" destOrd="0" parTransId="{2411F208-C09C-4AB6-B307-8BA17D259CC2}" sibTransId="{B16C9E84-0CC7-4404-A814-2B7503C977E4}"/>
    <dgm:cxn modelId="{74711408-FAD1-4825-A01E-209ED5D9534B}" type="presParOf" srcId="{725EA50C-3E25-4873-98A4-B76061986AA8}" destId="{D509D22D-BE73-43C9-90D1-DFA0CBCB19D6}" srcOrd="0" destOrd="0" presId="urn:microsoft.com/office/officeart/2005/8/layout/default"/>
    <dgm:cxn modelId="{F032E92D-6DCE-4025-A583-503E92EFA0A6}" type="presParOf" srcId="{725EA50C-3E25-4873-98A4-B76061986AA8}" destId="{AAFBD288-8AB9-479D-A844-41B5D52AB92B}" srcOrd="1" destOrd="0" presId="urn:microsoft.com/office/officeart/2005/8/layout/default"/>
    <dgm:cxn modelId="{7E1B1CDC-CA02-438B-82BF-2D1B9E08078A}" type="presParOf" srcId="{725EA50C-3E25-4873-98A4-B76061986AA8}" destId="{4184E397-5C5A-4A3B-B439-65B5809B9C64}" srcOrd="2" destOrd="0" presId="urn:microsoft.com/office/officeart/2005/8/layout/default"/>
    <dgm:cxn modelId="{C86EDFC6-9F45-4227-A462-1194F968C636}" type="presParOf" srcId="{725EA50C-3E25-4873-98A4-B76061986AA8}" destId="{310217BA-981B-49D0-9430-5638550A4559}" srcOrd="3" destOrd="0" presId="urn:microsoft.com/office/officeart/2005/8/layout/default"/>
    <dgm:cxn modelId="{4842A0F7-DC1E-40D1-99F0-E46FF14A4D31}" type="presParOf" srcId="{725EA50C-3E25-4873-98A4-B76061986AA8}" destId="{793BE57C-371F-4BC9-ACB2-018B204E478A}" srcOrd="4" destOrd="0" presId="urn:microsoft.com/office/officeart/2005/8/layout/default"/>
    <dgm:cxn modelId="{4553C99F-C810-4EF3-B084-62D71BF6C624}" type="presParOf" srcId="{725EA50C-3E25-4873-98A4-B76061986AA8}" destId="{2D416311-0A0C-4865-BA6E-C7DAC625F3BB}" srcOrd="5" destOrd="0" presId="urn:microsoft.com/office/officeart/2005/8/layout/default"/>
    <dgm:cxn modelId="{DBFF76A9-EA47-4CBC-883F-0BAE1639E57E}" type="presParOf" srcId="{725EA50C-3E25-4873-98A4-B76061986AA8}" destId="{C56E1C70-E0AF-4C8A-87CB-6CAFD60F551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25C8748-7928-4460-AF28-59A3F1583A57}" type="doc">
      <dgm:prSet loTypeId="urn:microsoft.com/office/officeart/2005/8/layout/bProcess3" loCatId="process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pt-BR"/>
        </a:p>
      </dgm:t>
    </dgm:pt>
    <dgm:pt modelId="{1AE9A332-738D-47CD-A446-1D3F10F5F00F}">
      <dgm:prSet phldrT="[Texto]" custT="1"/>
      <dgm:spPr>
        <a:solidFill>
          <a:schemeClr val="accent4">
            <a:lumMod val="60000"/>
            <a:lumOff val="4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  <a:p>
          <a:r>
            <a:rPr lang="pt-BR" sz="1900" dirty="0">
              <a:latin typeface="Roboto" pitchFamily="2" charset="0"/>
              <a:ea typeface="Roboto" pitchFamily="2" charset="0"/>
            </a:rPr>
            <a:t>Toda a prata extraída era enviado à Espanha, que se tornou a nação mais rica da época.</a:t>
          </a:r>
        </a:p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E3B5FA9C-B77C-430E-A345-B06AFE5F3FBB}" type="parTrans" cxnId="{337C3B32-5525-45F5-9217-7ECFD372EEC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4EBD1E4-6F8C-4740-8745-E5168A2A299C}" type="sibTrans" cxnId="{337C3B32-5525-45F5-9217-7ECFD372EECA}">
      <dgm:prSet custT="1"/>
      <dgm:spPr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2D56F16D-0B8D-41E9-84C4-B9F5DF37CCCE}">
      <dgm:prSet phldrT="[Texto]" custT="1"/>
      <dgm:spPr>
        <a:solidFill>
          <a:schemeClr val="accent4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Os territórios ocupados eram organizados em vice-reinos e capitanias. Implantou-se um sistema de castas.</a:t>
          </a:r>
        </a:p>
      </dgm:t>
    </dgm:pt>
    <dgm:pt modelId="{38B0D1A2-E6F6-4147-9E0A-B7C0EFC8754E}" type="parTrans" cxnId="{57D13167-AA54-4BBF-ABF9-FB9CE6624F6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E558638-5EC4-4004-9353-A45700BC7829}" type="sibTrans" cxnId="{57D13167-AA54-4BBF-ABF9-FB9CE6624F6C}">
      <dgm:prSet custT="1"/>
      <dgm:spPr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A3B0D7D3-210A-4F2A-9601-F4E24C2C3A3C}">
      <dgm:prSet phldrT="[Texto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No topo estavam os dirigentes (</a:t>
          </a:r>
          <a:r>
            <a:rPr lang="pt-BR" sz="1900" i="1" dirty="0" err="1">
              <a:latin typeface="Roboto" pitchFamily="2" charset="0"/>
              <a:ea typeface="Roboto" pitchFamily="2" charset="0"/>
            </a:rPr>
            <a:t>chapetones</a:t>
          </a:r>
          <a:r>
            <a:rPr lang="pt-BR" sz="1900" dirty="0">
              <a:latin typeface="Roboto" pitchFamily="2" charset="0"/>
              <a:ea typeface="Roboto" pitchFamily="2" charset="0"/>
            </a:rPr>
            <a:t>), seguidos dos </a:t>
          </a:r>
          <a:r>
            <a:rPr lang="pt-BR" sz="1900" i="1" dirty="0" err="1">
              <a:latin typeface="Roboto" pitchFamily="2" charset="0"/>
              <a:ea typeface="Roboto" pitchFamily="2" charset="0"/>
            </a:rPr>
            <a:t>criollos</a:t>
          </a:r>
          <a:r>
            <a:rPr lang="pt-BR" sz="1900" dirty="0">
              <a:latin typeface="Roboto" pitchFamily="2" charset="0"/>
              <a:ea typeface="Roboto" pitchFamily="2" charset="0"/>
            </a:rPr>
            <a:t> (descendentes de espanhóis nascidos na América). Na base estavam os indígenas, mestiços livres e escravizados africanos.</a:t>
          </a:r>
        </a:p>
      </dgm:t>
    </dgm:pt>
    <dgm:pt modelId="{4BE3C326-ADA8-463F-A7DE-467E25E8EFEC}" type="parTrans" cxnId="{3F111803-3748-4337-8FFE-2E9B9E855ED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F7724CF-E8EC-4CF6-8AC2-81F41B92C727}" type="sibTrans" cxnId="{3F111803-3748-4337-8FFE-2E9B9E855ED6}">
      <dgm:prSet custT="1"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6077B4A-AFFA-4597-90C4-0CF1F78C2053}">
      <dgm:prSet custT="1"/>
      <dgm:spPr>
        <a:solidFill>
          <a:schemeClr val="accent4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pt-BR" sz="1900" dirty="0">
              <a:solidFill>
                <a:schemeClr val="bg1"/>
              </a:solidFill>
              <a:latin typeface="Roboto" pitchFamily="2" charset="0"/>
              <a:ea typeface="Roboto" pitchFamily="2" charset="0"/>
            </a:rPr>
            <a:t>Apesar da resistência, os astecas foi subjugado em 1521 e os incas em 1533, escravizados para a extração de prata.</a:t>
          </a:r>
        </a:p>
      </dgm:t>
    </dgm:pt>
    <dgm:pt modelId="{49A3E1A0-565D-41C0-916E-78C0E1896F13}" type="parTrans" cxnId="{00E44AD7-8C61-4CCA-8978-CDF4DA334A8F}">
      <dgm:prSet/>
      <dgm:spPr/>
      <dgm:t>
        <a:bodyPr/>
        <a:lstStyle/>
        <a:p>
          <a:endParaRPr lang="pt-BR"/>
        </a:p>
      </dgm:t>
    </dgm:pt>
    <dgm:pt modelId="{C01D40F0-8ADC-47B5-8F1D-25BFCD5A57B3}" type="sibTrans" cxnId="{00E44AD7-8C61-4CCA-8978-CDF4DA334A8F}">
      <dgm:prSet/>
      <dgm:spPr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endParaRPr lang="pt-BR" dirty="0"/>
        </a:p>
      </dgm:t>
    </dgm:pt>
    <dgm:pt modelId="{3699B04E-E9B8-4B38-941D-786477949707}">
      <dgm:prSet custT="1"/>
      <dgm:spPr>
        <a:solidFill>
          <a:schemeClr val="accent4">
            <a:lumMod val="5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>
            <a:lnSpc>
              <a:spcPts val="2000"/>
            </a:lnSpc>
          </a:pPr>
          <a:r>
            <a:rPr lang="pt-BR" sz="1900" dirty="0">
              <a:solidFill>
                <a:schemeClr val="bg1"/>
              </a:solidFill>
              <a:latin typeface="Roboto" pitchFamily="2" charset="0"/>
              <a:ea typeface="Roboto" pitchFamily="2" charset="0"/>
            </a:rPr>
            <a:t>O poderio bélico dos colonizadores, muito superior ao dos nativos, e a violência empregada permitiram o domínio de territórios americanos.</a:t>
          </a:r>
        </a:p>
      </dgm:t>
    </dgm:pt>
    <dgm:pt modelId="{80244655-5061-4130-A6A4-74CBDD16A81B}" type="parTrans" cxnId="{49A0F332-F407-4B99-B53A-EB158004BC58}">
      <dgm:prSet/>
      <dgm:spPr/>
      <dgm:t>
        <a:bodyPr/>
        <a:lstStyle/>
        <a:p>
          <a:endParaRPr lang="pt-BR"/>
        </a:p>
      </dgm:t>
    </dgm:pt>
    <dgm:pt modelId="{D65981C2-D450-4DE2-9053-DF1E77EB90A5}" type="sibTrans" cxnId="{49A0F332-F407-4B99-B53A-EB158004BC58}">
      <dgm:prSet/>
      <dgm:spPr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endParaRPr lang="pt-BR" dirty="0"/>
        </a:p>
      </dgm:t>
    </dgm:pt>
    <dgm:pt modelId="{8618E314-53CD-4F74-82CC-07A7B4D8F8CA}" type="pres">
      <dgm:prSet presAssocID="{425C8748-7928-4460-AF28-59A3F1583A57}" presName="Name0" presStyleCnt="0">
        <dgm:presLayoutVars>
          <dgm:dir/>
          <dgm:resizeHandles val="exact"/>
        </dgm:presLayoutVars>
      </dgm:prSet>
      <dgm:spPr/>
    </dgm:pt>
    <dgm:pt modelId="{D8791038-7FCF-4BC1-BB2F-82F987432D76}" type="pres">
      <dgm:prSet presAssocID="{3699B04E-E9B8-4B38-941D-786477949707}" presName="node" presStyleLbl="node1" presStyleIdx="0" presStyleCnt="5" custScaleY="117450">
        <dgm:presLayoutVars>
          <dgm:bulletEnabled val="1"/>
        </dgm:presLayoutVars>
      </dgm:prSet>
      <dgm:spPr/>
    </dgm:pt>
    <dgm:pt modelId="{BE3C8683-DA10-4C6C-AF38-F954DAB6BFFA}" type="pres">
      <dgm:prSet presAssocID="{D65981C2-D450-4DE2-9053-DF1E77EB90A5}" presName="sibTrans" presStyleLbl="sibTrans1D1" presStyleIdx="0" presStyleCnt="4"/>
      <dgm:spPr/>
    </dgm:pt>
    <dgm:pt modelId="{BDB884E6-47FB-4EE6-9E6B-16BC7F11E92C}" type="pres">
      <dgm:prSet presAssocID="{D65981C2-D450-4DE2-9053-DF1E77EB90A5}" presName="connectorText" presStyleLbl="sibTrans1D1" presStyleIdx="0" presStyleCnt="4"/>
      <dgm:spPr/>
    </dgm:pt>
    <dgm:pt modelId="{F0272FB7-B9BB-4462-B39B-69D2321DB41B}" type="pres">
      <dgm:prSet presAssocID="{66077B4A-AFFA-4597-90C4-0CF1F78C2053}" presName="node" presStyleLbl="node1" presStyleIdx="1" presStyleCnt="5">
        <dgm:presLayoutVars>
          <dgm:bulletEnabled val="1"/>
        </dgm:presLayoutVars>
      </dgm:prSet>
      <dgm:spPr/>
    </dgm:pt>
    <dgm:pt modelId="{D4FD0746-0B49-4596-8688-0252DF61B31E}" type="pres">
      <dgm:prSet presAssocID="{C01D40F0-8ADC-47B5-8F1D-25BFCD5A57B3}" presName="sibTrans" presStyleLbl="sibTrans1D1" presStyleIdx="1" presStyleCnt="4"/>
      <dgm:spPr/>
    </dgm:pt>
    <dgm:pt modelId="{D6B12A88-CF59-48E3-B77B-FBC965A04B9E}" type="pres">
      <dgm:prSet presAssocID="{C01D40F0-8ADC-47B5-8F1D-25BFCD5A57B3}" presName="connectorText" presStyleLbl="sibTrans1D1" presStyleIdx="1" presStyleCnt="4"/>
      <dgm:spPr/>
    </dgm:pt>
    <dgm:pt modelId="{574FB223-F7F6-4CCF-867B-CF79AECB1121}" type="pres">
      <dgm:prSet presAssocID="{1AE9A332-738D-47CD-A446-1D3F10F5F00F}" presName="node" presStyleLbl="node1" presStyleIdx="2" presStyleCnt="5" custScaleY="127302">
        <dgm:presLayoutVars>
          <dgm:bulletEnabled val="1"/>
        </dgm:presLayoutVars>
      </dgm:prSet>
      <dgm:spPr/>
    </dgm:pt>
    <dgm:pt modelId="{9908CED3-AF6E-4F8C-860E-6E000D23F231}" type="pres">
      <dgm:prSet presAssocID="{A4EBD1E4-6F8C-4740-8745-E5168A2A299C}" presName="sibTrans" presStyleLbl="sibTrans1D1" presStyleIdx="2" presStyleCnt="4"/>
      <dgm:spPr/>
    </dgm:pt>
    <dgm:pt modelId="{0417570B-0EAC-4694-9D31-86B048D5B3A0}" type="pres">
      <dgm:prSet presAssocID="{A4EBD1E4-6F8C-4740-8745-E5168A2A299C}" presName="connectorText" presStyleLbl="sibTrans1D1" presStyleIdx="2" presStyleCnt="4"/>
      <dgm:spPr/>
    </dgm:pt>
    <dgm:pt modelId="{D3A8E093-4701-4834-B2E0-AB407D8776AE}" type="pres">
      <dgm:prSet presAssocID="{2D56F16D-0B8D-41E9-84C4-B9F5DF37CCCE}" presName="node" presStyleLbl="node1" presStyleIdx="3" presStyleCnt="5" custScaleY="127302">
        <dgm:presLayoutVars>
          <dgm:bulletEnabled val="1"/>
        </dgm:presLayoutVars>
      </dgm:prSet>
      <dgm:spPr/>
    </dgm:pt>
    <dgm:pt modelId="{807A5584-2C5D-40C7-9926-7FAA491740DF}" type="pres">
      <dgm:prSet presAssocID="{6E558638-5EC4-4004-9353-A45700BC7829}" presName="sibTrans" presStyleLbl="sibTrans1D1" presStyleIdx="3" presStyleCnt="4"/>
      <dgm:spPr/>
    </dgm:pt>
    <dgm:pt modelId="{836B18EF-4415-4850-9AAD-A6B67658B289}" type="pres">
      <dgm:prSet presAssocID="{6E558638-5EC4-4004-9353-A45700BC7829}" presName="connectorText" presStyleLbl="sibTrans1D1" presStyleIdx="3" presStyleCnt="4"/>
      <dgm:spPr/>
    </dgm:pt>
    <dgm:pt modelId="{46D689D8-ECD7-4B06-88DB-C242BCACE661}" type="pres">
      <dgm:prSet presAssocID="{A3B0D7D3-210A-4F2A-9601-F4E24C2C3A3C}" presName="node" presStyleLbl="node1" presStyleIdx="4" presStyleCnt="5" custScaleX="120407" custScaleY="127302">
        <dgm:presLayoutVars>
          <dgm:bulletEnabled val="1"/>
        </dgm:presLayoutVars>
      </dgm:prSet>
      <dgm:spPr/>
    </dgm:pt>
  </dgm:ptLst>
  <dgm:cxnLst>
    <dgm:cxn modelId="{3F111803-3748-4337-8FFE-2E9B9E855ED6}" srcId="{425C8748-7928-4460-AF28-59A3F1583A57}" destId="{A3B0D7D3-210A-4F2A-9601-F4E24C2C3A3C}" srcOrd="4" destOrd="0" parTransId="{4BE3C326-ADA8-463F-A7DE-467E25E8EFEC}" sibTransId="{7F7724CF-E8EC-4CF6-8AC2-81F41B92C727}"/>
    <dgm:cxn modelId="{789F0105-ED71-48E9-962C-17ECD004570D}" type="presOf" srcId="{C01D40F0-8ADC-47B5-8F1D-25BFCD5A57B3}" destId="{D6B12A88-CF59-48E3-B77B-FBC965A04B9E}" srcOrd="1" destOrd="0" presId="urn:microsoft.com/office/officeart/2005/8/layout/bProcess3"/>
    <dgm:cxn modelId="{C7E3CA0B-7F45-4DDF-9693-5ECEFB285318}" type="presOf" srcId="{1AE9A332-738D-47CD-A446-1D3F10F5F00F}" destId="{574FB223-F7F6-4CCF-867B-CF79AECB1121}" srcOrd="0" destOrd="0" presId="urn:microsoft.com/office/officeart/2005/8/layout/bProcess3"/>
    <dgm:cxn modelId="{ADF10615-6A94-433E-BC10-512552501CFB}" type="presOf" srcId="{6E558638-5EC4-4004-9353-A45700BC7829}" destId="{807A5584-2C5D-40C7-9926-7FAA491740DF}" srcOrd="0" destOrd="0" presId="urn:microsoft.com/office/officeart/2005/8/layout/bProcess3"/>
    <dgm:cxn modelId="{5E29BD31-A4A5-4255-B142-4BB2F763B9D2}" type="presOf" srcId="{D65981C2-D450-4DE2-9053-DF1E77EB90A5}" destId="{BDB884E6-47FB-4EE6-9E6B-16BC7F11E92C}" srcOrd="1" destOrd="0" presId="urn:microsoft.com/office/officeart/2005/8/layout/bProcess3"/>
    <dgm:cxn modelId="{337C3B32-5525-45F5-9217-7ECFD372EECA}" srcId="{425C8748-7928-4460-AF28-59A3F1583A57}" destId="{1AE9A332-738D-47CD-A446-1D3F10F5F00F}" srcOrd="2" destOrd="0" parTransId="{E3B5FA9C-B77C-430E-A345-B06AFE5F3FBB}" sibTransId="{A4EBD1E4-6F8C-4740-8745-E5168A2A299C}"/>
    <dgm:cxn modelId="{49A0F332-F407-4B99-B53A-EB158004BC58}" srcId="{425C8748-7928-4460-AF28-59A3F1583A57}" destId="{3699B04E-E9B8-4B38-941D-786477949707}" srcOrd="0" destOrd="0" parTransId="{80244655-5061-4130-A6A4-74CBDD16A81B}" sibTransId="{D65981C2-D450-4DE2-9053-DF1E77EB90A5}"/>
    <dgm:cxn modelId="{B4D9305B-1698-40AB-87DE-91F1DAB3D7EF}" type="presOf" srcId="{3699B04E-E9B8-4B38-941D-786477949707}" destId="{D8791038-7FCF-4BC1-BB2F-82F987432D76}" srcOrd="0" destOrd="0" presId="urn:microsoft.com/office/officeart/2005/8/layout/bProcess3"/>
    <dgm:cxn modelId="{E2822865-230B-472E-AD6A-4B5E16D362F5}" type="presOf" srcId="{A3B0D7D3-210A-4F2A-9601-F4E24C2C3A3C}" destId="{46D689D8-ECD7-4B06-88DB-C242BCACE661}" srcOrd="0" destOrd="0" presId="urn:microsoft.com/office/officeart/2005/8/layout/bProcess3"/>
    <dgm:cxn modelId="{57D13167-AA54-4BBF-ABF9-FB9CE6624F6C}" srcId="{425C8748-7928-4460-AF28-59A3F1583A57}" destId="{2D56F16D-0B8D-41E9-84C4-B9F5DF37CCCE}" srcOrd="3" destOrd="0" parTransId="{38B0D1A2-E6F6-4147-9E0A-B7C0EFC8754E}" sibTransId="{6E558638-5EC4-4004-9353-A45700BC7829}"/>
    <dgm:cxn modelId="{43620873-99CC-40BA-89AD-AB989E0CD54B}" type="presOf" srcId="{6E558638-5EC4-4004-9353-A45700BC7829}" destId="{836B18EF-4415-4850-9AAD-A6B67658B289}" srcOrd="1" destOrd="0" presId="urn:microsoft.com/office/officeart/2005/8/layout/bProcess3"/>
    <dgm:cxn modelId="{1D024B57-8193-47D3-99C8-9DD45E98D0C1}" type="presOf" srcId="{2D56F16D-0B8D-41E9-84C4-B9F5DF37CCCE}" destId="{D3A8E093-4701-4834-B2E0-AB407D8776AE}" srcOrd="0" destOrd="0" presId="urn:microsoft.com/office/officeart/2005/8/layout/bProcess3"/>
    <dgm:cxn modelId="{A21EFA82-00AC-4A9F-8360-FAB54C1E6B07}" type="presOf" srcId="{425C8748-7928-4460-AF28-59A3F1583A57}" destId="{8618E314-53CD-4F74-82CC-07A7B4D8F8CA}" srcOrd="0" destOrd="0" presId="urn:microsoft.com/office/officeart/2005/8/layout/bProcess3"/>
    <dgm:cxn modelId="{2B9A1393-8D61-4199-933D-4C704BC66F1F}" type="presOf" srcId="{A4EBD1E4-6F8C-4740-8745-E5168A2A299C}" destId="{9908CED3-AF6E-4F8C-860E-6E000D23F231}" srcOrd="0" destOrd="0" presId="urn:microsoft.com/office/officeart/2005/8/layout/bProcess3"/>
    <dgm:cxn modelId="{9B26F2B8-7269-4732-9C8C-ECEBAB5EA605}" type="presOf" srcId="{A4EBD1E4-6F8C-4740-8745-E5168A2A299C}" destId="{0417570B-0EAC-4694-9D31-86B048D5B3A0}" srcOrd="1" destOrd="0" presId="urn:microsoft.com/office/officeart/2005/8/layout/bProcess3"/>
    <dgm:cxn modelId="{11402DD0-E743-4905-9DD4-F6D157934B33}" type="presOf" srcId="{66077B4A-AFFA-4597-90C4-0CF1F78C2053}" destId="{F0272FB7-B9BB-4462-B39B-69D2321DB41B}" srcOrd="0" destOrd="0" presId="urn:microsoft.com/office/officeart/2005/8/layout/bProcess3"/>
    <dgm:cxn modelId="{00E44AD7-8C61-4CCA-8978-CDF4DA334A8F}" srcId="{425C8748-7928-4460-AF28-59A3F1583A57}" destId="{66077B4A-AFFA-4597-90C4-0CF1F78C2053}" srcOrd="1" destOrd="0" parTransId="{49A3E1A0-565D-41C0-916E-78C0E1896F13}" sibTransId="{C01D40F0-8ADC-47B5-8F1D-25BFCD5A57B3}"/>
    <dgm:cxn modelId="{AA0A47D9-02D6-49C6-951C-7C0FDF58514A}" type="presOf" srcId="{D65981C2-D450-4DE2-9053-DF1E77EB90A5}" destId="{BE3C8683-DA10-4C6C-AF38-F954DAB6BFFA}" srcOrd="0" destOrd="0" presId="urn:microsoft.com/office/officeart/2005/8/layout/bProcess3"/>
    <dgm:cxn modelId="{1DB206FD-E080-4DFB-AAB8-FA611AB3A86D}" type="presOf" srcId="{C01D40F0-8ADC-47B5-8F1D-25BFCD5A57B3}" destId="{D4FD0746-0B49-4596-8688-0252DF61B31E}" srcOrd="0" destOrd="0" presId="urn:microsoft.com/office/officeart/2005/8/layout/bProcess3"/>
    <dgm:cxn modelId="{17113E43-A03F-41F5-AF80-C65C8C18E211}" type="presParOf" srcId="{8618E314-53CD-4F74-82CC-07A7B4D8F8CA}" destId="{D8791038-7FCF-4BC1-BB2F-82F987432D76}" srcOrd="0" destOrd="0" presId="urn:microsoft.com/office/officeart/2005/8/layout/bProcess3"/>
    <dgm:cxn modelId="{122C5FCB-648D-4AB4-A6A3-33A98DCC9878}" type="presParOf" srcId="{8618E314-53CD-4F74-82CC-07A7B4D8F8CA}" destId="{BE3C8683-DA10-4C6C-AF38-F954DAB6BFFA}" srcOrd="1" destOrd="0" presId="urn:microsoft.com/office/officeart/2005/8/layout/bProcess3"/>
    <dgm:cxn modelId="{A05BCA92-C9CB-42BA-A870-B9F1CE3CE8B2}" type="presParOf" srcId="{BE3C8683-DA10-4C6C-AF38-F954DAB6BFFA}" destId="{BDB884E6-47FB-4EE6-9E6B-16BC7F11E92C}" srcOrd="0" destOrd="0" presId="urn:microsoft.com/office/officeart/2005/8/layout/bProcess3"/>
    <dgm:cxn modelId="{EC4027C5-5BB0-493B-9008-38DA63D488AB}" type="presParOf" srcId="{8618E314-53CD-4F74-82CC-07A7B4D8F8CA}" destId="{F0272FB7-B9BB-4462-B39B-69D2321DB41B}" srcOrd="2" destOrd="0" presId="urn:microsoft.com/office/officeart/2005/8/layout/bProcess3"/>
    <dgm:cxn modelId="{639FB61C-DE03-4FD5-99A9-F9F3AE555C15}" type="presParOf" srcId="{8618E314-53CD-4F74-82CC-07A7B4D8F8CA}" destId="{D4FD0746-0B49-4596-8688-0252DF61B31E}" srcOrd="3" destOrd="0" presId="urn:microsoft.com/office/officeart/2005/8/layout/bProcess3"/>
    <dgm:cxn modelId="{35365C69-5AF2-4B28-8492-3DF7E7AAC498}" type="presParOf" srcId="{D4FD0746-0B49-4596-8688-0252DF61B31E}" destId="{D6B12A88-CF59-48E3-B77B-FBC965A04B9E}" srcOrd="0" destOrd="0" presId="urn:microsoft.com/office/officeart/2005/8/layout/bProcess3"/>
    <dgm:cxn modelId="{D8183613-BACA-4FEF-A28C-BFF02C5047D7}" type="presParOf" srcId="{8618E314-53CD-4F74-82CC-07A7B4D8F8CA}" destId="{574FB223-F7F6-4CCF-867B-CF79AECB1121}" srcOrd="4" destOrd="0" presId="urn:microsoft.com/office/officeart/2005/8/layout/bProcess3"/>
    <dgm:cxn modelId="{15253EFC-1C6D-488B-89A1-C71C00B7FD18}" type="presParOf" srcId="{8618E314-53CD-4F74-82CC-07A7B4D8F8CA}" destId="{9908CED3-AF6E-4F8C-860E-6E000D23F231}" srcOrd="5" destOrd="0" presId="urn:microsoft.com/office/officeart/2005/8/layout/bProcess3"/>
    <dgm:cxn modelId="{CE504DD2-E969-41D1-9FE6-1598510C4E06}" type="presParOf" srcId="{9908CED3-AF6E-4F8C-860E-6E000D23F231}" destId="{0417570B-0EAC-4694-9D31-86B048D5B3A0}" srcOrd="0" destOrd="0" presId="urn:microsoft.com/office/officeart/2005/8/layout/bProcess3"/>
    <dgm:cxn modelId="{D065A444-4E93-42EF-9C4B-D5C30C858AEE}" type="presParOf" srcId="{8618E314-53CD-4F74-82CC-07A7B4D8F8CA}" destId="{D3A8E093-4701-4834-B2E0-AB407D8776AE}" srcOrd="6" destOrd="0" presId="urn:microsoft.com/office/officeart/2005/8/layout/bProcess3"/>
    <dgm:cxn modelId="{DC38FD5B-F8AA-4B1D-8A43-F77238CB7E28}" type="presParOf" srcId="{8618E314-53CD-4F74-82CC-07A7B4D8F8CA}" destId="{807A5584-2C5D-40C7-9926-7FAA491740DF}" srcOrd="7" destOrd="0" presId="urn:microsoft.com/office/officeart/2005/8/layout/bProcess3"/>
    <dgm:cxn modelId="{88CB8AE2-BBE1-4802-A19B-92294E248DEB}" type="presParOf" srcId="{807A5584-2C5D-40C7-9926-7FAA491740DF}" destId="{836B18EF-4415-4850-9AAD-A6B67658B289}" srcOrd="0" destOrd="0" presId="urn:microsoft.com/office/officeart/2005/8/layout/bProcess3"/>
    <dgm:cxn modelId="{DF98EB84-260A-41AB-9588-CD78A4777F8B}" type="presParOf" srcId="{8618E314-53CD-4F74-82CC-07A7B4D8F8CA}" destId="{46D689D8-ECD7-4B06-88DB-C242BCACE661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B208C3B-BF61-4334-9F55-D7B2157E8683}" type="doc">
      <dgm:prSet loTypeId="urn:microsoft.com/office/officeart/2005/8/layout/vProcess5" loCatId="process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pt-BR"/>
        </a:p>
      </dgm:t>
    </dgm:pt>
    <dgm:pt modelId="{AAAC90BD-BBB7-4383-B11D-4B067B5FA26B}">
      <dgm:prSet phldrT="[Texto]" custT="1"/>
      <dgm:spPr>
        <a:solidFill>
          <a:srgbClr val="00B050"/>
        </a:solidFill>
      </dgm:spPr>
      <dgm:t>
        <a:bodyPr/>
        <a:lstStyle/>
        <a:p>
          <a:pPr algn="l"/>
          <a:r>
            <a:rPr lang="pt-BR" sz="2000" dirty="0">
              <a:latin typeface="Roboto" pitchFamily="2" charset="0"/>
              <a:ea typeface="Roboto" pitchFamily="2" charset="0"/>
            </a:rPr>
            <a:t>A catequização de povos desconhecidos foi uma das reações da Igreja Católica à Reforma Protestante. Dela se encarregaram congregações como as dos dominicanos e jesuítas.</a:t>
          </a:r>
        </a:p>
      </dgm:t>
    </dgm:pt>
    <dgm:pt modelId="{B70C3EEB-6178-4CA7-B0FF-FF435EDE86AF}" type="parTrans" cxnId="{8599B100-0142-4EC2-B507-650E25FA6E4B}">
      <dgm:prSet/>
      <dgm:spPr/>
      <dgm:t>
        <a:bodyPr/>
        <a:lstStyle/>
        <a:p>
          <a:pPr algn="ctr"/>
          <a:endParaRPr lang="pt-BR" sz="2200">
            <a:latin typeface="Roboto" pitchFamily="2" charset="0"/>
            <a:ea typeface="Roboto" pitchFamily="2" charset="0"/>
          </a:endParaRPr>
        </a:p>
      </dgm:t>
    </dgm:pt>
    <dgm:pt modelId="{02620D10-E00F-43F9-8ECD-11065DA05164}" type="sibTrans" cxnId="{8599B100-0142-4EC2-B507-650E25FA6E4B}">
      <dgm:prSet custT="1"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6851E50C-30DB-448A-B66E-8611BBEFA428}">
      <dgm:prSet phldrT="[Texto]" custT="1"/>
      <dgm:spPr>
        <a:solidFill>
          <a:srgbClr val="00B050"/>
        </a:solidFill>
      </dgm:spPr>
      <dgm:t>
        <a:bodyPr/>
        <a:lstStyle/>
        <a:p>
          <a:pPr algn="l"/>
          <a:r>
            <a:rPr lang="pt-BR" sz="2000" dirty="0">
              <a:latin typeface="Roboto" pitchFamily="2" charset="0"/>
              <a:ea typeface="Roboto" pitchFamily="2" charset="0"/>
            </a:rPr>
            <a:t>Os religiosos reuniam os indígenas  em aldeamentos chamados </a:t>
          </a:r>
          <a:r>
            <a:rPr lang="pt-BR" sz="2000" b="1" dirty="0">
              <a:latin typeface="Roboto" pitchFamily="2" charset="0"/>
              <a:ea typeface="Roboto" pitchFamily="2" charset="0"/>
            </a:rPr>
            <a:t>reduções</a:t>
          </a:r>
          <a:r>
            <a:rPr lang="pt-BR" sz="2000" dirty="0">
              <a:latin typeface="Roboto" pitchFamily="2" charset="0"/>
              <a:ea typeface="Roboto" pitchFamily="2" charset="0"/>
            </a:rPr>
            <a:t>, onde eram obrigados a trabalhar.</a:t>
          </a:r>
        </a:p>
      </dgm:t>
    </dgm:pt>
    <dgm:pt modelId="{C0F2B1DA-5D1E-4303-85D6-FFD5D18816A3}" type="parTrans" cxnId="{BB7CE6B3-7DDA-4DBD-8772-EDDA6FF9B518}">
      <dgm:prSet/>
      <dgm:spPr/>
      <dgm:t>
        <a:bodyPr/>
        <a:lstStyle/>
        <a:p>
          <a:pPr algn="ctr"/>
          <a:endParaRPr lang="pt-BR" sz="2200">
            <a:latin typeface="Roboto" pitchFamily="2" charset="0"/>
            <a:ea typeface="Roboto" pitchFamily="2" charset="0"/>
          </a:endParaRPr>
        </a:p>
      </dgm:t>
    </dgm:pt>
    <dgm:pt modelId="{A101B48E-E045-4740-94BB-84B81910FC28}" type="sibTrans" cxnId="{BB7CE6B3-7DDA-4DBD-8772-EDDA6FF9B518}">
      <dgm:prSet custT="1"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9566987A-62CB-4C87-891E-8821509A348C}">
      <dgm:prSet phldrT="[Texto]" custT="1"/>
      <dgm:spPr>
        <a:solidFill>
          <a:srgbClr val="00B050"/>
        </a:solidFill>
      </dgm:spPr>
      <dgm:t>
        <a:bodyPr/>
        <a:lstStyle/>
        <a:p>
          <a:pPr algn="l"/>
          <a:r>
            <a:rPr lang="pt-BR" sz="2000" dirty="0">
              <a:latin typeface="Roboto" pitchFamily="2" charset="0"/>
              <a:ea typeface="Roboto" pitchFamily="2" charset="0"/>
            </a:rPr>
            <a:t>Esse movimento reviu valores e princípios, e reafirmou os dogmas tradicionais católicos.</a:t>
          </a:r>
        </a:p>
      </dgm:t>
    </dgm:pt>
    <dgm:pt modelId="{E4CC5EEB-E266-4972-8D4D-A5B61FE4F924}" type="parTrans" cxnId="{26A7778E-2FE9-4761-9190-E15AC4B78C0A}">
      <dgm:prSet/>
      <dgm:spPr/>
      <dgm:t>
        <a:bodyPr/>
        <a:lstStyle/>
        <a:p>
          <a:pPr algn="ctr"/>
          <a:endParaRPr lang="pt-BR" sz="2200">
            <a:latin typeface="Roboto" pitchFamily="2" charset="0"/>
            <a:ea typeface="Roboto" pitchFamily="2" charset="0"/>
          </a:endParaRPr>
        </a:p>
      </dgm:t>
    </dgm:pt>
    <dgm:pt modelId="{5361EAD4-8F29-4A99-B67A-1945562E758C}" type="sibTrans" cxnId="{26A7778E-2FE9-4761-9190-E15AC4B78C0A}">
      <dgm:prSet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A0AF4BE2-B27F-459D-A801-915AD3CE33CB}">
      <dgm:prSet custT="1"/>
      <dgm:spPr>
        <a:solidFill>
          <a:srgbClr val="00B050"/>
        </a:solidFill>
      </dgm:spPr>
      <dgm:t>
        <a:bodyPr/>
        <a:lstStyle/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  <a:p>
          <a:pPr algn="l"/>
          <a:r>
            <a:rPr lang="pt-BR" sz="2000" dirty="0">
              <a:latin typeface="Roboto" pitchFamily="2" charset="0"/>
              <a:ea typeface="Roboto" pitchFamily="2" charset="0"/>
            </a:rPr>
            <a:t>A </a:t>
          </a:r>
          <a:r>
            <a:rPr lang="pt-BR" sz="2000" b="1" dirty="0">
              <a:latin typeface="Roboto" pitchFamily="2" charset="0"/>
              <a:ea typeface="Roboto" pitchFamily="2" charset="0"/>
            </a:rPr>
            <a:t>mita</a:t>
          </a:r>
          <a:r>
            <a:rPr lang="pt-BR" sz="2000" dirty="0">
              <a:latin typeface="Roboto" pitchFamily="2" charset="0"/>
              <a:ea typeface="Roboto" pitchFamily="2" charset="0"/>
            </a:rPr>
            <a:t> era outra forma de exploração do trabalho indígena, que era compulsório e organizado rotativamente entre as aldeias.</a:t>
          </a:r>
        </a:p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792CF19E-635D-4095-8664-07EE70273E67}" type="parTrans" cxnId="{33636259-1F69-4B55-980A-FF297D936798}">
      <dgm:prSet/>
      <dgm:spPr/>
      <dgm:t>
        <a:bodyPr/>
        <a:lstStyle/>
        <a:p>
          <a:pPr algn="ctr"/>
          <a:endParaRPr lang="pt-BR" sz="2200">
            <a:latin typeface="Roboto" pitchFamily="2" charset="0"/>
            <a:ea typeface="Roboto" pitchFamily="2" charset="0"/>
          </a:endParaRPr>
        </a:p>
      </dgm:t>
    </dgm:pt>
    <dgm:pt modelId="{CEC69D47-36D7-4972-A1D7-E99AA01C084B}" type="sibTrans" cxnId="{33636259-1F69-4B55-980A-FF297D936798}">
      <dgm:prSet custT="1"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EA37D4B2-73D2-4678-A7E7-64A3217E0181}">
      <dgm:prSet custT="1"/>
      <dgm:spPr>
        <a:solidFill>
          <a:srgbClr val="00B050"/>
        </a:solidFill>
      </dgm:spPr>
      <dgm:t>
        <a:bodyPr/>
        <a:lstStyle/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  <a:p>
          <a:pPr algn="l"/>
          <a:r>
            <a:rPr lang="pt-BR" sz="2000" dirty="0">
              <a:latin typeface="Roboto" pitchFamily="2" charset="0"/>
              <a:ea typeface="Roboto" pitchFamily="2" charset="0"/>
            </a:rPr>
            <a:t>Houve diversas ações de resistência contra a exploração do colonizador espanhol. Tupac Amaru e Tupac Amaru II, no Peru,  são exemplos. A luta indígena por terra persiste até hoje.</a:t>
          </a:r>
        </a:p>
        <a:p>
          <a:pPr algn="ctr"/>
          <a:endParaRPr lang="pt-BR" sz="2200" dirty="0">
            <a:latin typeface="Roboto" pitchFamily="2" charset="0"/>
            <a:ea typeface="Roboto" pitchFamily="2" charset="0"/>
          </a:endParaRPr>
        </a:p>
      </dgm:t>
    </dgm:pt>
    <dgm:pt modelId="{71FAF3F0-5A5D-4434-B4F7-1686A1BAD6E1}" type="parTrans" cxnId="{93483B35-D616-43BA-B418-2E1904AA2679}">
      <dgm:prSet/>
      <dgm:spPr/>
      <dgm:t>
        <a:bodyPr/>
        <a:lstStyle/>
        <a:p>
          <a:pPr algn="ctr"/>
          <a:endParaRPr lang="pt-BR"/>
        </a:p>
      </dgm:t>
    </dgm:pt>
    <dgm:pt modelId="{99D156A1-242F-4658-AD5B-78CE7AC4143E}" type="sibTrans" cxnId="{93483B35-D616-43BA-B418-2E1904AA2679}">
      <dgm:prSet/>
      <dgm:spPr/>
      <dgm:t>
        <a:bodyPr/>
        <a:lstStyle/>
        <a:p>
          <a:pPr algn="ctr"/>
          <a:endParaRPr lang="pt-BR"/>
        </a:p>
      </dgm:t>
    </dgm:pt>
    <dgm:pt modelId="{78C90D56-32FD-4F57-A2A8-EFCDD1D2D96D}">
      <dgm:prSet/>
      <dgm:spPr/>
      <dgm:t>
        <a:bodyPr/>
        <a:lstStyle/>
        <a:p>
          <a:pPr algn="ctr"/>
          <a:endParaRPr lang="pt-BR"/>
        </a:p>
      </dgm:t>
    </dgm:pt>
    <dgm:pt modelId="{22D15D23-4A78-4792-8600-A62DC20BC944}" type="parTrans" cxnId="{39E40968-0ABF-44E1-9D41-F7312BCC1FD4}">
      <dgm:prSet/>
      <dgm:spPr/>
      <dgm:t>
        <a:bodyPr/>
        <a:lstStyle/>
        <a:p>
          <a:pPr algn="ctr"/>
          <a:endParaRPr lang="pt-BR"/>
        </a:p>
      </dgm:t>
    </dgm:pt>
    <dgm:pt modelId="{5F2457C7-2FF5-42F1-B189-866C4B8DD210}" type="sibTrans" cxnId="{39E40968-0ABF-44E1-9D41-F7312BCC1FD4}">
      <dgm:prSet/>
      <dgm:spPr/>
      <dgm:t>
        <a:bodyPr/>
        <a:lstStyle/>
        <a:p>
          <a:pPr algn="ctr"/>
          <a:endParaRPr lang="pt-BR"/>
        </a:p>
      </dgm:t>
    </dgm:pt>
    <dgm:pt modelId="{8F88B6B4-D48D-44A8-B829-FCC392544DAA}">
      <dgm:prSet/>
      <dgm:spPr/>
      <dgm:t>
        <a:bodyPr/>
        <a:lstStyle/>
        <a:p>
          <a:endParaRPr lang="pt-BR"/>
        </a:p>
      </dgm:t>
    </dgm:pt>
    <dgm:pt modelId="{72D5A766-6FA0-4BBD-B468-650A01269161}" type="parTrans" cxnId="{CB96D7DA-9C95-4159-AE60-A5E880082B58}">
      <dgm:prSet/>
      <dgm:spPr/>
      <dgm:t>
        <a:bodyPr/>
        <a:lstStyle/>
        <a:p>
          <a:pPr algn="ctr"/>
          <a:endParaRPr lang="pt-BR"/>
        </a:p>
      </dgm:t>
    </dgm:pt>
    <dgm:pt modelId="{8E782C66-F238-4905-9B81-BB6C94B84F54}" type="sibTrans" cxnId="{CB96D7DA-9C95-4159-AE60-A5E880082B58}">
      <dgm:prSet/>
      <dgm:spPr/>
      <dgm:t>
        <a:bodyPr/>
        <a:lstStyle/>
        <a:p>
          <a:pPr algn="ctr"/>
          <a:endParaRPr lang="pt-BR"/>
        </a:p>
      </dgm:t>
    </dgm:pt>
    <dgm:pt modelId="{4F09B6C6-A7A3-4154-B42C-38A2E0055430}">
      <dgm:prSet/>
      <dgm:spPr/>
      <dgm:t>
        <a:bodyPr/>
        <a:lstStyle/>
        <a:p>
          <a:pPr algn="ctr"/>
          <a:endParaRPr lang="pt-BR"/>
        </a:p>
      </dgm:t>
    </dgm:pt>
    <dgm:pt modelId="{947108DA-0E8B-4BB8-B524-D2AA58261EBA}" type="parTrans" cxnId="{400A2C47-C23E-4D42-8DAF-2800C61AC19E}">
      <dgm:prSet/>
      <dgm:spPr/>
      <dgm:t>
        <a:bodyPr/>
        <a:lstStyle/>
        <a:p>
          <a:pPr algn="ctr"/>
          <a:endParaRPr lang="pt-BR"/>
        </a:p>
      </dgm:t>
    </dgm:pt>
    <dgm:pt modelId="{5EBE9971-F824-4A02-A353-6AEDF25A6FA0}" type="sibTrans" cxnId="{400A2C47-C23E-4D42-8DAF-2800C61AC19E}">
      <dgm:prSet/>
      <dgm:spPr/>
      <dgm:t>
        <a:bodyPr/>
        <a:lstStyle/>
        <a:p>
          <a:pPr algn="ctr"/>
          <a:endParaRPr lang="pt-BR"/>
        </a:p>
      </dgm:t>
    </dgm:pt>
    <dgm:pt modelId="{124A8556-EFC3-4270-9D6E-706A352F886A}" type="pres">
      <dgm:prSet presAssocID="{AB208C3B-BF61-4334-9F55-D7B2157E8683}" presName="outerComposite" presStyleCnt="0">
        <dgm:presLayoutVars>
          <dgm:chMax val="5"/>
          <dgm:dir/>
          <dgm:resizeHandles val="exact"/>
        </dgm:presLayoutVars>
      </dgm:prSet>
      <dgm:spPr/>
    </dgm:pt>
    <dgm:pt modelId="{5BDE9EAB-EBDB-436F-BA55-656E36B7AD92}" type="pres">
      <dgm:prSet presAssocID="{AB208C3B-BF61-4334-9F55-D7B2157E8683}" presName="dummyMaxCanvas" presStyleCnt="0">
        <dgm:presLayoutVars/>
      </dgm:prSet>
      <dgm:spPr/>
    </dgm:pt>
    <dgm:pt modelId="{339E4295-163F-443E-9987-32926313F6BA}" type="pres">
      <dgm:prSet presAssocID="{AB208C3B-BF61-4334-9F55-D7B2157E8683}" presName="FiveNodes_1" presStyleLbl="node1" presStyleIdx="0" presStyleCnt="5" custScaleY="117971" custLinFactNeighborX="444" custLinFactNeighborY="-9266">
        <dgm:presLayoutVars>
          <dgm:bulletEnabled val="1"/>
        </dgm:presLayoutVars>
      </dgm:prSet>
      <dgm:spPr/>
    </dgm:pt>
    <dgm:pt modelId="{CA1ABFEB-5CA6-4141-87DD-443022BAD947}" type="pres">
      <dgm:prSet presAssocID="{AB208C3B-BF61-4334-9F55-D7B2157E8683}" presName="FiveNodes_2" presStyleLbl="node1" presStyleIdx="1" presStyleCnt="5" custLinFactNeighborX="-1195" custLinFactNeighborY="2780">
        <dgm:presLayoutVars>
          <dgm:bulletEnabled val="1"/>
        </dgm:presLayoutVars>
      </dgm:prSet>
      <dgm:spPr/>
    </dgm:pt>
    <dgm:pt modelId="{6F893C34-D217-41AB-9AC9-2522CF58B949}" type="pres">
      <dgm:prSet presAssocID="{AB208C3B-BF61-4334-9F55-D7B2157E8683}" presName="FiveNodes_3" presStyleLbl="node1" presStyleIdx="2" presStyleCnt="5">
        <dgm:presLayoutVars>
          <dgm:bulletEnabled val="1"/>
        </dgm:presLayoutVars>
      </dgm:prSet>
      <dgm:spPr/>
    </dgm:pt>
    <dgm:pt modelId="{8FFDDF92-1F24-4E8E-AA1F-62A9D4596330}" type="pres">
      <dgm:prSet presAssocID="{AB208C3B-BF61-4334-9F55-D7B2157E8683}" presName="FiveNodes_4" presStyleLbl="node1" presStyleIdx="3" presStyleCnt="5">
        <dgm:presLayoutVars>
          <dgm:bulletEnabled val="1"/>
        </dgm:presLayoutVars>
      </dgm:prSet>
      <dgm:spPr/>
    </dgm:pt>
    <dgm:pt modelId="{9D073D81-CB2C-4893-BC10-6D958F086B20}" type="pres">
      <dgm:prSet presAssocID="{AB208C3B-BF61-4334-9F55-D7B2157E8683}" presName="FiveNodes_5" presStyleLbl="node1" presStyleIdx="4" presStyleCnt="5" custScaleX="103124">
        <dgm:presLayoutVars>
          <dgm:bulletEnabled val="1"/>
        </dgm:presLayoutVars>
      </dgm:prSet>
      <dgm:spPr/>
    </dgm:pt>
    <dgm:pt modelId="{F5640FEA-5824-4828-B366-61466D5A7681}" type="pres">
      <dgm:prSet presAssocID="{AB208C3B-BF61-4334-9F55-D7B2157E8683}" presName="FiveConn_1-2" presStyleLbl="fgAccFollowNode1" presStyleIdx="0" presStyleCnt="4" custLinFactX="155128" custLinFactNeighborX="200000" custLinFactNeighborY="-63553">
        <dgm:presLayoutVars>
          <dgm:bulletEnabled val="1"/>
        </dgm:presLayoutVars>
      </dgm:prSet>
      <dgm:spPr/>
    </dgm:pt>
    <dgm:pt modelId="{CA50ECF1-EE13-45A9-B6CB-7C1D06C92D10}" type="pres">
      <dgm:prSet presAssocID="{AB208C3B-BF61-4334-9F55-D7B2157E8683}" presName="FiveConn_2-3" presStyleLbl="fgAccFollowNode1" presStyleIdx="1" presStyleCnt="4" custLinFactX="100000" custLinFactY="-100000" custLinFactNeighborX="170039" custLinFactNeighborY="-126557">
        <dgm:presLayoutVars>
          <dgm:bulletEnabled val="1"/>
        </dgm:presLayoutVars>
      </dgm:prSet>
      <dgm:spPr/>
    </dgm:pt>
    <dgm:pt modelId="{7B71EFD4-B718-458B-8EFF-669FC593B515}" type="pres">
      <dgm:prSet presAssocID="{AB208C3B-BF61-4334-9F55-D7B2157E8683}" presName="FiveConn_3-4" presStyleLbl="fgAccFollowNode1" presStyleIdx="2" presStyleCnt="4" custLinFactX="60530" custLinFactY="-178129" custLinFactNeighborX="100000" custLinFactNeighborY="-200000">
        <dgm:presLayoutVars>
          <dgm:bulletEnabled val="1"/>
        </dgm:presLayoutVars>
      </dgm:prSet>
      <dgm:spPr/>
    </dgm:pt>
    <dgm:pt modelId="{1BEC9F5C-3E8B-4931-8D4F-D67FBDDDEE0F}" type="pres">
      <dgm:prSet presAssocID="{AB208C3B-BF61-4334-9F55-D7B2157E8683}" presName="FiveConn_4-5" presStyleLbl="fgAccFollowNode1" presStyleIdx="3" presStyleCnt="4" custLinFactY="-255052" custLinFactNeighborX="14391" custLinFactNeighborY="-300000">
        <dgm:presLayoutVars>
          <dgm:bulletEnabled val="1"/>
        </dgm:presLayoutVars>
      </dgm:prSet>
      <dgm:spPr/>
    </dgm:pt>
    <dgm:pt modelId="{E0557965-2E1D-4ED4-909B-C7FCA5BD02D5}" type="pres">
      <dgm:prSet presAssocID="{AB208C3B-BF61-4334-9F55-D7B2157E8683}" presName="FiveNodes_1_text" presStyleLbl="node1" presStyleIdx="4" presStyleCnt="5">
        <dgm:presLayoutVars>
          <dgm:bulletEnabled val="1"/>
        </dgm:presLayoutVars>
      </dgm:prSet>
      <dgm:spPr/>
    </dgm:pt>
    <dgm:pt modelId="{7165CF36-D800-4594-88B0-688E06514B2D}" type="pres">
      <dgm:prSet presAssocID="{AB208C3B-BF61-4334-9F55-D7B2157E8683}" presName="FiveNodes_2_text" presStyleLbl="node1" presStyleIdx="4" presStyleCnt="5">
        <dgm:presLayoutVars>
          <dgm:bulletEnabled val="1"/>
        </dgm:presLayoutVars>
      </dgm:prSet>
      <dgm:spPr/>
    </dgm:pt>
    <dgm:pt modelId="{AAA61276-B934-4771-9144-ADEEB9CA069E}" type="pres">
      <dgm:prSet presAssocID="{AB208C3B-BF61-4334-9F55-D7B2157E8683}" presName="FiveNodes_3_text" presStyleLbl="node1" presStyleIdx="4" presStyleCnt="5">
        <dgm:presLayoutVars>
          <dgm:bulletEnabled val="1"/>
        </dgm:presLayoutVars>
      </dgm:prSet>
      <dgm:spPr/>
    </dgm:pt>
    <dgm:pt modelId="{E6675228-B3EF-4B1E-BED2-E4DD0C39E409}" type="pres">
      <dgm:prSet presAssocID="{AB208C3B-BF61-4334-9F55-D7B2157E8683}" presName="FiveNodes_4_text" presStyleLbl="node1" presStyleIdx="4" presStyleCnt="5">
        <dgm:presLayoutVars>
          <dgm:bulletEnabled val="1"/>
        </dgm:presLayoutVars>
      </dgm:prSet>
      <dgm:spPr/>
    </dgm:pt>
    <dgm:pt modelId="{846AD01F-1A26-427D-B724-9D0882CB4161}" type="pres">
      <dgm:prSet presAssocID="{AB208C3B-BF61-4334-9F55-D7B2157E8683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8599B100-0142-4EC2-B507-650E25FA6E4B}" srcId="{AB208C3B-BF61-4334-9F55-D7B2157E8683}" destId="{AAAC90BD-BBB7-4383-B11D-4B067B5FA26B}" srcOrd="0" destOrd="0" parTransId="{B70C3EEB-6178-4CA7-B0FF-FF435EDE86AF}" sibTransId="{02620D10-E00F-43F9-8ECD-11065DA05164}"/>
    <dgm:cxn modelId="{93483B35-D616-43BA-B418-2E1904AA2679}" srcId="{AB208C3B-BF61-4334-9F55-D7B2157E8683}" destId="{EA37D4B2-73D2-4678-A7E7-64A3217E0181}" srcOrd="4" destOrd="0" parTransId="{71FAF3F0-5A5D-4434-B4F7-1686A1BAD6E1}" sibTransId="{99D156A1-242F-4658-AD5B-78CE7AC4143E}"/>
    <dgm:cxn modelId="{7C2BE939-D7F9-4CB7-BF13-A8BBC22F9875}" type="presOf" srcId="{EA37D4B2-73D2-4678-A7E7-64A3217E0181}" destId="{846AD01F-1A26-427D-B724-9D0882CB4161}" srcOrd="1" destOrd="0" presId="urn:microsoft.com/office/officeart/2005/8/layout/vProcess5"/>
    <dgm:cxn modelId="{C609E53D-BD74-4505-B39B-7345F65D9D92}" type="presOf" srcId="{A0AF4BE2-B27F-459D-A801-915AD3CE33CB}" destId="{AAA61276-B934-4771-9144-ADEEB9CA069E}" srcOrd="1" destOrd="0" presId="urn:microsoft.com/office/officeart/2005/8/layout/vProcess5"/>
    <dgm:cxn modelId="{CB98FB42-34AC-47AE-A34C-479DCD92C4CA}" type="presOf" srcId="{6851E50C-30DB-448A-B66E-8611BBEFA428}" destId="{7165CF36-D800-4594-88B0-688E06514B2D}" srcOrd="1" destOrd="0" presId="urn:microsoft.com/office/officeart/2005/8/layout/vProcess5"/>
    <dgm:cxn modelId="{400A2C47-C23E-4D42-8DAF-2800C61AC19E}" srcId="{AB208C3B-BF61-4334-9F55-D7B2157E8683}" destId="{4F09B6C6-A7A3-4154-B42C-38A2E0055430}" srcOrd="7" destOrd="0" parTransId="{947108DA-0E8B-4BB8-B524-D2AA58261EBA}" sibTransId="{5EBE9971-F824-4A02-A353-6AEDF25A6FA0}"/>
    <dgm:cxn modelId="{39E40968-0ABF-44E1-9D41-F7312BCC1FD4}" srcId="{AB208C3B-BF61-4334-9F55-D7B2157E8683}" destId="{78C90D56-32FD-4F57-A2A8-EFCDD1D2D96D}" srcOrd="5" destOrd="0" parTransId="{22D15D23-4A78-4792-8600-A62DC20BC944}" sibTransId="{5F2457C7-2FF5-42F1-B189-866C4B8DD210}"/>
    <dgm:cxn modelId="{C0FBB568-BBED-4B0F-9380-C1F27D19A159}" type="presOf" srcId="{5361EAD4-8F29-4A99-B67A-1945562E758C}" destId="{1BEC9F5C-3E8B-4931-8D4F-D67FBDDDEE0F}" srcOrd="0" destOrd="0" presId="urn:microsoft.com/office/officeart/2005/8/layout/vProcess5"/>
    <dgm:cxn modelId="{9AA6F76E-5A95-48D1-8089-959D2352F9BD}" type="presOf" srcId="{6851E50C-30DB-448A-B66E-8611BBEFA428}" destId="{CA1ABFEB-5CA6-4141-87DD-443022BAD947}" srcOrd="0" destOrd="0" presId="urn:microsoft.com/office/officeart/2005/8/layout/vProcess5"/>
    <dgm:cxn modelId="{FE85976F-5CB3-4FF2-9C44-759E697FD9DD}" type="presOf" srcId="{CEC69D47-36D7-4972-A1D7-E99AA01C084B}" destId="{7B71EFD4-B718-458B-8EFF-669FC593B515}" srcOrd="0" destOrd="0" presId="urn:microsoft.com/office/officeart/2005/8/layout/vProcess5"/>
    <dgm:cxn modelId="{DAA73971-7755-4E15-80A4-D69F1B3F3B93}" type="presOf" srcId="{02620D10-E00F-43F9-8ECD-11065DA05164}" destId="{F5640FEA-5824-4828-B366-61466D5A7681}" srcOrd="0" destOrd="0" presId="urn:microsoft.com/office/officeart/2005/8/layout/vProcess5"/>
    <dgm:cxn modelId="{D123D552-8A35-427B-8BE6-ECD2F4C63986}" type="presOf" srcId="{9566987A-62CB-4C87-891E-8821509A348C}" destId="{8FFDDF92-1F24-4E8E-AA1F-62A9D4596330}" srcOrd="0" destOrd="0" presId="urn:microsoft.com/office/officeart/2005/8/layout/vProcess5"/>
    <dgm:cxn modelId="{33636259-1F69-4B55-980A-FF297D936798}" srcId="{AB208C3B-BF61-4334-9F55-D7B2157E8683}" destId="{A0AF4BE2-B27F-459D-A801-915AD3CE33CB}" srcOrd="2" destOrd="0" parTransId="{792CF19E-635D-4095-8664-07EE70273E67}" sibTransId="{CEC69D47-36D7-4972-A1D7-E99AA01C084B}"/>
    <dgm:cxn modelId="{26A7778E-2FE9-4761-9190-E15AC4B78C0A}" srcId="{AB208C3B-BF61-4334-9F55-D7B2157E8683}" destId="{9566987A-62CB-4C87-891E-8821509A348C}" srcOrd="3" destOrd="0" parTransId="{E4CC5EEB-E266-4972-8D4D-A5B61FE4F924}" sibTransId="{5361EAD4-8F29-4A99-B67A-1945562E758C}"/>
    <dgm:cxn modelId="{D80B898E-129B-483C-8881-44BB3F99209C}" type="presOf" srcId="{A0AF4BE2-B27F-459D-A801-915AD3CE33CB}" destId="{6F893C34-D217-41AB-9AC9-2522CF58B949}" srcOrd="0" destOrd="0" presId="urn:microsoft.com/office/officeart/2005/8/layout/vProcess5"/>
    <dgm:cxn modelId="{793AB090-7221-4DA4-9B0F-52ACB51AB0A2}" type="presOf" srcId="{EA37D4B2-73D2-4678-A7E7-64A3217E0181}" destId="{9D073D81-CB2C-4893-BC10-6D958F086B20}" srcOrd="0" destOrd="0" presId="urn:microsoft.com/office/officeart/2005/8/layout/vProcess5"/>
    <dgm:cxn modelId="{BB7CE6B3-7DDA-4DBD-8772-EDDA6FF9B518}" srcId="{AB208C3B-BF61-4334-9F55-D7B2157E8683}" destId="{6851E50C-30DB-448A-B66E-8611BBEFA428}" srcOrd="1" destOrd="0" parTransId="{C0F2B1DA-5D1E-4303-85D6-FFD5D18816A3}" sibTransId="{A101B48E-E045-4740-94BB-84B81910FC28}"/>
    <dgm:cxn modelId="{A12A57B8-DD90-4E5C-A239-DF2A4C65C7AB}" type="presOf" srcId="{A101B48E-E045-4740-94BB-84B81910FC28}" destId="{CA50ECF1-EE13-45A9-B6CB-7C1D06C92D10}" srcOrd="0" destOrd="0" presId="urn:microsoft.com/office/officeart/2005/8/layout/vProcess5"/>
    <dgm:cxn modelId="{52BCA5C9-FB56-4CE7-AF38-5206159565D3}" type="presOf" srcId="{9566987A-62CB-4C87-891E-8821509A348C}" destId="{E6675228-B3EF-4B1E-BED2-E4DD0C39E409}" srcOrd="1" destOrd="0" presId="urn:microsoft.com/office/officeart/2005/8/layout/vProcess5"/>
    <dgm:cxn modelId="{ADF3CFD0-1A70-48CB-B067-B3502AC1B44C}" type="presOf" srcId="{AAAC90BD-BBB7-4383-B11D-4B067B5FA26B}" destId="{339E4295-163F-443E-9987-32926313F6BA}" srcOrd="0" destOrd="0" presId="urn:microsoft.com/office/officeart/2005/8/layout/vProcess5"/>
    <dgm:cxn modelId="{3D47D4DA-9EF4-4EF1-BC03-3F65400BA897}" type="presOf" srcId="{AB208C3B-BF61-4334-9F55-D7B2157E8683}" destId="{124A8556-EFC3-4270-9D6E-706A352F886A}" srcOrd="0" destOrd="0" presId="urn:microsoft.com/office/officeart/2005/8/layout/vProcess5"/>
    <dgm:cxn modelId="{CB96D7DA-9C95-4159-AE60-A5E880082B58}" srcId="{AB208C3B-BF61-4334-9F55-D7B2157E8683}" destId="{8F88B6B4-D48D-44A8-B829-FCC392544DAA}" srcOrd="6" destOrd="0" parTransId="{72D5A766-6FA0-4BBD-B468-650A01269161}" sibTransId="{8E782C66-F238-4905-9B81-BB6C94B84F54}"/>
    <dgm:cxn modelId="{904442E3-585D-4060-A5FD-23B94371E7DD}" type="presOf" srcId="{AAAC90BD-BBB7-4383-B11D-4B067B5FA26B}" destId="{E0557965-2E1D-4ED4-909B-C7FCA5BD02D5}" srcOrd="1" destOrd="0" presId="urn:microsoft.com/office/officeart/2005/8/layout/vProcess5"/>
    <dgm:cxn modelId="{781F7305-C64C-447B-B921-4D36E7F0F82F}" type="presParOf" srcId="{124A8556-EFC3-4270-9D6E-706A352F886A}" destId="{5BDE9EAB-EBDB-436F-BA55-656E36B7AD92}" srcOrd="0" destOrd="0" presId="urn:microsoft.com/office/officeart/2005/8/layout/vProcess5"/>
    <dgm:cxn modelId="{C7FC3226-1F98-4C25-92E0-E4C014FA7D4F}" type="presParOf" srcId="{124A8556-EFC3-4270-9D6E-706A352F886A}" destId="{339E4295-163F-443E-9987-32926313F6BA}" srcOrd="1" destOrd="0" presId="urn:microsoft.com/office/officeart/2005/8/layout/vProcess5"/>
    <dgm:cxn modelId="{C0CB2F95-6781-4893-AC95-4D0798D970DB}" type="presParOf" srcId="{124A8556-EFC3-4270-9D6E-706A352F886A}" destId="{CA1ABFEB-5CA6-4141-87DD-443022BAD947}" srcOrd="2" destOrd="0" presId="urn:microsoft.com/office/officeart/2005/8/layout/vProcess5"/>
    <dgm:cxn modelId="{54E2D370-55B9-4331-AEC1-BDB72B56E10D}" type="presParOf" srcId="{124A8556-EFC3-4270-9D6E-706A352F886A}" destId="{6F893C34-D217-41AB-9AC9-2522CF58B949}" srcOrd="3" destOrd="0" presId="urn:microsoft.com/office/officeart/2005/8/layout/vProcess5"/>
    <dgm:cxn modelId="{BB4D8FEC-AE45-48DD-9F53-09E38A129FC2}" type="presParOf" srcId="{124A8556-EFC3-4270-9D6E-706A352F886A}" destId="{8FFDDF92-1F24-4E8E-AA1F-62A9D4596330}" srcOrd="4" destOrd="0" presId="urn:microsoft.com/office/officeart/2005/8/layout/vProcess5"/>
    <dgm:cxn modelId="{C7AE0773-41B5-4CE2-9856-EF393C0EF928}" type="presParOf" srcId="{124A8556-EFC3-4270-9D6E-706A352F886A}" destId="{9D073D81-CB2C-4893-BC10-6D958F086B20}" srcOrd="5" destOrd="0" presId="urn:microsoft.com/office/officeart/2005/8/layout/vProcess5"/>
    <dgm:cxn modelId="{10B60E8B-93FB-4B0B-9A91-C664116C53B5}" type="presParOf" srcId="{124A8556-EFC3-4270-9D6E-706A352F886A}" destId="{F5640FEA-5824-4828-B366-61466D5A7681}" srcOrd="6" destOrd="0" presId="urn:microsoft.com/office/officeart/2005/8/layout/vProcess5"/>
    <dgm:cxn modelId="{050A45BA-64C3-49F4-AE3D-962299F92858}" type="presParOf" srcId="{124A8556-EFC3-4270-9D6E-706A352F886A}" destId="{CA50ECF1-EE13-45A9-B6CB-7C1D06C92D10}" srcOrd="7" destOrd="0" presId="urn:microsoft.com/office/officeart/2005/8/layout/vProcess5"/>
    <dgm:cxn modelId="{7920312E-545B-45B8-BF6A-88E1406688A0}" type="presParOf" srcId="{124A8556-EFC3-4270-9D6E-706A352F886A}" destId="{7B71EFD4-B718-458B-8EFF-669FC593B515}" srcOrd="8" destOrd="0" presId="urn:microsoft.com/office/officeart/2005/8/layout/vProcess5"/>
    <dgm:cxn modelId="{48ABAEDD-0F58-4A52-8CC2-896D182029D3}" type="presParOf" srcId="{124A8556-EFC3-4270-9D6E-706A352F886A}" destId="{1BEC9F5C-3E8B-4931-8D4F-D67FBDDDEE0F}" srcOrd="9" destOrd="0" presId="urn:microsoft.com/office/officeart/2005/8/layout/vProcess5"/>
    <dgm:cxn modelId="{3C1A0BAA-D89F-4AB5-9CB8-C3A813F64788}" type="presParOf" srcId="{124A8556-EFC3-4270-9D6E-706A352F886A}" destId="{E0557965-2E1D-4ED4-909B-C7FCA5BD02D5}" srcOrd="10" destOrd="0" presId="urn:microsoft.com/office/officeart/2005/8/layout/vProcess5"/>
    <dgm:cxn modelId="{8FA3AFE7-B04E-473B-BAB9-C193A8A5F8A6}" type="presParOf" srcId="{124A8556-EFC3-4270-9D6E-706A352F886A}" destId="{7165CF36-D800-4594-88B0-688E06514B2D}" srcOrd="11" destOrd="0" presId="urn:microsoft.com/office/officeart/2005/8/layout/vProcess5"/>
    <dgm:cxn modelId="{4164254B-91B5-419F-ADF8-EEEB7DA35818}" type="presParOf" srcId="{124A8556-EFC3-4270-9D6E-706A352F886A}" destId="{AAA61276-B934-4771-9144-ADEEB9CA069E}" srcOrd="12" destOrd="0" presId="urn:microsoft.com/office/officeart/2005/8/layout/vProcess5"/>
    <dgm:cxn modelId="{DD287B83-39D1-4373-BC2C-8C695DF3BE22}" type="presParOf" srcId="{124A8556-EFC3-4270-9D6E-706A352F886A}" destId="{E6675228-B3EF-4B1E-BED2-E4DD0C39E409}" srcOrd="13" destOrd="0" presId="urn:microsoft.com/office/officeart/2005/8/layout/vProcess5"/>
    <dgm:cxn modelId="{9F37190E-5853-4BA3-929E-6FFB583F2B12}" type="presParOf" srcId="{124A8556-EFC3-4270-9D6E-706A352F886A}" destId="{846AD01F-1A26-427D-B724-9D0882CB4161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A4E80B1-886F-44B2-91C0-3DB1A641DC6A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EE106F3F-1A98-496B-AC2A-1DC1C7F49AE2}">
      <dgm:prSet phldrT="[Texto]" custT="1"/>
      <dgm:spPr>
        <a:solidFill>
          <a:srgbClr val="FF0000"/>
        </a:solidFill>
      </dgm:spPr>
      <dgm:t>
        <a:bodyPr/>
        <a:lstStyle/>
        <a:p>
          <a:r>
            <a:rPr lang="pt-BR" sz="1800" dirty="0">
              <a:latin typeface="Roboto" pitchFamily="2" charset="0"/>
              <a:ea typeface="Roboto" pitchFamily="2" charset="0"/>
            </a:rPr>
            <a:t>A colonização da América do Norte, iniciada no início do século XVII, ocorreu não por meio do Estado mas da iniciativa privada. Houve muitos conflitos com os indígenas, que resistiram. </a:t>
          </a:r>
        </a:p>
      </dgm:t>
    </dgm:pt>
    <dgm:pt modelId="{76CDBB17-BBBC-4C5A-BA16-2C2C981BC8DE}" type="parTrans" cxnId="{F68A868F-9D8A-48A0-9CA1-D3618114F50C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CCE22554-2FD0-4752-8486-23D5E54F3376}" type="sibTrans" cxnId="{F68A868F-9D8A-48A0-9CA1-D3618114F50C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BF3A2C25-7862-48C9-925B-5A1EC3CE510B}">
      <dgm:prSet phldrT="[Texto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pt-BR" sz="1800" dirty="0">
              <a:latin typeface="Roboto" pitchFamily="2" charset="0"/>
              <a:ea typeface="Roboto" pitchFamily="2" charset="0"/>
            </a:rPr>
            <a:t>A atuação das companhias de comércio, a doação de terras pelo rei e a migração de grupos de puritanos foram os principais impulsionadores da colonização. .</a:t>
          </a:r>
        </a:p>
      </dgm:t>
    </dgm:pt>
    <dgm:pt modelId="{ADE8B28E-A6C5-4620-8EB7-E37D266BB664}" type="parTrans" cxnId="{F4F113E2-5F21-4F97-916C-63FE0B04FBAE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81908A23-3795-49ED-ADCD-96E9CE1444D2}" type="sibTrans" cxnId="{F4F113E2-5F21-4F97-916C-63FE0B04FBAE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AC894886-067B-418D-8455-2FE2C04974F5}">
      <dgm:prSet phldrT="[Texto]" custT="1"/>
      <dgm:spPr>
        <a:solidFill>
          <a:srgbClr val="FF0000"/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As 13 colônias fundadas formavam três grupos com características diferentes.</a:t>
          </a:r>
        </a:p>
      </dgm:t>
    </dgm:pt>
    <dgm:pt modelId="{0A486164-EA80-4011-AED5-AC24C1B13209}" type="parTrans" cxnId="{DD813F70-C11E-460C-8DAA-56B285904DAE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5F5EBB9A-1E5F-4FC8-AE67-A62216A14FD1}" type="sibTrans" cxnId="{DD813F70-C11E-460C-8DAA-56B285904DAE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8E9A60B2-C6B0-4630-8020-C7B67473E966}">
      <dgm:prSet phldrT="[Texto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As colônias do norte (Nova Inglaterra) organizavam-se em pequenas propriedades rurais; desenvolviam o comércio triangular com a Inglaterra.</a:t>
          </a:r>
        </a:p>
      </dgm:t>
    </dgm:pt>
    <dgm:pt modelId="{E7DE7D14-9333-4E49-AFCB-6CD33C1B88F2}" type="parTrans" cxnId="{FA28638B-7D16-4A36-8588-93AC0729201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C8B47178-5897-4AAF-9042-B159E3540AF3}" type="sibTrans" cxnId="{FA28638B-7D16-4A36-8588-93AC0729201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1A338574-5F20-4352-B238-7391FCCB8205}">
      <dgm:prSet custT="1"/>
      <dgm:spPr>
        <a:solidFill>
          <a:srgbClr val="FF0000"/>
        </a:solidFill>
      </dgm:spPr>
      <dgm:t>
        <a:bodyPr/>
        <a:lstStyle/>
        <a:p>
          <a:r>
            <a:rPr lang="pt-BR" sz="1800" dirty="0">
              <a:latin typeface="Roboto" pitchFamily="2" charset="0"/>
              <a:ea typeface="Roboto" pitchFamily="2" charset="0"/>
            </a:rPr>
            <a:t>As colônias centrais organizavam-se e pequenas e médias propriedades; a população era composta de pessoas de diferentes nacionalidades</a:t>
          </a:r>
        </a:p>
      </dgm:t>
    </dgm:pt>
    <dgm:pt modelId="{31C0AF8E-73A1-439A-9295-B62D07769920}" type="parTrans" cxnId="{1AA1FD67-DD16-4A21-B779-C726047065B0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C5F737D8-40CD-42C0-A04D-FC65E76B724F}" type="sibTrans" cxnId="{1AA1FD67-DD16-4A21-B779-C726047065B0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1465167B-ACA4-4858-BFC3-9FCDE5EE2DE5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As colônias do sul eram formadas por grandes propriedades agrícolas exportadoras e mão de obra escrava.</a:t>
          </a:r>
        </a:p>
      </dgm:t>
    </dgm:pt>
    <dgm:pt modelId="{3A1FC83F-D20B-48E1-9AF4-7C12C3045535}" type="parTrans" cxnId="{12E86604-8EF3-46A0-85E2-2220AE670353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253F6221-FA3E-468E-83C2-F65B33B351DB}" type="sibTrans" cxnId="{12E86604-8EF3-46A0-85E2-2220AE670353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D03B303E-987A-47FC-8879-8F518B4ECCF2}" type="pres">
      <dgm:prSet presAssocID="{1A4E80B1-886F-44B2-91C0-3DB1A641DC6A}" presName="diagram" presStyleCnt="0">
        <dgm:presLayoutVars>
          <dgm:dir/>
          <dgm:resizeHandles val="exact"/>
        </dgm:presLayoutVars>
      </dgm:prSet>
      <dgm:spPr/>
    </dgm:pt>
    <dgm:pt modelId="{91483B86-9A43-4C81-916B-4C1E1D280A55}" type="pres">
      <dgm:prSet presAssocID="{EE106F3F-1A98-496B-AC2A-1DC1C7F49AE2}" presName="node" presStyleLbl="node1" presStyleIdx="0" presStyleCnt="6" custScaleX="120850" custScaleY="126478">
        <dgm:presLayoutVars>
          <dgm:bulletEnabled val="1"/>
        </dgm:presLayoutVars>
      </dgm:prSet>
      <dgm:spPr/>
    </dgm:pt>
    <dgm:pt modelId="{04354AAF-7EF5-4227-9D2E-87F129107851}" type="pres">
      <dgm:prSet presAssocID="{CCE22554-2FD0-4752-8486-23D5E54F3376}" presName="sibTrans" presStyleCnt="0"/>
      <dgm:spPr/>
    </dgm:pt>
    <dgm:pt modelId="{6B383A3C-797E-4DCA-AF85-C23B2EABDA06}" type="pres">
      <dgm:prSet presAssocID="{BF3A2C25-7862-48C9-925B-5A1EC3CE510B}" presName="node" presStyleLbl="node1" presStyleIdx="1" presStyleCnt="6" custScaleX="120850" custScaleY="126478">
        <dgm:presLayoutVars>
          <dgm:bulletEnabled val="1"/>
        </dgm:presLayoutVars>
      </dgm:prSet>
      <dgm:spPr/>
    </dgm:pt>
    <dgm:pt modelId="{5C04840A-19D5-437A-ABD7-87D4BABCFB41}" type="pres">
      <dgm:prSet presAssocID="{81908A23-3795-49ED-ADCD-96E9CE1444D2}" presName="sibTrans" presStyleCnt="0"/>
      <dgm:spPr/>
    </dgm:pt>
    <dgm:pt modelId="{CA0B26C9-A4F1-47BB-89A1-6E3CB82EB6F0}" type="pres">
      <dgm:prSet presAssocID="{AC894886-067B-418D-8455-2FE2C04974F5}" presName="node" presStyleLbl="node1" presStyleIdx="2" presStyleCnt="6" custScaleX="120850" custScaleY="126478">
        <dgm:presLayoutVars>
          <dgm:bulletEnabled val="1"/>
        </dgm:presLayoutVars>
      </dgm:prSet>
      <dgm:spPr/>
    </dgm:pt>
    <dgm:pt modelId="{A9850E88-E547-4E00-BDAD-9CC9336F862C}" type="pres">
      <dgm:prSet presAssocID="{5F5EBB9A-1E5F-4FC8-AE67-A62216A14FD1}" presName="sibTrans" presStyleCnt="0"/>
      <dgm:spPr/>
    </dgm:pt>
    <dgm:pt modelId="{274AF45A-2461-414D-A019-055213442043}" type="pres">
      <dgm:prSet presAssocID="{8E9A60B2-C6B0-4630-8020-C7B67473E966}" presName="node" presStyleLbl="node1" presStyleIdx="3" presStyleCnt="6" custScaleX="120850" custScaleY="126478" custLinFactNeighborX="-3096" custLinFactNeighborY="2716">
        <dgm:presLayoutVars>
          <dgm:bulletEnabled val="1"/>
        </dgm:presLayoutVars>
      </dgm:prSet>
      <dgm:spPr/>
    </dgm:pt>
    <dgm:pt modelId="{7CFB4B7E-7959-4582-A83E-962222C1727E}" type="pres">
      <dgm:prSet presAssocID="{C8B47178-5897-4AAF-9042-B159E3540AF3}" presName="sibTrans" presStyleCnt="0"/>
      <dgm:spPr/>
    </dgm:pt>
    <dgm:pt modelId="{9590D71E-F971-4640-A408-A49FA4B054FA}" type="pres">
      <dgm:prSet presAssocID="{1A338574-5F20-4352-B238-7391FCCB8205}" presName="node" presStyleLbl="node1" presStyleIdx="4" presStyleCnt="6" custScaleX="120850" custScaleY="126478">
        <dgm:presLayoutVars>
          <dgm:bulletEnabled val="1"/>
        </dgm:presLayoutVars>
      </dgm:prSet>
      <dgm:spPr/>
    </dgm:pt>
    <dgm:pt modelId="{EAE9A68B-CC8A-450A-9830-47D626E5E40A}" type="pres">
      <dgm:prSet presAssocID="{C5F737D8-40CD-42C0-A04D-FC65E76B724F}" presName="sibTrans" presStyleCnt="0"/>
      <dgm:spPr/>
    </dgm:pt>
    <dgm:pt modelId="{4619C40E-4DE6-4E67-ABA0-EF8A02EA9AAD}" type="pres">
      <dgm:prSet presAssocID="{1465167B-ACA4-4858-BFC3-9FCDE5EE2DE5}" presName="node" presStyleLbl="node1" presStyleIdx="5" presStyleCnt="6" custScaleX="120850" custScaleY="126478">
        <dgm:presLayoutVars>
          <dgm:bulletEnabled val="1"/>
        </dgm:presLayoutVars>
      </dgm:prSet>
      <dgm:spPr/>
    </dgm:pt>
  </dgm:ptLst>
  <dgm:cxnLst>
    <dgm:cxn modelId="{12E86604-8EF3-46A0-85E2-2220AE670353}" srcId="{1A4E80B1-886F-44B2-91C0-3DB1A641DC6A}" destId="{1465167B-ACA4-4858-BFC3-9FCDE5EE2DE5}" srcOrd="5" destOrd="0" parTransId="{3A1FC83F-D20B-48E1-9AF4-7C12C3045535}" sibTransId="{253F6221-FA3E-468E-83C2-F65B33B351DB}"/>
    <dgm:cxn modelId="{1AA1FD67-DD16-4A21-B779-C726047065B0}" srcId="{1A4E80B1-886F-44B2-91C0-3DB1A641DC6A}" destId="{1A338574-5F20-4352-B238-7391FCCB8205}" srcOrd="4" destOrd="0" parTransId="{31C0AF8E-73A1-439A-9295-B62D07769920}" sibTransId="{C5F737D8-40CD-42C0-A04D-FC65E76B724F}"/>
    <dgm:cxn modelId="{DD813F70-C11E-460C-8DAA-56B285904DAE}" srcId="{1A4E80B1-886F-44B2-91C0-3DB1A641DC6A}" destId="{AC894886-067B-418D-8455-2FE2C04974F5}" srcOrd="2" destOrd="0" parTransId="{0A486164-EA80-4011-AED5-AC24C1B13209}" sibTransId="{5F5EBB9A-1E5F-4FC8-AE67-A62216A14FD1}"/>
    <dgm:cxn modelId="{0FFA065A-7024-48F9-AAD3-58767A12193D}" type="presOf" srcId="{AC894886-067B-418D-8455-2FE2C04974F5}" destId="{CA0B26C9-A4F1-47BB-89A1-6E3CB82EB6F0}" srcOrd="0" destOrd="0" presId="urn:microsoft.com/office/officeart/2005/8/layout/default"/>
    <dgm:cxn modelId="{5A83BA88-47D8-49E9-B148-9FFA17DB1272}" type="presOf" srcId="{BF3A2C25-7862-48C9-925B-5A1EC3CE510B}" destId="{6B383A3C-797E-4DCA-AF85-C23B2EABDA06}" srcOrd="0" destOrd="0" presId="urn:microsoft.com/office/officeart/2005/8/layout/default"/>
    <dgm:cxn modelId="{FA28638B-7D16-4A36-8588-93AC07292011}" srcId="{1A4E80B1-886F-44B2-91C0-3DB1A641DC6A}" destId="{8E9A60B2-C6B0-4630-8020-C7B67473E966}" srcOrd="3" destOrd="0" parTransId="{E7DE7D14-9333-4E49-AFCB-6CD33C1B88F2}" sibTransId="{C8B47178-5897-4AAF-9042-B159E3540AF3}"/>
    <dgm:cxn modelId="{F68A868F-9D8A-48A0-9CA1-D3618114F50C}" srcId="{1A4E80B1-886F-44B2-91C0-3DB1A641DC6A}" destId="{EE106F3F-1A98-496B-AC2A-1DC1C7F49AE2}" srcOrd="0" destOrd="0" parTransId="{76CDBB17-BBBC-4C5A-BA16-2C2C981BC8DE}" sibTransId="{CCE22554-2FD0-4752-8486-23D5E54F3376}"/>
    <dgm:cxn modelId="{135254B2-8A66-4E82-BAFB-D903084786A5}" type="presOf" srcId="{8E9A60B2-C6B0-4630-8020-C7B67473E966}" destId="{274AF45A-2461-414D-A019-055213442043}" srcOrd="0" destOrd="0" presId="urn:microsoft.com/office/officeart/2005/8/layout/default"/>
    <dgm:cxn modelId="{1A222DB9-95E5-41B6-BE1C-80BA0ACDCA26}" type="presOf" srcId="{1A338574-5F20-4352-B238-7391FCCB8205}" destId="{9590D71E-F971-4640-A408-A49FA4B054FA}" srcOrd="0" destOrd="0" presId="urn:microsoft.com/office/officeart/2005/8/layout/default"/>
    <dgm:cxn modelId="{730503D7-9AD2-4EE9-8049-E641869DAEDC}" type="presOf" srcId="{EE106F3F-1A98-496B-AC2A-1DC1C7F49AE2}" destId="{91483B86-9A43-4C81-916B-4C1E1D280A55}" srcOrd="0" destOrd="0" presId="urn:microsoft.com/office/officeart/2005/8/layout/default"/>
    <dgm:cxn modelId="{EAF3A8DF-7637-4ACF-9DB0-0C0BCE378458}" type="presOf" srcId="{1A4E80B1-886F-44B2-91C0-3DB1A641DC6A}" destId="{D03B303E-987A-47FC-8879-8F518B4ECCF2}" srcOrd="0" destOrd="0" presId="urn:microsoft.com/office/officeart/2005/8/layout/default"/>
    <dgm:cxn modelId="{F4F113E2-5F21-4F97-916C-63FE0B04FBAE}" srcId="{1A4E80B1-886F-44B2-91C0-3DB1A641DC6A}" destId="{BF3A2C25-7862-48C9-925B-5A1EC3CE510B}" srcOrd="1" destOrd="0" parTransId="{ADE8B28E-A6C5-4620-8EB7-E37D266BB664}" sibTransId="{81908A23-3795-49ED-ADCD-96E9CE1444D2}"/>
    <dgm:cxn modelId="{48173AFB-1CD9-475C-8BB0-F66678F45BA2}" type="presOf" srcId="{1465167B-ACA4-4858-BFC3-9FCDE5EE2DE5}" destId="{4619C40E-4DE6-4E67-ABA0-EF8A02EA9AAD}" srcOrd="0" destOrd="0" presId="urn:microsoft.com/office/officeart/2005/8/layout/default"/>
    <dgm:cxn modelId="{0A720478-2FEB-450C-9D61-B46134C099BD}" type="presParOf" srcId="{D03B303E-987A-47FC-8879-8F518B4ECCF2}" destId="{91483B86-9A43-4C81-916B-4C1E1D280A55}" srcOrd="0" destOrd="0" presId="urn:microsoft.com/office/officeart/2005/8/layout/default"/>
    <dgm:cxn modelId="{EDEE193A-99FD-48A4-BC74-D87AB1B3C994}" type="presParOf" srcId="{D03B303E-987A-47FC-8879-8F518B4ECCF2}" destId="{04354AAF-7EF5-4227-9D2E-87F129107851}" srcOrd="1" destOrd="0" presId="urn:microsoft.com/office/officeart/2005/8/layout/default"/>
    <dgm:cxn modelId="{157E9C8B-B84B-4AD9-B883-DDCE139E1C90}" type="presParOf" srcId="{D03B303E-987A-47FC-8879-8F518B4ECCF2}" destId="{6B383A3C-797E-4DCA-AF85-C23B2EABDA06}" srcOrd="2" destOrd="0" presId="urn:microsoft.com/office/officeart/2005/8/layout/default"/>
    <dgm:cxn modelId="{CA830532-A8E9-4D64-88C4-73951EED30DE}" type="presParOf" srcId="{D03B303E-987A-47FC-8879-8F518B4ECCF2}" destId="{5C04840A-19D5-437A-ABD7-87D4BABCFB41}" srcOrd="3" destOrd="0" presId="urn:microsoft.com/office/officeart/2005/8/layout/default"/>
    <dgm:cxn modelId="{246FD14C-379F-41C3-B697-42DE2B528690}" type="presParOf" srcId="{D03B303E-987A-47FC-8879-8F518B4ECCF2}" destId="{CA0B26C9-A4F1-47BB-89A1-6E3CB82EB6F0}" srcOrd="4" destOrd="0" presId="urn:microsoft.com/office/officeart/2005/8/layout/default"/>
    <dgm:cxn modelId="{1EB2BA28-D064-446D-B2F8-DDB7F2907589}" type="presParOf" srcId="{D03B303E-987A-47FC-8879-8F518B4ECCF2}" destId="{A9850E88-E547-4E00-BDAD-9CC9336F862C}" srcOrd="5" destOrd="0" presId="urn:microsoft.com/office/officeart/2005/8/layout/default"/>
    <dgm:cxn modelId="{C4B0440F-F0F6-4CE0-B491-0E6EBAA4757C}" type="presParOf" srcId="{D03B303E-987A-47FC-8879-8F518B4ECCF2}" destId="{274AF45A-2461-414D-A019-055213442043}" srcOrd="6" destOrd="0" presId="urn:microsoft.com/office/officeart/2005/8/layout/default"/>
    <dgm:cxn modelId="{D987BAA9-E087-4355-982B-2FC16E7A83CC}" type="presParOf" srcId="{D03B303E-987A-47FC-8879-8F518B4ECCF2}" destId="{7CFB4B7E-7959-4582-A83E-962222C1727E}" srcOrd="7" destOrd="0" presId="urn:microsoft.com/office/officeart/2005/8/layout/default"/>
    <dgm:cxn modelId="{B4066207-7910-4060-9A25-F99FC83562B1}" type="presParOf" srcId="{D03B303E-987A-47FC-8879-8F518B4ECCF2}" destId="{9590D71E-F971-4640-A408-A49FA4B054FA}" srcOrd="8" destOrd="0" presId="urn:microsoft.com/office/officeart/2005/8/layout/default"/>
    <dgm:cxn modelId="{B92AB755-42A4-4463-86E0-7684A5DBDB64}" type="presParOf" srcId="{D03B303E-987A-47FC-8879-8F518B4ECCF2}" destId="{EAE9A68B-CC8A-450A-9830-47D626E5E40A}" srcOrd="9" destOrd="0" presId="urn:microsoft.com/office/officeart/2005/8/layout/default"/>
    <dgm:cxn modelId="{2A3B6CBE-5126-40E7-90FA-7AA5B2F078B3}" type="presParOf" srcId="{D03B303E-987A-47FC-8879-8F518B4ECCF2}" destId="{4619C40E-4DE6-4E67-ABA0-EF8A02EA9AA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09D22D-BE73-43C9-90D1-DFA0CBCB19D6}">
      <dsp:nvSpPr>
        <dsp:cNvPr id="0" name=""/>
        <dsp:cNvSpPr/>
      </dsp:nvSpPr>
      <dsp:spPr>
        <a:xfrm>
          <a:off x="933324" y="2507"/>
          <a:ext cx="3760571" cy="2256342"/>
        </a:xfrm>
        <a:prstGeom prst="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Ocupavam as atuais regiões da Guatemala, sul do México, Península de Iucatã, El Salvador, Belize e Honduras.</a:t>
          </a:r>
        </a:p>
      </dsp:txBody>
      <dsp:txXfrm>
        <a:off x="933324" y="2507"/>
        <a:ext cx="3760571" cy="2256342"/>
      </dsp:txXfrm>
    </dsp:sp>
    <dsp:sp modelId="{4184E397-5C5A-4A3B-B439-65B5809B9C64}">
      <dsp:nvSpPr>
        <dsp:cNvPr id="0" name=""/>
        <dsp:cNvSpPr/>
      </dsp:nvSpPr>
      <dsp:spPr>
        <a:xfrm>
          <a:off x="4712698" y="2507"/>
          <a:ext cx="3760571" cy="225634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A civilização maia começou a se desenvolver  por volta de 2000 a.C. Seu apogeu foi entre os anos 250 e 900.</a:t>
          </a:r>
        </a:p>
      </dsp:txBody>
      <dsp:txXfrm>
        <a:off x="4712698" y="2507"/>
        <a:ext cx="3760571" cy="2256342"/>
      </dsp:txXfrm>
    </dsp:sp>
    <dsp:sp modelId="{793BE57C-371F-4BC9-ACB2-018B204E478A}">
      <dsp:nvSpPr>
        <dsp:cNvPr id="0" name=""/>
        <dsp:cNvSpPr/>
      </dsp:nvSpPr>
      <dsp:spPr>
        <a:xfrm>
          <a:off x="933324" y="2277653"/>
          <a:ext cx="3760571" cy="225634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Organizavam-se em </a:t>
          </a:r>
          <a:r>
            <a:rPr lang="pt-BR" sz="2200" kern="1200" dirty="0" err="1">
              <a:latin typeface="Roboto" pitchFamily="2" charset="0"/>
              <a:ea typeface="Roboto" pitchFamily="2" charset="0"/>
            </a:rPr>
            <a:t>cidades-Estado</a:t>
          </a:r>
          <a:r>
            <a:rPr lang="pt-BR" sz="2200" kern="1200" dirty="0">
              <a:latin typeface="Roboto" pitchFamily="2" charset="0"/>
              <a:ea typeface="Roboto" pitchFamily="2" charset="0"/>
            </a:rPr>
            <a:t>, com intensas práticas comerciais, artísticas e culturais (Matemática, Arquitetura e Astronomia).</a:t>
          </a:r>
        </a:p>
      </dsp:txBody>
      <dsp:txXfrm>
        <a:off x="933324" y="2277653"/>
        <a:ext cx="3760571" cy="2256342"/>
      </dsp:txXfrm>
    </dsp:sp>
    <dsp:sp modelId="{C56E1C70-E0AF-4C8A-87CB-6CAFD60F5511}">
      <dsp:nvSpPr>
        <dsp:cNvPr id="0" name=""/>
        <dsp:cNvSpPr/>
      </dsp:nvSpPr>
      <dsp:spPr>
        <a:xfrm>
          <a:off x="4712698" y="2277653"/>
          <a:ext cx="3760571" cy="2256342"/>
        </a:xfrm>
        <a:prstGeom prst="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Os conhecimentos astronômicos ajudavam na agricultura; o cacau era o principal produto.</a:t>
          </a:r>
        </a:p>
      </dsp:txBody>
      <dsp:txXfrm>
        <a:off x="4712698" y="2277653"/>
        <a:ext cx="3760571" cy="22563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09D22D-BE73-43C9-90D1-DFA0CBCB19D6}">
      <dsp:nvSpPr>
        <dsp:cNvPr id="0" name=""/>
        <dsp:cNvSpPr/>
      </dsp:nvSpPr>
      <dsp:spPr>
        <a:xfrm>
          <a:off x="933324" y="2507"/>
          <a:ext cx="3760571" cy="2256342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Também chamados </a:t>
          </a:r>
          <a:r>
            <a:rPr lang="pt-BR" sz="2200" kern="1200" dirty="0" err="1">
              <a:latin typeface="Roboto" pitchFamily="2" charset="0"/>
              <a:ea typeface="Roboto" pitchFamily="2" charset="0"/>
            </a:rPr>
            <a:t>mexicas</a:t>
          </a:r>
          <a:r>
            <a:rPr lang="pt-BR" sz="2200" kern="1200" dirty="0">
              <a:latin typeface="Roboto" pitchFamily="2" charset="0"/>
              <a:ea typeface="Roboto" pitchFamily="2" charset="0"/>
            </a:rPr>
            <a:t>, ocuparam grandes extensões do território mexicano atual.</a:t>
          </a:r>
        </a:p>
      </dsp:txBody>
      <dsp:txXfrm>
        <a:off x="933324" y="2507"/>
        <a:ext cx="3760571" cy="2256342"/>
      </dsp:txXfrm>
    </dsp:sp>
    <dsp:sp modelId="{4184E397-5C5A-4A3B-B439-65B5809B9C64}">
      <dsp:nvSpPr>
        <dsp:cNvPr id="0" name=""/>
        <dsp:cNvSpPr/>
      </dsp:nvSpPr>
      <dsp:spPr>
        <a:xfrm>
          <a:off x="4712698" y="2507"/>
          <a:ext cx="3760571" cy="2256342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No lago </a:t>
          </a:r>
          <a:r>
            <a:rPr lang="pt-BR" sz="2200" kern="1200" dirty="0" err="1">
              <a:latin typeface="Roboto" pitchFamily="2" charset="0"/>
              <a:ea typeface="Roboto" pitchFamily="2" charset="0"/>
            </a:rPr>
            <a:t>Teccoco</a:t>
          </a:r>
          <a:r>
            <a:rPr lang="pt-BR" sz="2200" kern="1200" dirty="0">
              <a:latin typeface="Roboto" pitchFamily="2" charset="0"/>
              <a:ea typeface="Roboto" pitchFamily="2" charset="0"/>
            </a:rPr>
            <a:t> construíram ilhas artificias (</a:t>
          </a:r>
          <a:r>
            <a:rPr lang="pt-BR" sz="2200" i="1" kern="1200" dirty="0" err="1">
              <a:latin typeface="Roboto" pitchFamily="2" charset="0"/>
              <a:ea typeface="Roboto" pitchFamily="2" charset="0"/>
            </a:rPr>
            <a:t>chinampas</a:t>
          </a:r>
          <a:r>
            <a:rPr lang="pt-BR" sz="2200" kern="1200" dirty="0">
              <a:latin typeface="Roboto" pitchFamily="2" charset="0"/>
              <a:ea typeface="Roboto" pitchFamily="2" charset="0"/>
            </a:rPr>
            <a:t>) que deram origem à cidade de </a:t>
          </a:r>
          <a:r>
            <a:rPr lang="pt-BR" sz="2200" kern="1200" dirty="0" err="1">
              <a:latin typeface="Roboto" pitchFamily="2" charset="0"/>
              <a:ea typeface="Roboto" pitchFamily="2" charset="0"/>
            </a:rPr>
            <a:t>Tenochtitlán</a:t>
          </a:r>
          <a:r>
            <a:rPr lang="pt-BR" sz="2200" kern="1200" dirty="0">
              <a:latin typeface="Roboto" pitchFamily="2" charset="0"/>
              <a:ea typeface="Roboto" pitchFamily="2" charset="0"/>
            </a:rPr>
            <a:t>, capital do império Asteca.</a:t>
          </a:r>
        </a:p>
      </dsp:txBody>
      <dsp:txXfrm>
        <a:off x="4712698" y="2507"/>
        <a:ext cx="3760571" cy="2256342"/>
      </dsp:txXfrm>
    </dsp:sp>
    <dsp:sp modelId="{793BE57C-371F-4BC9-ACB2-018B204E478A}">
      <dsp:nvSpPr>
        <dsp:cNvPr id="0" name=""/>
        <dsp:cNvSpPr/>
      </dsp:nvSpPr>
      <dsp:spPr>
        <a:xfrm>
          <a:off x="933324" y="2277653"/>
          <a:ext cx="3760571" cy="2256342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Desenvolveram vasta infraestrutura urbana, com canais fluviais navegáveis, aquedutos de água potável, pirâmides, templos e diversas cidades.</a:t>
          </a:r>
        </a:p>
      </dsp:txBody>
      <dsp:txXfrm>
        <a:off x="933324" y="2277653"/>
        <a:ext cx="3760571" cy="2256342"/>
      </dsp:txXfrm>
    </dsp:sp>
    <dsp:sp modelId="{C56E1C70-E0AF-4C8A-87CB-6CAFD60F5511}">
      <dsp:nvSpPr>
        <dsp:cNvPr id="0" name=""/>
        <dsp:cNvSpPr/>
      </dsp:nvSpPr>
      <dsp:spPr>
        <a:xfrm>
          <a:off x="4712698" y="2277653"/>
          <a:ext cx="3760571" cy="2256342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A população atingiu 15 milhões de habitantes no século XV. A sociedade era hierarquizada e a administração centralizada.</a:t>
          </a:r>
        </a:p>
      </dsp:txBody>
      <dsp:txXfrm>
        <a:off x="4712698" y="2277653"/>
        <a:ext cx="3760571" cy="22563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09D22D-BE73-43C9-90D1-DFA0CBCB19D6}">
      <dsp:nvSpPr>
        <dsp:cNvPr id="0" name=""/>
        <dsp:cNvSpPr/>
      </dsp:nvSpPr>
      <dsp:spPr>
        <a:xfrm>
          <a:off x="933324" y="2507"/>
          <a:ext cx="3760571" cy="2256342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A partir do século XII expandiram-se nos Andes peruanos; partir do vale do Cuzco formaram um forte império, reunindo mais de 100 povos.</a:t>
          </a:r>
        </a:p>
      </dsp:txBody>
      <dsp:txXfrm>
        <a:off x="933324" y="2507"/>
        <a:ext cx="3760571" cy="2256342"/>
      </dsp:txXfrm>
    </dsp:sp>
    <dsp:sp modelId="{4184E397-5C5A-4A3B-B439-65B5809B9C64}">
      <dsp:nvSpPr>
        <dsp:cNvPr id="0" name=""/>
        <dsp:cNvSpPr/>
      </dsp:nvSpPr>
      <dsp:spPr>
        <a:xfrm>
          <a:off x="4712698" y="2507"/>
          <a:ext cx="3760571" cy="2256342"/>
        </a:xfrm>
        <a:prstGeom prst="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Cuzco (“umbigo do mundo”) era o centro político e religioso do Império.</a:t>
          </a:r>
        </a:p>
      </dsp:txBody>
      <dsp:txXfrm>
        <a:off x="4712698" y="2507"/>
        <a:ext cx="3760571" cy="2256342"/>
      </dsp:txXfrm>
    </dsp:sp>
    <dsp:sp modelId="{793BE57C-371F-4BC9-ACB2-018B204E478A}">
      <dsp:nvSpPr>
        <dsp:cNvPr id="0" name=""/>
        <dsp:cNvSpPr/>
      </dsp:nvSpPr>
      <dsp:spPr>
        <a:xfrm>
          <a:off x="933324" y="2277653"/>
          <a:ext cx="3760571" cy="2256342"/>
        </a:xfrm>
        <a:prstGeom prst="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A maior parte da população exercia atividades agrícolas e pastoris.</a:t>
          </a:r>
        </a:p>
      </dsp:txBody>
      <dsp:txXfrm>
        <a:off x="933324" y="2277653"/>
        <a:ext cx="3760571" cy="2256342"/>
      </dsp:txXfrm>
    </dsp:sp>
    <dsp:sp modelId="{C56E1C70-E0AF-4C8A-87CB-6CAFD60F5511}">
      <dsp:nvSpPr>
        <dsp:cNvPr id="0" name=""/>
        <dsp:cNvSpPr/>
      </dsp:nvSpPr>
      <dsp:spPr>
        <a:xfrm>
          <a:off x="4712698" y="2277653"/>
          <a:ext cx="3760571" cy="2256342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Desenvolveram técnicas de engenharia adaptadas aos terrenos montanhosos; dominavam o uso de metais como ouro e prata.</a:t>
          </a:r>
        </a:p>
      </dsp:txBody>
      <dsp:txXfrm>
        <a:off x="4712698" y="2277653"/>
        <a:ext cx="3760571" cy="22563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3C8683-DA10-4C6C-AF38-F954DAB6BFFA}">
      <dsp:nvSpPr>
        <dsp:cNvPr id="0" name=""/>
        <dsp:cNvSpPr/>
      </dsp:nvSpPr>
      <dsp:spPr>
        <a:xfrm>
          <a:off x="3507589" y="1088403"/>
          <a:ext cx="64798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47983" y="45720"/>
              </a:lnTo>
            </a:path>
          </a:pathLst>
        </a:custGeom>
        <a:noFill/>
        <a:ln w="9525" cap="flat" cmpd="sng" algn="ctr">
          <a:solidFill>
            <a:schemeClr val="accent4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 dirty="0"/>
        </a:p>
      </dsp:txBody>
      <dsp:txXfrm>
        <a:off x="3814616" y="1130727"/>
        <a:ext cx="33929" cy="6792"/>
      </dsp:txXfrm>
    </dsp:sp>
    <dsp:sp modelId="{D8791038-7FCF-4BC1-BB2F-82F987432D76}">
      <dsp:nvSpPr>
        <dsp:cNvPr id="0" name=""/>
        <dsp:cNvSpPr/>
      </dsp:nvSpPr>
      <dsp:spPr>
        <a:xfrm>
          <a:off x="559027" y="94563"/>
          <a:ext cx="2950362" cy="2079120"/>
        </a:xfrm>
        <a:prstGeom prst="rect">
          <a:avLst/>
        </a:prstGeom>
        <a:solidFill>
          <a:schemeClr val="accent4">
            <a:lumMod val="50000"/>
          </a:schemeClr>
        </a:solidFill>
        <a:ln w="38100" cap="flat" cmpd="sng" algn="ctr">
          <a:solidFill>
            <a:schemeClr val="accent6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solidFill>
                <a:schemeClr val="bg1"/>
              </a:solidFill>
              <a:latin typeface="Roboto" pitchFamily="2" charset="0"/>
              <a:ea typeface="Roboto" pitchFamily="2" charset="0"/>
            </a:rPr>
            <a:t>O poderio bélico dos colonizadores, muito superior ao dos nativos, e a violência empregada permitiram o domínio de territórios americanos.</a:t>
          </a:r>
        </a:p>
      </dsp:txBody>
      <dsp:txXfrm>
        <a:off x="559027" y="94563"/>
        <a:ext cx="2950362" cy="2079120"/>
      </dsp:txXfrm>
    </dsp:sp>
    <dsp:sp modelId="{D4FD0746-0B49-4596-8688-0252DF61B31E}">
      <dsp:nvSpPr>
        <dsp:cNvPr id="0" name=""/>
        <dsp:cNvSpPr/>
      </dsp:nvSpPr>
      <dsp:spPr>
        <a:xfrm>
          <a:off x="7136535" y="1088403"/>
          <a:ext cx="64798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47983" y="45720"/>
              </a:lnTo>
            </a:path>
          </a:pathLst>
        </a:custGeom>
        <a:noFill/>
        <a:ln w="9525" cap="flat" cmpd="sng" algn="ctr">
          <a:solidFill>
            <a:schemeClr val="accent4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 dirty="0"/>
        </a:p>
      </dsp:txBody>
      <dsp:txXfrm>
        <a:off x="7443562" y="1130727"/>
        <a:ext cx="33929" cy="6792"/>
      </dsp:txXfrm>
    </dsp:sp>
    <dsp:sp modelId="{F0272FB7-B9BB-4462-B39B-69D2321DB41B}">
      <dsp:nvSpPr>
        <dsp:cNvPr id="0" name=""/>
        <dsp:cNvSpPr/>
      </dsp:nvSpPr>
      <dsp:spPr>
        <a:xfrm>
          <a:off x="4187972" y="249014"/>
          <a:ext cx="2950362" cy="1770217"/>
        </a:xfrm>
        <a:prstGeom prst="rect">
          <a:avLst/>
        </a:prstGeom>
        <a:solidFill>
          <a:schemeClr val="accent4">
            <a:lumMod val="75000"/>
          </a:schemeClr>
        </a:solidFill>
        <a:ln w="38100" cap="flat" cmpd="sng" algn="ctr">
          <a:solidFill>
            <a:schemeClr val="accent6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solidFill>
                <a:schemeClr val="bg1"/>
              </a:solidFill>
              <a:latin typeface="Roboto" pitchFamily="2" charset="0"/>
              <a:ea typeface="Roboto" pitchFamily="2" charset="0"/>
            </a:rPr>
            <a:t>Apesar da resistência, os astecas foi subjugado em 1521 e os incas em 1533, escravizados para a extração de prata.</a:t>
          </a:r>
        </a:p>
      </dsp:txBody>
      <dsp:txXfrm>
        <a:off x="4187972" y="249014"/>
        <a:ext cx="2950362" cy="1770217"/>
      </dsp:txXfrm>
    </dsp:sp>
    <dsp:sp modelId="{9908CED3-AF6E-4F8C-860E-6E000D23F231}">
      <dsp:nvSpPr>
        <dsp:cNvPr id="0" name=""/>
        <dsp:cNvSpPr/>
      </dsp:nvSpPr>
      <dsp:spPr>
        <a:xfrm>
          <a:off x="2034208" y="2259084"/>
          <a:ext cx="7257891" cy="647983"/>
        </a:xfrm>
        <a:custGeom>
          <a:avLst/>
          <a:gdLst/>
          <a:ahLst/>
          <a:cxnLst/>
          <a:rect l="0" t="0" r="0" b="0"/>
          <a:pathLst>
            <a:path>
              <a:moveTo>
                <a:pt x="7257891" y="0"/>
              </a:moveTo>
              <a:lnTo>
                <a:pt x="7257891" y="341091"/>
              </a:lnTo>
              <a:lnTo>
                <a:pt x="0" y="341091"/>
              </a:lnTo>
              <a:lnTo>
                <a:pt x="0" y="647983"/>
              </a:lnTo>
            </a:path>
          </a:pathLst>
        </a:custGeom>
        <a:noFill/>
        <a:ln w="9525" cap="flat" cmpd="sng" algn="ctr">
          <a:solidFill>
            <a:schemeClr val="accent4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5480915" y="2579679"/>
        <a:ext cx="364477" cy="6792"/>
      </dsp:txXfrm>
    </dsp:sp>
    <dsp:sp modelId="{574FB223-F7F6-4CCF-867B-CF79AECB1121}">
      <dsp:nvSpPr>
        <dsp:cNvPr id="0" name=""/>
        <dsp:cNvSpPr/>
      </dsp:nvSpPr>
      <dsp:spPr>
        <a:xfrm>
          <a:off x="7816918" y="7362"/>
          <a:ext cx="2950362" cy="2253522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38100" cap="flat" cmpd="sng" algn="ctr">
          <a:solidFill>
            <a:schemeClr val="accent6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Toda a prata extraída era enviado à Espanha, que se tornou a nação mais rica da época.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7816918" y="7362"/>
        <a:ext cx="2950362" cy="2253522"/>
      </dsp:txXfrm>
    </dsp:sp>
    <dsp:sp modelId="{807A5584-2C5D-40C7-9926-7FAA491740DF}">
      <dsp:nvSpPr>
        <dsp:cNvPr id="0" name=""/>
        <dsp:cNvSpPr/>
      </dsp:nvSpPr>
      <dsp:spPr>
        <a:xfrm>
          <a:off x="3507589" y="4020508"/>
          <a:ext cx="64798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47983" y="45720"/>
              </a:lnTo>
            </a:path>
          </a:pathLst>
        </a:custGeom>
        <a:noFill/>
        <a:ln w="9525" cap="flat" cmpd="sng" algn="ctr">
          <a:solidFill>
            <a:schemeClr val="accent4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3814616" y="4062832"/>
        <a:ext cx="33929" cy="6792"/>
      </dsp:txXfrm>
    </dsp:sp>
    <dsp:sp modelId="{D3A8E093-4701-4834-B2E0-AB407D8776AE}">
      <dsp:nvSpPr>
        <dsp:cNvPr id="0" name=""/>
        <dsp:cNvSpPr/>
      </dsp:nvSpPr>
      <dsp:spPr>
        <a:xfrm>
          <a:off x="559027" y="2939467"/>
          <a:ext cx="2950362" cy="2253522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38100" cap="flat" cmpd="sng" algn="ctr">
          <a:solidFill>
            <a:schemeClr val="accent6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Os territórios ocupados eram organizados em vice-reinos e capitanias. Implantou-se um sistema de castas.</a:t>
          </a:r>
        </a:p>
      </dsp:txBody>
      <dsp:txXfrm>
        <a:off x="559027" y="2939467"/>
        <a:ext cx="2950362" cy="2253522"/>
      </dsp:txXfrm>
    </dsp:sp>
    <dsp:sp modelId="{46D689D8-ECD7-4B06-88DB-C242BCACE661}">
      <dsp:nvSpPr>
        <dsp:cNvPr id="0" name=""/>
        <dsp:cNvSpPr/>
      </dsp:nvSpPr>
      <dsp:spPr>
        <a:xfrm>
          <a:off x="4187972" y="2939467"/>
          <a:ext cx="3552442" cy="2253522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38100" cap="flat" cmpd="sng" algn="ctr">
          <a:solidFill>
            <a:schemeClr val="accent6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No topo estavam os dirigentes (</a:t>
          </a:r>
          <a:r>
            <a:rPr lang="pt-BR" sz="1900" i="1" kern="1200" dirty="0" err="1">
              <a:latin typeface="Roboto" pitchFamily="2" charset="0"/>
              <a:ea typeface="Roboto" pitchFamily="2" charset="0"/>
            </a:rPr>
            <a:t>chapetones</a:t>
          </a:r>
          <a:r>
            <a:rPr lang="pt-BR" sz="1900" kern="1200" dirty="0">
              <a:latin typeface="Roboto" pitchFamily="2" charset="0"/>
              <a:ea typeface="Roboto" pitchFamily="2" charset="0"/>
            </a:rPr>
            <a:t>), seguidos dos </a:t>
          </a:r>
          <a:r>
            <a:rPr lang="pt-BR" sz="1900" i="1" kern="1200" dirty="0" err="1">
              <a:latin typeface="Roboto" pitchFamily="2" charset="0"/>
              <a:ea typeface="Roboto" pitchFamily="2" charset="0"/>
            </a:rPr>
            <a:t>criollos</a:t>
          </a:r>
          <a:r>
            <a:rPr lang="pt-BR" sz="1900" kern="1200" dirty="0">
              <a:latin typeface="Roboto" pitchFamily="2" charset="0"/>
              <a:ea typeface="Roboto" pitchFamily="2" charset="0"/>
            </a:rPr>
            <a:t> (descendentes de espanhóis nascidos na América). Na base estavam os indígenas, mestiços livres e escravizados africanos.</a:t>
          </a:r>
        </a:p>
      </dsp:txBody>
      <dsp:txXfrm>
        <a:off x="4187972" y="2939467"/>
        <a:ext cx="3552442" cy="225352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9E4295-163F-443E-9987-32926313F6BA}">
      <dsp:nvSpPr>
        <dsp:cNvPr id="0" name=""/>
        <dsp:cNvSpPr/>
      </dsp:nvSpPr>
      <dsp:spPr>
        <a:xfrm>
          <a:off x="-29145" y="-40762"/>
          <a:ext cx="8648452" cy="1070351"/>
        </a:xfrm>
        <a:prstGeom prst="roundRect">
          <a:avLst>
            <a:gd name="adj" fmla="val 10000"/>
          </a:avLst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A catequização de povos desconhecidos foi uma das reações da Igreja Católica à Reforma Protestante. Dela se encarregaram congregações como as dos dominicanos e jesuítas.</a:t>
          </a:r>
        </a:p>
      </dsp:txBody>
      <dsp:txXfrm>
        <a:off x="2205" y="-9412"/>
        <a:ext cx="7553697" cy="1007651"/>
      </dsp:txXfrm>
    </dsp:sp>
    <dsp:sp modelId="{CA1ABFEB-5CA6-4141-87DD-443022BAD947}">
      <dsp:nvSpPr>
        <dsp:cNvPr id="0" name=""/>
        <dsp:cNvSpPr/>
      </dsp:nvSpPr>
      <dsp:spPr>
        <a:xfrm>
          <a:off x="474932" y="1099300"/>
          <a:ext cx="8648452" cy="907300"/>
        </a:xfrm>
        <a:prstGeom prst="roundRect">
          <a:avLst>
            <a:gd name="adj" fmla="val 10000"/>
          </a:avLst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Os religiosos reuniam os indígenas  em aldeamentos chamados </a:t>
          </a:r>
          <a:r>
            <a:rPr lang="pt-BR" sz="2000" b="1" kern="1200" dirty="0">
              <a:latin typeface="Roboto" pitchFamily="2" charset="0"/>
              <a:ea typeface="Roboto" pitchFamily="2" charset="0"/>
            </a:rPr>
            <a:t>reduções</a:t>
          </a:r>
          <a:r>
            <a:rPr lang="pt-BR" sz="2000" kern="1200" dirty="0">
              <a:latin typeface="Roboto" pitchFamily="2" charset="0"/>
              <a:ea typeface="Roboto" pitchFamily="2" charset="0"/>
            </a:rPr>
            <a:t>, onde eram obrigados a trabalhar.</a:t>
          </a:r>
        </a:p>
      </dsp:txBody>
      <dsp:txXfrm>
        <a:off x="501506" y="1125874"/>
        <a:ext cx="7359732" cy="854152"/>
      </dsp:txXfrm>
    </dsp:sp>
    <dsp:sp modelId="{6F893C34-D217-41AB-9AC9-2522CF58B949}">
      <dsp:nvSpPr>
        <dsp:cNvPr id="0" name=""/>
        <dsp:cNvSpPr/>
      </dsp:nvSpPr>
      <dsp:spPr>
        <a:xfrm>
          <a:off x="1224107" y="2107392"/>
          <a:ext cx="8648452" cy="907300"/>
        </a:xfrm>
        <a:prstGeom prst="roundRect">
          <a:avLst>
            <a:gd name="adj" fmla="val 10000"/>
          </a:avLst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A </a:t>
          </a:r>
          <a:r>
            <a:rPr lang="pt-BR" sz="2000" b="1" kern="1200" dirty="0">
              <a:latin typeface="Roboto" pitchFamily="2" charset="0"/>
              <a:ea typeface="Roboto" pitchFamily="2" charset="0"/>
            </a:rPr>
            <a:t>mita</a:t>
          </a:r>
          <a:r>
            <a:rPr lang="pt-BR" sz="2000" kern="1200" dirty="0">
              <a:latin typeface="Roboto" pitchFamily="2" charset="0"/>
              <a:ea typeface="Roboto" pitchFamily="2" charset="0"/>
            </a:rPr>
            <a:t> era outra forma de exploração do trabalho indígena, que era compulsório e organizado rotativamente entre as aldeias.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1250681" y="2133966"/>
        <a:ext cx="7359732" cy="854152"/>
      </dsp:txXfrm>
    </dsp:sp>
    <dsp:sp modelId="{8FFDDF92-1F24-4E8E-AA1F-62A9D4596330}">
      <dsp:nvSpPr>
        <dsp:cNvPr id="0" name=""/>
        <dsp:cNvSpPr/>
      </dsp:nvSpPr>
      <dsp:spPr>
        <a:xfrm>
          <a:off x="1869933" y="3140707"/>
          <a:ext cx="8648452" cy="907300"/>
        </a:xfrm>
        <a:prstGeom prst="roundRect">
          <a:avLst>
            <a:gd name="adj" fmla="val 10000"/>
          </a:avLst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Esse movimento reviu valores e princípios, e reafirmou os dogmas tradicionais católicos.</a:t>
          </a:r>
        </a:p>
      </dsp:txBody>
      <dsp:txXfrm>
        <a:off x="1896507" y="3167281"/>
        <a:ext cx="7359732" cy="854152"/>
      </dsp:txXfrm>
    </dsp:sp>
    <dsp:sp modelId="{9D073D81-CB2C-4893-BC10-6D958F086B20}">
      <dsp:nvSpPr>
        <dsp:cNvPr id="0" name=""/>
        <dsp:cNvSpPr/>
      </dsp:nvSpPr>
      <dsp:spPr>
        <a:xfrm>
          <a:off x="2380670" y="4174021"/>
          <a:ext cx="8918629" cy="907300"/>
        </a:xfrm>
        <a:prstGeom prst="roundRect">
          <a:avLst>
            <a:gd name="adj" fmla="val 10000"/>
          </a:avLst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Houve diversas ações de resistência contra a exploração do colonizador espanhol. Tupac Amaru e Tupac Amaru II, no Peru,  são exemplos. A luta indígena por terra persiste até hoje.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2407244" y="4200595"/>
        <a:ext cx="7591311" cy="854152"/>
      </dsp:txXfrm>
    </dsp:sp>
    <dsp:sp modelId="{F5640FEA-5824-4828-B366-61466D5A7681}">
      <dsp:nvSpPr>
        <dsp:cNvPr id="0" name=""/>
        <dsp:cNvSpPr/>
      </dsp:nvSpPr>
      <dsp:spPr>
        <a:xfrm>
          <a:off x="10085513" y="328795"/>
          <a:ext cx="589745" cy="589745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10218206" y="328795"/>
        <a:ext cx="324359" cy="443783"/>
      </dsp:txXfrm>
    </dsp:sp>
    <dsp:sp modelId="{CA50ECF1-EE13-45A9-B6CB-7C1D06C92D10}">
      <dsp:nvSpPr>
        <dsp:cNvPr id="0" name=""/>
        <dsp:cNvSpPr/>
      </dsp:nvSpPr>
      <dsp:spPr>
        <a:xfrm>
          <a:off x="10229531" y="400801"/>
          <a:ext cx="589745" cy="589745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10362224" y="400801"/>
        <a:ext cx="324359" cy="443783"/>
      </dsp:txXfrm>
    </dsp:sp>
    <dsp:sp modelId="{7B71EFD4-B718-458B-8EFF-669FC593B515}">
      <dsp:nvSpPr>
        <dsp:cNvPr id="0" name=""/>
        <dsp:cNvSpPr/>
      </dsp:nvSpPr>
      <dsp:spPr>
        <a:xfrm>
          <a:off x="10229532" y="525105"/>
          <a:ext cx="589745" cy="589745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>
            <a:latin typeface="Roboto" pitchFamily="2" charset="0"/>
            <a:ea typeface="Roboto" pitchFamily="2" charset="0"/>
          </a:endParaRPr>
        </a:p>
      </dsp:txBody>
      <dsp:txXfrm>
        <a:off x="10362225" y="525105"/>
        <a:ext cx="324359" cy="443783"/>
      </dsp:txXfrm>
    </dsp:sp>
    <dsp:sp modelId="{1BEC9F5C-3E8B-4931-8D4F-D67FBDDDEE0F}">
      <dsp:nvSpPr>
        <dsp:cNvPr id="0" name=""/>
        <dsp:cNvSpPr/>
      </dsp:nvSpPr>
      <dsp:spPr>
        <a:xfrm>
          <a:off x="10013510" y="525105"/>
          <a:ext cx="589745" cy="589745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700" kern="1200" dirty="0">
            <a:latin typeface="Roboto" pitchFamily="2" charset="0"/>
            <a:ea typeface="Roboto" pitchFamily="2" charset="0"/>
          </a:endParaRPr>
        </a:p>
      </dsp:txBody>
      <dsp:txXfrm>
        <a:off x="10146203" y="525105"/>
        <a:ext cx="324359" cy="44378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483B86-9A43-4C81-916B-4C1E1D280A55}">
      <dsp:nvSpPr>
        <dsp:cNvPr id="0" name=""/>
        <dsp:cNvSpPr/>
      </dsp:nvSpPr>
      <dsp:spPr>
        <a:xfrm>
          <a:off x="811474" y="2291"/>
          <a:ext cx="3178739" cy="1996064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A colonização da América do Norte, iniciada no início do século XVII, ocorreu não por meio do Estado mas da iniciativa privada. Houve muitos conflitos com os indígenas, que resistiram. </a:t>
          </a:r>
        </a:p>
      </dsp:txBody>
      <dsp:txXfrm>
        <a:off x="811474" y="2291"/>
        <a:ext cx="3178739" cy="1996064"/>
      </dsp:txXfrm>
    </dsp:sp>
    <dsp:sp modelId="{6B383A3C-797E-4DCA-AF85-C23B2EABDA06}">
      <dsp:nvSpPr>
        <dsp:cNvPr id="0" name=""/>
        <dsp:cNvSpPr/>
      </dsp:nvSpPr>
      <dsp:spPr>
        <a:xfrm>
          <a:off x="4253245" y="2291"/>
          <a:ext cx="3178739" cy="1996064"/>
        </a:xfrm>
        <a:prstGeom prst="rect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A atuação das companhias de comércio, a doação de terras pelo rei e a migração de grupos de puritanos foram os principais impulsionadores da colonização. .</a:t>
          </a:r>
        </a:p>
      </dsp:txBody>
      <dsp:txXfrm>
        <a:off x="4253245" y="2291"/>
        <a:ext cx="3178739" cy="1996064"/>
      </dsp:txXfrm>
    </dsp:sp>
    <dsp:sp modelId="{CA0B26C9-A4F1-47BB-89A1-6E3CB82EB6F0}">
      <dsp:nvSpPr>
        <dsp:cNvPr id="0" name=""/>
        <dsp:cNvSpPr/>
      </dsp:nvSpPr>
      <dsp:spPr>
        <a:xfrm>
          <a:off x="7695017" y="2291"/>
          <a:ext cx="3178739" cy="1996064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As 13 colônias fundadas formavam três grupos com características diferentes.</a:t>
          </a:r>
        </a:p>
      </dsp:txBody>
      <dsp:txXfrm>
        <a:off x="7695017" y="2291"/>
        <a:ext cx="3178739" cy="1996064"/>
      </dsp:txXfrm>
    </dsp:sp>
    <dsp:sp modelId="{274AF45A-2461-414D-A019-055213442043}">
      <dsp:nvSpPr>
        <dsp:cNvPr id="0" name=""/>
        <dsp:cNvSpPr/>
      </dsp:nvSpPr>
      <dsp:spPr>
        <a:xfrm>
          <a:off x="730039" y="2263679"/>
          <a:ext cx="3178739" cy="1996064"/>
        </a:xfrm>
        <a:prstGeom prst="rect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As colônias do norte (Nova Inglaterra) organizavam-se em pequenas propriedades rurais; desenvolviam o comércio triangular com a Inglaterra.</a:t>
          </a:r>
        </a:p>
      </dsp:txBody>
      <dsp:txXfrm>
        <a:off x="730039" y="2263679"/>
        <a:ext cx="3178739" cy="1996064"/>
      </dsp:txXfrm>
    </dsp:sp>
    <dsp:sp modelId="{9590D71E-F971-4640-A408-A49FA4B054FA}">
      <dsp:nvSpPr>
        <dsp:cNvPr id="0" name=""/>
        <dsp:cNvSpPr/>
      </dsp:nvSpPr>
      <dsp:spPr>
        <a:xfrm>
          <a:off x="4253245" y="2261387"/>
          <a:ext cx="3178739" cy="1996064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As colônias centrais organizavam-se e pequenas e médias propriedades; a população era composta de pessoas de diferentes nacionalidades</a:t>
          </a:r>
        </a:p>
      </dsp:txBody>
      <dsp:txXfrm>
        <a:off x="4253245" y="2261387"/>
        <a:ext cx="3178739" cy="1996064"/>
      </dsp:txXfrm>
    </dsp:sp>
    <dsp:sp modelId="{4619C40E-4DE6-4E67-ABA0-EF8A02EA9AAD}">
      <dsp:nvSpPr>
        <dsp:cNvPr id="0" name=""/>
        <dsp:cNvSpPr/>
      </dsp:nvSpPr>
      <dsp:spPr>
        <a:xfrm>
          <a:off x="7695017" y="2261387"/>
          <a:ext cx="3178739" cy="1996064"/>
        </a:xfrm>
        <a:prstGeom prst="rect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As colônias do sul eram formadas por grandes propriedades agrícolas exportadoras e mão de obra escrava.</a:t>
          </a:r>
        </a:p>
      </dsp:txBody>
      <dsp:txXfrm>
        <a:off x="7695017" y="2261387"/>
        <a:ext cx="3178739" cy="19960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73A31-782A-064C-A561-6C0527B71742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B1FE5-2737-F343-91C3-3F4948C3B1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677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71921-2ADE-4380-9938-56E3C24B45B7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9545E-BF5A-4FD4-BA9B-823E4100F58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98668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0058-AE7B-0345-902A-75BC614D712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8154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98ED-818C-D344-A08A-CEF4638F1E3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2469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9B49-FAA9-DB47-ABDB-C73C1014F26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994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B2B8C-AA6D-C045-8808-85F684CF07D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8249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D2A5-AAAC-F445-80CB-F4C648DC9549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6826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B958-7EC5-D346-A5B9-9A2161B3A50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7049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4069-CA9B-9949-B05F-21909C98159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237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15C70-EBC0-EC4B-BEC7-65D32810E7F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444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0C07-ABB3-7D43-8792-D4798FEA0E2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137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9E45-65D0-094C-92F9-F95CF931C11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0118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21B2B-5B5E-3148-94FF-7AEAE9FB28D5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97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A9E85-F760-E04C-974F-A8E11741FB0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728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145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15"/>
          <a:stretch/>
        </p:blipFill>
        <p:spPr>
          <a:xfrm>
            <a:off x="1" y="1"/>
            <a:ext cx="9334772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245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8583" y="764704"/>
            <a:ext cx="11128387" cy="936104"/>
          </a:xfrm>
        </p:spPr>
        <p:txBody>
          <a:bodyPr>
            <a:noAutofit/>
          </a:bodyPr>
          <a:lstStyle/>
          <a:p>
            <a:pPr algn="l"/>
            <a:br>
              <a:rPr lang="pt-BR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t-BR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 América antes e depois de Colombo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317257" y="2730025"/>
            <a:ext cx="921462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Maias</a:t>
            </a:r>
          </a:p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Astecas</a:t>
            </a:r>
          </a:p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Incas</a:t>
            </a:r>
          </a:p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Dominação espanhola</a:t>
            </a:r>
          </a:p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Resistência indígena</a:t>
            </a:r>
          </a:p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Ingleses na América do Norte</a:t>
            </a:r>
          </a:p>
          <a:p>
            <a:pPr marL="457200" indent="-457200">
              <a:buFont typeface="Wingdings" pitchFamily="2" charset="2"/>
              <a:buChar char="ü"/>
            </a:pPr>
            <a:endParaRPr lang="pt-BR" sz="28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2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B0D79CE4-56A4-95D1-7AC6-DE6820B972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705" y="1903537"/>
            <a:ext cx="11481729" cy="30870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804F4910-6332-3F92-D213-EB32BE5206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4599" y="787918"/>
            <a:ext cx="3441847" cy="4801322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CE7696A2-F515-13C5-C47B-FC8CE315E8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87411" y="5505611"/>
            <a:ext cx="2044470" cy="66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751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85800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Povos pré-colombianos: maias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093633922"/>
              </p:ext>
            </p:extLst>
          </p:nvPr>
        </p:nvGraphicFramePr>
        <p:xfrm>
          <a:off x="1295129" y="1916832"/>
          <a:ext cx="9406595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3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239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85800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Povos pré-colombianos: astecas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411325377"/>
              </p:ext>
            </p:extLst>
          </p:nvPr>
        </p:nvGraphicFramePr>
        <p:xfrm>
          <a:off x="1295129" y="1916832"/>
          <a:ext cx="9406595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4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7961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85800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Povos pré-colombianos: incas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430461969"/>
              </p:ext>
            </p:extLst>
          </p:nvPr>
        </p:nvGraphicFramePr>
        <p:xfrm>
          <a:off x="1295129" y="1916832"/>
          <a:ext cx="9406595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5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4834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29" y="485800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Dominação espanhola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22303629"/>
              </p:ext>
            </p:extLst>
          </p:nvPr>
        </p:nvGraphicFramePr>
        <p:xfrm>
          <a:off x="527244" y="1469008"/>
          <a:ext cx="11326308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6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1003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34178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Indígenas: catequização e trabalho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947086899"/>
              </p:ext>
            </p:extLst>
          </p:nvPr>
        </p:nvGraphicFramePr>
        <p:xfrm>
          <a:off x="362929" y="1753635"/>
          <a:ext cx="1123175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7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9799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7602" y="476672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Ingleses na América do Norte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987852812"/>
              </p:ext>
            </p:extLst>
          </p:nvPr>
        </p:nvGraphicFramePr>
        <p:xfrm>
          <a:off x="251796" y="1916832"/>
          <a:ext cx="11685231" cy="4259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8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45330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5C75D3-6F3A-4E1C-A3F6-A140463B0EE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2FC19B-0178-47F6-9F2D-ADE7BF8E053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16D40FA-1748-406A-8A36-5D6547B83F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5913</TotalTime>
  <Words>640</Words>
  <Application>Microsoft Office PowerPoint</Application>
  <PresentationFormat>Personalizar</PresentationFormat>
  <Paragraphs>51</Paragraphs>
  <Slides>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Roboto</vt:lpstr>
      <vt:lpstr>Wingdings</vt:lpstr>
      <vt:lpstr>Tema do Office</vt:lpstr>
      <vt:lpstr>Apresentação do PowerPoint</vt:lpstr>
      <vt:lpstr> A América antes e depois de Colombo</vt:lpstr>
      <vt:lpstr>Povos pré-colombianos: maias</vt:lpstr>
      <vt:lpstr>Povos pré-colombianos: astecas</vt:lpstr>
      <vt:lpstr>Povos pré-colombianos: incas</vt:lpstr>
      <vt:lpstr>Dominação espanhola</vt:lpstr>
      <vt:lpstr>Indígenas: catequização e trabalho</vt:lpstr>
      <vt:lpstr>Ingleses na América do Norte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Humanismo e Renascimento</dc:title>
  <dc:creator>Jaqueline Martinho</dc:creator>
  <cp:lastModifiedBy> </cp:lastModifiedBy>
  <cp:revision>323</cp:revision>
  <dcterms:created xsi:type="dcterms:W3CDTF">2019-03-18T13:54:34Z</dcterms:created>
  <dcterms:modified xsi:type="dcterms:W3CDTF">2023-06-22T12:14:03Z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