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338" r:id="rId5"/>
    <p:sldId id="355" r:id="rId6"/>
    <p:sldId id="356" r:id="rId7"/>
    <p:sldId id="357" r:id="rId8"/>
    <p:sldId id="358" r:id="rId9"/>
    <p:sldId id="359" r:id="rId10"/>
    <p:sldId id="268" r:id="rId11"/>
    <p:sldId id="360" r:id="rId12"/>
    <p:sldId id="361" r:id="rId13"/>
    <p:sldId id="362" r:id="rId14"/>
  </p:sldIdLst>
  <p:sldSz cx="12188825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83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queline Martinho" initials="Jaqueline" lastIdx="5" clrIdx="0"/>
  <p:cmAuthor id="1" name="Fernanda Guerriero Antunes" initials="FGA" lastIdx="90" clrIdx="1"/>
  <p:cmAuthor id="2" name="Lilian Semenichin Nogueira" initials="LSN" lastIdx="66" clrIdx="2"/>
  <p:cmAuthor id="3" name="Marcia Takeuchi" initials="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ED90"/>
    <a:srgbClr val="9DFA98"/>
    <a:srgbClr val="6AC965"/>
    <a:srgbClr val="22F254"/>
    <a:srgbClr val="F7E88D"/>
    <a:srgbClr val="F4DF5E"/>
    <a:srgbClr val="D2F85A"/>
    <a:srgbClr val="F5F5B9"/>
    <a:srgbClr val="F3DD5B"/>
    <a:srgbClr val="E6E9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7208E7-A98B-4EAA-B81E-207EA550C580}" v="55" dt="2023-05-15T13:27:40.9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53" autoAdjust="0"/>
    <p:restoredTop sz="94660"/>
  </p:normalViewPr>
  <p:slideViewPr>
    <p:cSldViewPr>
      <p:cViewPr varScale="1">
        <p:scale>
          <a:sx n="68" d="100"/>
          <a:sy n="68" d="100"/>
        </p:scale>
        <p:origin x="624" y="48"/>
      </p:cViewPr>
      <p:guideLst>
        <p:guide orient="horz" pos="2160"/>
        <p:guide pos="288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208C3B-BF61-4334-9F55-D7B2157E8683}" type="doc">
      <dgm:prSet loTypeId="urn:microsoft.com/office/officeart/2005/8/layout/vProcess5" loCatId="process" qsTypeId="urn:microsoft.com/office/officeart/2005/8/quickstyle/simple2" qsCatId="simple" csTypeId="urn:microsoft.com/office/officeart/2005/8/colors/accent6_2" csCatId="accent6" phldr="1"/>
      <dgm:spPr/>
      <dgm:t>
        <a:bodyPr/>
        <a:lstStyle/>
        <a:p>
          <a:endParaRPr lang="pt-BR"/>
        </a:p>
      </dgm:t>
    </dgm:pt>
    <dgm:pt modelId="{AAAC90BD-BBB7-4383-B11D-4B067B5FA26B}">
      <dgm:prSet phldrT="[Texto]"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ctr"/>
          <a:r>
            <a:rPr lang="pt-BR" sz="2200" dirty="0">
              <a:latin typeface="Roboto" pitchFamily="2" charset="0"/>
              <a:ea typeface="Roboto" pitchFamily="2" charset="0"/>
            </a:rPr>
            <a:t>Até o século XIV, as navegações se limitavam em geral aos mares fechados e às costas oceânicas, pois não havia na Europa tecnologias que permitissem a navegação transoceânica.</a:t>
          </a:r>
        </a:p>
      </dgm:t>
    </dgm:pt>
    <dgm:pt modelId="{B70C3EEB-6178-4CA7-B0FF-FF435EDE86AF}" type="parTrans" cxnId="{8599B100-0142-4EC2-B507-650E25FA6E4B}">
      <dgm:prSet/>
      <dgm:spPr/>
      <dgm:t>
        <a:bodyPr/>
        <a:lstStyle/>
        <a:p>
          <a:pPr algn="ctr"/>
          <a:endParaRPr lang="pt-BR" sz="2200">
            <a:latin typeface="Roboto" pitchFamily="2" charset="0"/>
            <a:ea typeface="Roboto" pitchFamily="2" charset="0"/>
          </a:endParaRPr>
        </a:p>
      </dgm:t>
    </dgm:pt>
    <dgm:pt modelId="{02620D10-E00F-43F9-8ECD-11065DA05164}" type="sibTrans" cxnId="{8599B100-0142-4EC2-B507-650E25FA6E4B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endParaRPr lang="pt-BR" sz="2200" dirty="0">
            <a:latin typeface="Roboto" pitchFamily="2" charset="0"/>
            <a:ea typeface="Roboto" pitchFamily="2" charset="0"/>
          </a:endParaRPr>
        </a:p>
      </dgm:t>
    </dgm:pt>
    <dgm:pt modelId="{6851E50C-30DB-448A-B66E-8611BBEFA428}">
      <dgm:prSet phldrT="[Texto]"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ctr"/>
          <a:r>
            <a:rPr lang="pt-BR" sz="2200" dirty="0">
              <a:latin typeface="Roboto" pitchFamily="2" charset="0"/>
              <a:ea typeface="Roboto" pitchFamily="2" charset="0"/>
            </a:rPr>
            <a:t>Expansão marítima (Fase 1): conquista da costa atlântica africana (1418-1487).</a:t>
          </a:r>
        </a:p>
      </dgm:t>
    </dgm:pt>
    <dgm:pt modelId="{C0F2B1DA-5D1E-4303-85D6-FFD5D18816A3}" type="parTrans" cxnId="{BB7CE6B3-7DDA-4DBD-8772-EDDA6FF9B518}">
      <dgm:prSet/>
      <dgm:spPr/>
      <dgm:t>
        <a:bodyPr/>
        <a:lstStyle/>
        <a:p>
          <a:pPr algn="ctr"/>
          <a:endParaRPr lang="pt-BR" sz="2200">
            <a:latin typeface="Roboto" pitchFamily="2" charset="0"/>
            <a:ea typeface="Roboto" pitchFamily="2" charset="0"/>
          </a:endParaRPr>
        </a:p>
      </dgm:t>
    </dgm:pt>
    <dgm:pt modelId="{A101B48E-E045-4740-94BB-84B81910FC28}" type="sibTrans" cxnId="{BB7CE6B3-7DDA-4DBD-8772-EDDA6FF9B518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endParaRPr lang="pt-BR" sz="2200" dirty="0">
            <a:latin typeface="Roboto" pitchFamily="2" charset="0"/>
            <a:ea typeface="Roboto" pitchFamily="2" charset="0"/>
          </a:endParaRPr>
        </a:p>
      </dgm:t>
    </dgm:pt>
    <dgm:pt modelId="{A0AF4BE2-B27F-459D-A801-915AD3CE33CB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ctr"/>
          <a:endParaRPr lang="pt-BR" sz="2200" dirty="0">
            <a:latin typeface="Roboto" pitchFamily="2" charset="0"/>
            <a:ea typeface="Roboto" pitchFamily="2" charset="0"/>
          </a:endParaRPr>
        </a:p>
        <a:p>
          <a:pPr algn="ctr"/>
          <a:r>
            <a:rPr lang="pt-BR" sz="2200" dirty="0">
              <a:latin typeface="Roboto" pitchFamily="2" charset="0"/>
              <a:ea typeface="Roboto" pitchFamily="2" charset="0"/>
            </a:rPr>
            <a:t>Expansão marítima (Fase 2): Era das Grandes Navegações (1498-início do séc. XVII). </a:t>
          </a:r>
        </a:p>
        <a:p>
          <a:pPr algn="ctr"/>
          <a:endParaRPr lang="pt-BR" sz="2200" dirty="0">
            <a:latin typeface="Roboto" pitchFamily="2" charset="0"/>
            <a:ea typeface="Roboto" pitchFamily="2" charset="0"/>
          </a:endParaRPr>
        </a:p>
      </dgm:t>
    </dgm:pt>
    <dgm:pt modelId="{792CF19E-635D-4095-8664-07EE70273E67}" type="parTrans" cxnId="{33636259-1F69-4B55-980A-FF297D936798}">
      <dgm:prSet/>
      <dgm:spPr/>
      <dgm:t>
        <a:bodyPr/>
        <a:lstStyle/>
        <a:p>
          <a:pPr algn="ctr"/>
          <a:endParaRPr lang="pt-BR" sz="2200">
            <a:latin typeface="Roboto" pitchFamily="2" charset="0"/>
            <a:ea typeface="Roboto" pitchFamily="2" charset="0"/>
          </a:endParaRPr>
        </a:p>
      </dgm:t>
    </dgm:pt>
    <dgm:pt modelId="{CEC69D47-36D7-4972-A1D7-E99AA01C084B}" type="sibTrans" cxnId="{33636259-1F69-4B55-980A-FF297D936798}">
      <dgm:prSet custT="1"/>
      <dgm:spPr/>
      <dgm:t>
        <a:bodyPr/>
        <a:lstStyle/>
        <a:p>
          <a:pPr algn="ctr"/>
          <a:endParaRPr lang="pt-BR" sz="2200" dirty="0">
            <a:latin typeface="Roboto" pitchFamily="2" charset="0"/>
            <a:ea typeface="Roboto" pitchFamily="2" charset="0"/>
          </a:endParaRPr>
        </a:p>
      </dgm:t>
    </dgm:pt>
    <dgm:pt modelId="{124A8556-EFC3-4270-9D6E-706A352F886A}" type="pres">
      <dgm:prSet presAssocID="{AB208C3B-BF61-4334-9F55-D7B2157E8683}" presName="outerComposite" presStyleCnt="0">
        <dgm:presLayoutVars>
          <dgm:chMax val="5"/>
          <dgm:dir/>
          <dgm:resizeHandles val="exact"/>
        </dgm:presLayoutVars>
      </dgm:prSet>
      <dgm:spPr/>
    </dgm:pt>
    <dgm:pt modelId="{5BDE9EAB-EBDB-436F-BA55-656E36B7AD92}" type="pres">
      <dgm:prSet presAssocID="{AB208C3B-BF61-4334-9F55-D7B2157E8683}" presName="dummyMaxCanvas" presStyleCnt="0">
        <dgm:presLayoutVars/>
      </dgm:prSet>
      <dgm:spPr/>
    </dgm:pt>
    <dgm:pt modelId="{8ABDD067-BEC7-4BA7-8A73-4C990595022B}" type="pres">
      <dgm:prSet presAssocID="{AB208C3B-BF61-4334-9F55-D7B2157E8683}" presName="ThreeNodes_1" presStyleLbl="node1" presStyleIdx="0" presStyleCnt="3">
        <dgm:presLayoutVars>
          <dgm:bulletEnabled val="1"/>
        </dgm:presLayoutVars>
      </dgm:prSet>
      <dgm:spPr/>
    </dgm:pt>
    <dgm:pt modelId="{EDC6CFCB-D54D-4FBE-A6F1-E3A41A8289F3}" type="pres">
      <dgm:prSet presAssocID="{AB208C3B-BF61-4334-9F55-D7B2157E8683}" presName="ThreeNodes_2" presStyleLbl="node1" presStyleIdx="1" presStyleCnt="3">
        <dgm:presLayoutVars>
          <dgm:bulletEnabled val="1"/>
        </dgm:presLayoutVars>
      </dgm:prSet>
      <dgm:spPr/>
    </dgm:pt>
    <dgm:pt modelId="{7392F2C9-6383-4646-A28F-6B1AA7445CDF}" type="pres">
      <dgm:prSet presAssocID="{AB208C3B-BF61-4334-9F55-D7B2157E8683}" presName="ThreeNodes_3" presStyleLbl="node1" presStyleIdx="2" presStyleCnt="3">
        <dgm:presLayoutVars>
          <dgm:bulletEnabled val="1"/>
        </dgm:presLayoutVars>
      </dgm:prSet>
      <dgm:spPr/>
    </dgm:pt>
    <dgm:pt modelId="{845EF3CC-ED04-44CE-B8B7-EE0767A33397}" type="pres">
      <dgm:prSet presAssocID="{AB208C3B-BF61-4334-9F55-D7B2157E8683}" presName="ThreeConn_1-2" presStyleLbl="fgAccFollowNode1" presStyleIdx="0" presStyleCnt="2">
        <dgm:presLayoutVars>
          <dgm:bulletEnabled val="1"/>
        </dgm:presLayoutVars>
      </dgm:prSet>
      <dgm:spPr/>
    </dgm:pt>
    <dgm:pt modelId="{93BD97CF-B4EE-4411-930C-C83E1B1AB05C}" type="pres">
      <dgm:prSet presAssocID="{AB208C3B-BF61-4334-9F55-D7B2157E8683}" presName="ThreeConn_2-3" presStyleLbl="fgAccFollowNode1" presStyleIdx="1" presStyleCnt="2">
        <dgm:presLayoutVars>
          <dgm:bulletEnabled val="1"/>
        </dgm:presLayoutVars>
      </dgm:prSet>
      <dgm:spPr/>
    </dgm:pt>
    <dgm:pt modelId="{A8BD6B2B-A866-49EA-A646-27807A7B3E26}" type="pres">
      <dgm:prSet presAssocID="{AB208C3B-BF61-4334-9F55-D7B2157E8683}" presName="ThreeNodes_1_text" presStyleLbl="node1" presStyleIdx="2" presStyleCnt="3">
        <dgm:presLayoutVars>
          <dgm:bulletEnabled val="1"/>
        </dgm:presLayoutVars>
      </dgm:prSet>
      <dgm:spPr/>
    </dgm:pt>
    <dgm:pt modelId="{02522FC4-8D19-4742-928B-BB2053624DBB}" type="pres">
      <dgm:prSet presAssocID="{AB208C3B-BF61-4334-9F55-D7B2157E8683}" presName="ThreeNodes_2_text" presStyleLbl="node1" presStyleIdx="2" presStyleCnt="3">
        <dgm:presLayoutVars>
          <dgm:bulletEnabled val="1"/>
        </dgm:presLayoutVars>
      </dgm:prSet>
      <dgm:spPr/>
    </dgm:pt>
    <dgm:pt modelId="{AA3FB4E6-F9F0-463C-A933-B8EA771119CD}" type="pres">
      <dgm:prSet presAssocID="{AB208C3B-BF61-4334-9F55-D7B2157E8683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8599B100-0142-4EC2-B507-650E25FA6E4B}" srcId="{AB208C3B-BF61-4334-9F55-D7B2157E8683}" destId="{AAAC90BD-BBB7-4383-B11D-4B067B5FA26B}" srcOrd="0" destOrd="0" parTransId="{B70C3EEB-6178-4CA7-B0FF-FF435EDE86AF}" sibTransId="{02620D10-E00F-43F9-8ECD-11065DA05164}"/>
    <dgm:cxn modelId="{33636259-1F69-4B55-980A-FF297D936798}" srcId="{AB208C3B-BF61-4334-9F55-D7B2157E8683}" destId="{A0AF4BE2-B27F-459D-A801-915AD3CE33CB}" srcOrd="2" destOrd="0" parTransId="{792CF19E-635D-4095-8664-07EE70273E67}" sibTransId="{CEC69D47-36D7-4972-A1D7-E99AA01C084B}"/>
    <dgm:cxn modelId="{C3F88C84-72C4-4EDF-83CD-EB67DFB8C089}" type="presOf" srcId="{6851E50C-30DB-448A-B66E-8611BBEFA428}" destId="{EDC6CFCB-D54D-4FBE-A6F1-E3A41A8289F3}" srcOrd="0" destOrd="0" presId="urn:microsoft.com/office/officeart/2005/8/layout/vProcess5"/>
    <dgm:cxn modelId="{672A15A7-B414-4064-B2DC-C78FB207628B}" type="presOf" srcId="{02620D10-E00F-43F9-8ECD-11065DA05164}" destId="{845EF3CC-ED04-44CE-B8B7-EE0767A33397}" srcOrd="0" destOrd="0" presId="urn:microsoft.com/office/officeart/2005/8/layout/vProcess5"/>
    <dgm:cxn modelId="{BB7CE6B3-7DDA-4DBD-8772-EDDA6FF9B518}" srcId="{AB208C3B-BF61-4334-9F55-D7B2157E8683}" destId="{6851E50C-30DB-448A-B66E-8611BBEFA428}" srcOrd="1" destOrd="0" parTransId="{C0F2B1DA-5D1E-4303-85D6-FFD5D18816A3}" sibTransId="{A101B48E-E045-4740-94BB-84B81910FC28}"/>
    <dgm:cxn modelId="{E0AB1CB7-2460-4546-BD4E-C897197E045C}" type="presOf" srcId="{A0AF4BE2-B27F-459D-A801-915AD3CE33CB}" destId="{AA3FB4E6-F9F0-463C-A933-B8EA771119CD}" srcOrd="1" destOrd="0" presId="urn:microsoft.com/office/officeart/2005/8/layout/vProcess5"/>
    <dgm:cxn modelId="{9463DDBC-D4E5-41CD-AC49-30574142AD67}" type="presOf" srcId="{A0AF4BE2-B27F-459D-A801-915AD3CE33CB}" destId="{7392F2C9-6383-4646-A28F-6B1AA7445CDF}" srcOrd="0" destOrd="0" presId="urn:microsoft.com/office/officeart/2005/8/layout/vProcess5"/>
    <dgm:cxn modelId="{3E8FB9C7-2981-441E-8389-526E71698FCE}" type="presOf" srcId="{A101B48E-E045-4740-94BB-84B81910FC28}" destId="{93BD97CF-B4EE-4411-930C-C83E1B1AB05C}" srcOrd="0" destOrd="0" presId="urn:microsoft.com/office/officeart/2005/8/layout/vProcess5"/>
    <dgm:cxn modelId="{A5D0B2D1-D23D-471A-A2D4-82DA177F5BB9}" type="presOf" srcId="{AAAC90BD-BBB7-4383-B11D-4B067B5FA26B}" destId="{A8BD6B2B-A866-49EA-A646-27807A7B3E26}" srcOrd="1" destOrd="0" presId="urn:microsoft.com/office/officeart/2005/8/layout/vProcess5"/>
    <dgm:cxn modelId="{3D47D4DA-9EF4-4EF1-BC03-3F65400BA897}" type="presOf" srcId="{AB208C3B-BF61-4334-9F55-D7B2157E8683}" destId="{124A8556-EFC3-4270-9D6E-706A352F886A}" srcOrd="0" destOrd="0" presId="urn:microsoft.com/office/officeart/2005/8/layout/vProcess5"/>
    <dgm:cxn modelId="{207D8DF0-8221-44E9-9106-27C893D16EA8}" type="presOf" srcId="{AAAC90BD-BBB7-4383-B11D-4B067B5FA26B}" destId="{8ABDD067-BEC7-4BA7-8A73-4C990595022B}" srcOrd="0" destOrd="0" presId="urn:microsoft.com/office/officeart/2005/8/layout/vProcess5"/>
    <dgm:cxn modelId="{9E4B24F3-848E-471F-8C0C-4322884174B7}" type="presOf" srcId="{6851E50C-30DB-448A-B66E-8611BBEFA428}" destId="{02522FC4-8D19-4742-928B-BB2053624DBB}" srcOrd="1" destOrd="0" presId="urn:microsoft.com/office/officeart/2005/8/layout/vProcess5"/>
    <dgm:cxn modelId="{781F7305-C64C-447B-B921-4D36E7F0F82F}" type="presParOf" srcId="{124A8556-EFC3-4270-9D6E-706A352F886A}" destId="{5BDE9EAB-EBDB-436F-BA55-656E36B7AD92}" srcOrd="0" destOrd="0" presId="urn:microsoft.com/office/officeart/2005/8/layout/vProcess5"/>
    <dgm:cxn modelId="{12B60822-40D1-48F8-89FA-CB2DBCCC924E}" type="presParOf" srcId="{124A8556-EFC3-4270-9D6E-706A352F886A}" destId="{8ABDD067-BEC7-4BA7-8A73-4C990595022B}" srcOrd="1" destOrd="0" presId="urn:microsoft.com/office/officeart/2005/8/layout/vProcess5"/>
    <dgm:cxn modelId="{C5F0C352-B3FC-4E22-8D1B-FBBB4CA03438}" type="presParOf" srcId="{124A8556-EFC3-4270-9D6E-706A352F886A}" destId="{EDC6CFCB-D54D-4FBE-A6F1-E3A41A8289F3}" srcOrd="2" destOrd="0" presId="urn:microsoft.com/office/officeart/2005/8/layout/vProcess5"/>
    <dgm:cxn modelId="{2FE217CD-95CE-4CE4-9235-08CC17100172}" type="presParOf" srcId="{124A8556-EFC3-4270-9D6E-706A352F886A}" destId="{7392F2C9-6383-4646-A28F-6B1AA7445CDF}" srcOrd="3" destOrd="0" presId="urn:microsoft.com/office/officeart/2005/8/layout/vProcess5"/>
    <dgm:cxn modelId="{6ABBDF7E-E521-46C7-8208-2A524332086D}" type="presParOf" srcId="{124A8556-EFC3-4270-9D6E-706A352F886A}" destId="{845EF3CC-ED04-44CE-B8B7-EE0767A33397}" srcOrd="4" destOrd="0" presId="urn:microsoft.com/office/officeart/2005/8/layout/vProcess5"/>
    <dgm:cxn modelId="{2E81101E-EDA7-406E-9B4F-06E8D95C04F8}" type="presParOf" srcId="{124A8556-EFC3-4270-9D6E-706A352F886A}" destId="{93BD97CF-B4EE-4411-930C-C83E1B1AB05C}" srcOrd="5" destOrd="0" presId="urn:microsoft.com/office/officeart/2005/8/layout/vProcess5"/>
    <dgm:cxn modelId="{2FF7734A-A812-45DC-AE07-B5AA069486D7}" type="presParOf" srcId="{124A8556-EFC3-4270-9D6E-706A352F886A}" destId="{A8BD6B2B-A866-49EA-A646-27807A7B3E26}" srcOrd="6" destOrd="0" presId="urn:microsoft.com/office/officeart/2005/8/layout/vProcess5"/>
    <dgm:cxn modelId="{EDDD3914-2E59-4192-8A2E-117979A16169}" type="presParOf" srcId="{124A8556-EFC3-4270-9D6E-706A352F886A}" destId="{02522FC4-8D19-4742-928B-BB2053624DBB}" srcOrd="7" destOrd="0" presId="urn:microsoft.com/office/officeart/2005/8/layout/vProcess5"/>
    <dgm:cxn modelId="{0BDEE68C-9061-4C7E-9F7C-DD508329A7CF}" type="presParOf" srcId="{124A8556-EFC3-4270-9D6E-706A352F886A}" destId="{AA3FB4E6-F9F0-463C-A933-B8EA771119CD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3AC47D-59F4-4D12-93A5-6E5D4E90F411}" type="doc">
      <dgm:prSet loTypeId="urn:microsoft.com/office/officeart/2005/8/layout/process1" loCatId="process" qsTypeId="urn:microsoft.com/office/officeart/2005/8/quickstyle/simple2" qsCatId="simple" csTypeId="urn:microsoft.com/office/officeart/2005/8/colors/accent0_2" csCatId="mainScheme" phldr="1"/>
      <dgm:spPr/>
    </dgm:pt>
    <dgm:pt modelId="{CC329A24-31CA-4D6E-96BA-DEAD4D237447}">
      <dgm:prSet phldrT="[Texto]" custT="1"/>
      <dgm:spPr>
        <a:ln>
          <a:solidFill>
            <a:srgbClr val="FFC000"/>
          </a:solidFill>
        </a:ln>
      </dgm:spPr>
      <dgm:t>
        <a:bodyPr/>
        <a:lstStyle/>
        <a:p>
          <a:endParaRPr lang="pt-BR" sz="2400" dirty="0">
            <a:latin typeface="Roboto" pitchFamily="2" charset="0"/>
            <a:ea typeface="Roboto" pitchFamily="2" charset="0"/>
          </a:endParaRPr>
        </a:p>
        <a:p>
          <a:r>
            <a:rPr lang="pt-BR" sz="2400" dirty="0">
              <a:latin typeface="Roboto" pitchFamily="2" charset="0"/>
              <a:ea typeface="Roboto" pitchFamily="2" charset="0"/>
            </a:rPr>
            <a:t>Na época das navegações, o poder da Igreja se integrava ao poder temporal dos Estados Nacionais. Portugal e Espanha pediam a mediação do papa em conflitos.</a:t>
          </a:r>
        </a:p>
        <a:p>
          <a:endParaRPr lang="pt-BR" sz="2400" dirty="0">
            <a:latin typeface="Roboto" pitchFamily="2" charset="0"/>
            <a:ea typeface="Roboto" pitchFamily="2" charset="0"/>
          </a:endParaRPr>
        </a:p>
      </dgm:t>
    </dgm:pt>
    <dgm:pt modelId="{0A10E002-285B-40DD-B68C-72E519588051}" type="parTrans" cxnId="{60943400-D18B-4A45-806F-F4E496F80650}">
      <dgm:prSet/>
      <dgm:spPr/>
      <dgm:t>
        <a:bodyPr/>
        <a:lstStyle/>
        <a:p>
          <a:endParaRPr lang="pt-BR" sz="2400">
            <a:latin typeface="Roboto" pitchFamily="2" charset="0"/>
            <a:ea typeface="Roboto" pitchFamily="2" charset="0"/>
          </a:endParaRPr>
        </a:p>
      </dgm:t>
    </dgm:pt>
    <dgm:pt modelId="{B9CA3AF4-3FE8-424B-9891-05DD008F75CC}" type="sibTrans" cxnId="{60943400-D18B-4A45-806F-F4E496F80650}">
      <dgm:prSet custT="1"/>
      <dgm:spPr>
        <a:solidFill>
          <a:srgbClr val="FFC000"/>
        </a:solidFill>
      </dgm:spPr>
      <dgm:t>
        <a:bodyPr/>
        <a:lstStyle/>
        <a:p>
          <a:endParaRPr lang="pt-BR" sz="2400" dirty="0">
            <a:latin typeface="Roboto" pitchFamily="2" charset="0"/>
            <a:ea typeface="Roboto" pitchFamily="2" charset="0"/>
          </a:endParaRPr>
        </a:p>
      </dgm:t>
    </dgm:pt>
    <dgm:pt modelId="{8A28DD65-D8AB-4063-85EE-2C80CFEC3ECA}">
      <dgm:prSet phldrT="[Texto]" custT="1"/>
      <dgm:spPr>
        <a:ln>
          <a:solidFill>
            <a:srgbClr val="FFC000"/>
          </a:solidFill>
        </a:ln>
      </dgm:spPr>
      <dgm:t>
        <a:bodyPr/>
        <a:lstStyle/>
        <a:p>
          <a:endParaRPr lang="pt-BR" sz="2400" dirty="0">
            <a:latin typeface="Roboto" pitchFamily="2" charset="0"/>
            <a:ea typeface="Roboto" pitchFamily="2" charset="0"/>
          </a:endParaRPr>
        </a:p>
        <a:p>
          <a:endParaRPr lang="pt-BR" sz="2400" dirty="0">
            <a:latin typeface="Roboto" pitchFamily="2" charset="0"/>
            <a:ea typeface="Roboto" pitchFamily="2" charset="0"/>
          </a:endParaRPr>
        </a:p>
        <a:p>
          <a:r>
            <a:rPr lang="pt-BR" sz="2400" dirty="0">
              <a:latin typeface="Roboto" pitchFamily="2" charset="0"/>
              <a:ea typeface="Roboto" pitchFamily="2" charset="0"/>
            </a:rPr>
            <a:t>A chegada dos europeus à América provocou disputas territoriais entre portugueses e espanhóis. </a:t>
          </a:r>
        </a:p>
        <a:p>
          <a:endParaRPr lang="pt-BR" sz="2400" dirty="0">
            <a:latin typeface="Roboto" pitchFamily="2" charset="0"/>
            <a:ea typeface="Roboto" pitchFamily="2" charset="0"/>
          </a:endParaRPr>
        </a:p>
        <a:p>
          <a:endParaRPr lang="pt-BR" sz="2400" dirty="0">
            <a:latin typeface="Roboto" pitchFamily="2" charset="0"/>
            <a:ea typeface="Roboto" pitchFamily="2" charset="0"/>
          </a:endParaRPr>
        </a:p>
      </dgm:t>
    </dgm:pt>
    <dgm:pt modelId="{739709E7-27D0-4F42-BDF7-6B6B3337C142}" type="parTrans" cxnId="{3623043D-4511-464B-B16A-34A89B66650E}">
      <dgm:prSet/>
      <dgm:spPr/>
      <dgm:t>
        <a:bodyPr/>
        <a:lstStyle/>
        <a:p>
          <a:endParaRPr lang="pt-BR" sz="2400">
            <a:latin typeface="Roboto" pitchFamily="2" charset="0"/>
            <a:ea typeface="Roboto" pitchFamily="2" charset="0"/>
          </a:endParaRPr>
        </a:p>
      </dgm:t>
    </dgm:pt>
    <dgm:pt modelId="{7D55D230-7E9D-4ABE-9FC7-ED090B0BEC24}" type="sibTrans" cxnId="{3623043D-4511-464B-B16A-34A89B66650E}">
      <dgm:prSet custT="1"/>
      <dgm:spPr>
        <a:solidFill>
          <a:srgbClr val="FFC000"/>
        </a:solidFill>
      </dgm:spPr>
      <dgm:t>
        <a:bodyPr/>
        <a:lstStyle/>
        <a:p>
          <a:endParaRPr lang="pt-BR" sz="2400" dirty="0">
            <a:latin typeface="Roboto" pitchFamily="2" charset="0"/>
            <a:ea typeface="Roboto" pitchFamily="2" charset="0"/>
          </a:endParaRPr>
        </a:p>
      </dgm:t>
    </dgm:pt>
    <dgm:pt modelId="{5FD93A2A-6B2B-4397-9E09-E489A806100E}">
      <dgm:prSet phldrT="[Texto]" custT="1"/>
      <dgm:spPr>
        <a:solidFill>
          <a:schemeClr val="bg1"/>
        </a:solidFill>
        <a:ln>
          <a:solidFill>
            <a:srgbClr val="FFC000"/>
          </a:solidFill>
        </a:ln>
      </dgm:spPr>
      <dgm:t>
        <a:bodyPr/>
        <a:lstStyle/>
        <a:p>
          <a:r>
            <a:rPr lang="pt-BR" sz="2400" dirty="0">
              <a:latin typeface="Roboto" pitchFamily="2" charset="0"/>
              <a:ea typeface="Roboto" pitchFamily="2" charset="0"/>
            </a:rPr>
            <a:t>Com a intermediação da Igreja, foi assinado o Tratado de Tordesilhas (1494), que estabelecia os limites para cada Estado.</a:t>
          </a:r>
        </a:p>
      </dgm:t>
    </dgm:pt>
    <dgm:pt modelId="{9EA97D6A-953D-450B-9935-49E403E6ABCB}" type="parTrans" cxnId="{E8614CB1-D5D1-4E7A-A811-1D397CD76425}">
      <dgm:prSet/>
      <dgm:spPr/>
      <dgm:t>
        <a:bodyPr/>
        <a:lstStyle/>
        <a:p>
          <a:endParaRPr lang="pt-BR" sz="2400">
            <a:latin typeface="Roboto" pitchFamily="2" charset="0"/>
            <a:ea typeface="Roboto" pitchFamily="2" charset="0"/>
          </a:endParaRPr>
        </a:p>
      </dgm:t>
    </dgm:pt>
    <dgm:pt modelId="{2E7D84E0-DCBB-49C7-AA9D-879E35770A95}" type="sibTrans" cxnId="{E8614CB1-D5D1-4E7A-A811-1D397CD76425}">
      <dgm:prSet/>
      <dgm:spPr/>
      <dgm:t>
        <a:bodyPr/>
        <a:lstStyle/>
        <a:p>
          <a:endParaRPr lang="pt-BR" sz="2400">
            <a:latin typeface="Roboto" pitchFamily="2" charset="0"/>
            <a:ea typeface="Roboto" pitchFamily="2" charset="0"/>
          </a:endParaRPr>
        </a:p>
      </dgm:t>
    </dgm:pt>
    <dgm:pt modelId="{03A57D61-698B-4598-98B8-A310E5172CD9}" type="pres">
      <dgm:prSet presAssocID="{B03AC47D-59F4-4D12-93A5-6E5D4E90F411}" presName="Name0" presStyleCnt="0">
        <dgm:presLayoutVars>
          <dgm:dir/>
          <dgm:resizeHandles val="exact"/>
        </dgm:presLayoutVars>
      </dgm:prSet>
      <dgm:spPr/>
    </dgm:pt>
    <dgm:pt modelId="{CC5D0165-99F0-4984-BCEA-27D88A905DC3}" type="pres">
      <dgm:prSet presAssocID="{CC329A24-31CA-4D6E-96BA-DEAD4D237447}" presName="node" presStyleLbl="node1" presStyleIdx="0" presStyleCnt="3" custScaleX="120777" custScaleY="100000">
        <dgm:presLayoutVars>
          <dgm:bulletEnabled val="1"/>
        </dgm:presLayoutVars>
      </dgm:prSet>
      <dgm:spPr/>
    </dgm:pt>
    <dgm:pt modelId="{DA6A2A71-1651-4642-981F-E9C6E5A591DC}" type="pres">
      <dgm:prSet presAssocID="{B9CA3AF4-3FE8-424B-9891-05DD008F75CC}" presName="sibTrans" presStyleLbl="sibTrans2D1" presStyleIdx="0" presStyleCnt="2"/>
      <dgm:spPr/>
    </dgm:pt>
    <dgm:pt modelId="{7A3B6B4A-FBBD-4DD6-AB61-0A0055BBBAEC}" type="pres">
      <dgm:prSet presAssocID="{B9CA3AF4-3FE8-424B-9891-05DD008F75CC}" presName="connectorText" presStyleLbl="sibTrans2D1" presStyleIdx="0" presStyleCnt="2"/>
      <dgm:spPr/>
    </dgm:pt>
    <dgm:pt modelId="{6A3240CD-8146-4397-BA3A-4DAB9A235FD2}" type="pres">
      <dgm:prSet presAssocID="{8A28DD65-D8AB-4063-85EE-2C80CFEC3ECA}" presName="node" presStyleLbl="node1" presStyleIdx="1" presStyleCnt="3" custScaleX="120777" custScaleY="100000">
        <dgm:presLayoutVars>
          <dgm:bulletEnabled val="1"/>
        </dgm:presLayoutVars>
      </dgm:prSet>
      <dgm:spPr/>
    </dgm:pt>
    <dgm:pt modelId="{1E954790-368D-4F29-9F86-A75289A0A3C3}" type="pres">
      <dgm:prSet presAssocID="{7D55D230-7E9D-4ABE-9FC7-ED090B0BEC24}" presName="sibTrans" presStyleLbl="sibTrans2D1" presStyleIdx="1" presStyleCnt="2"/>
      <dgm:spPr/>
    </dgm:pt>
    <dgm:pt modelId="{49A53F45-49D1-41C5-B388-B9D4EBAE3478}" type="pres">
      <dgm:prSet presAssocID="{7D55D230-7E9D-4ABE-9FC7-ED090B0BEC24}" presName="connectorText" presStyleLbl="sibTrans2D1" presStyleIdx="1" presStyleCnt="2"/>
      <dgm:spPr/>
    </dgm:pt>
    <dgm:pt modelId="{DF179507-0E3A-4F29-95E9-F2A708C25741}" type="pres">
      <dgm:prSet presAssocID="{5FD93A2A-6B2B-4397-9E09-E489A806100E}" presName="node" presStyleLbl="node1" presStyleIdx="2" presStyleCnt="3" custScaleX="120777" custScaleY="100000">
        <dgm:presLayoutVars>
          <dgm:bulletEnabled val="1"/>
        </dgm:presLayoutVars>
      </dgm:prSet>
      <dgm:spPr/>
    </dgm:pt>
  </dgm:ptLst>
  <dgm:cxnLst>
    <dgm:cxn modelId="{60943400-D18B-4A45-806F-F4E496F80650}" srcId="{B03AC47D-59F4-4D12-93A5-6E5D4E90F411}" destId="{CC329A24-31CA-4D6E-96BA-DEAD4D237447}" srcOrd="0" destOrd="0" parTransId="{0A10E002-285B-40DD-B68C-72E519588051}" sibTransId="{B9CA3AF4-3FE8-424B-9891-05DD008F75CC}"/>
    <dgm:cxn modelId="{49E2BB29-6D48-4AC5-B731-02D6AD6654BC}" type="presOf" srcId="{5FD93A2A-6B2B-4397-9E09-E489A806100E}" destId="{DF179507-0E3A-4F29-95E9-F2A708C25741}" srcOrd="0" destOrd="0" presId="urn:microsoft.com/office/officeart/2005/8/layout/process1"/>
    <dgm:cxn modelId="{3623043D-4511-464B-B16A-34A89B66650E}" srcId="{B03AC47D-59F4-4D12-93A5-6E5D4E90F411}" destId="{8A28DD65-D8AB-4063-85EE-2C80CFEC3ECA}" srcOrd="1" destOrd="0" parTransId="{739709E7-27D0-4F42-BDF7-6B6B3337C142}" sibTransId="{7D55D230-7E9D-4ABE-9FC7-ED090B0BEC24}"/>
    <dgm:cxn modelId="{75F03A78-0709-4233-8C8F-27548595F2C9}" type="presOf" srcId="{B03AC47D-59F4-4D12-93A5-6E5D4E90F411}" destId="{03A57D61-698B-4598-98B8-A310E5172CD9}" srcOrd="0" destOrd="0" presId="urn:microsoft.com/office/officeart/2005/8/layout/process1"/>
    <dgm:cxn modelId="{C947A28E-1940-46EF-BAB5-B671865BB5EA}" type="presOf" srcId="{B9CA3AF4-3FE8-424B-9891-05DD008F75CC}" destId="{DA6A2A71-1651-4642-981F-E9C6E5A591DC}" srcOrd="0" destOrd="0" presId="urn:microsoft.com/office/officeart/2005/8/layout/process1"/>
    <dgm:cxn modelId="{B99FDA9E-DBA9-47E7-A3B1-E322F611070E}" type="presOf" srcId="{8A28DD65-D8AB-4063-85EE-2C80CFEC3ECA}" destId="{6A3240CD-8146-4397-BA3A-4DAB9A235FD2}" srcOrd="0" destOrd="0" presId="urn:microsoft.com/office/officeart/2005/8/layout/process1"/>
    <dgm:cxn modelId="{F6528FA8-E238-40CD-BAFC-65D5AB876D2F}" type="presOf" srcId="{CC329A24-31CA-4D6E-96BA-DEAD4D237447}" destId="{CC5D0165-99F0-4984-BCEA-27D88A905DC3}" srcOrd="0" destOrd="0" presId="urn:microsoft.com/office/officeart/2005/8/layout/process1"/>
    <dgm:cxn modelId="{21DBBAAA-A872-44A6-834A-8AD996B9EA65}" type="presOf" srcId="{B9CA3AF4-3FE8-424B-9891-05DD008F75CC}" destId="{7A3B6B4A-FBBD-4DD6-AB61-0A0055BBBAEC}" srcOrd="1" destOrd="0" presId="urn:microsoft.com/office/officeart/2005/8/layout/process1"/>
    <dgm:cxn modelId="{E8614CB1-D5D1-4E7A-A811-1D397CD76425}" srcId="{B03AC47D-59F4-4D12-93A5-6E5D4E90F411}" destId="{5FD93A2A-6B2B-4397-9E09-E489A806100E}" srcOrd="2" destOrd="0" parTransId="{9EA97D6A-953D-450B-9935-49E403E6ABCB}" sibTransId="{2E7D84E0-DCBB-49C7-AA9D-879E35770A95}"/>
    <dgm:cxn modelId="{4C79A9B1-BFEC-497F-8C0E-9A91942325B2}" type="presOf" srcId="{7D55D230-7E9D-4ABE-9FC7-ED090B0BEC24}" destId="{49A53F45-49D1-41C5-B388-B9D4EBAE3478}" srcOrd="1" destOrd="0" presId="urn:microsoft.com/office/officeart/2005/8/layout/process1"/>
    <dgm:cxn modelId="{B50353FB-978E-4224-AF8A-E5BD7E045A30}" type="presOf" srcId="{7D55D230-7E9D-4ABE-9FC7-ED090B0BEC24}" destId="{1E954790-368D-4F29-9F86-A75289A0A3C3}" srcOrd="0" destOrd="0" presId="urn:microsoft.com/office/officeart/2005/8/layout/process1"/>
    <dgm:cxn modelId="{A79121E2-CC2A-4A6A-9125-49E928627F93}" type="presParOf" srcId="{03A57D61-698B-4598-98B8-A310E5172CD9}" destId="{CC5D0165-99F0-4984-BCEA-27D88A905DC3}" srcOrd="0" destOrd="0" presId="urn:microsoft.com/office/officeart/2005/8/layout/process1"/>
    <dgm:cxn modelId="{E73D1176-CB8A-4574-98F4-6A2CA18DD2BD}" type="presParOf" srcId="{03A57D61-698B-4598-98B8-A310E5172CD9}" destId="{DA6A2A71-1651-4642-981F-E9C6E5A591DC}" srcOrd="1" destOrd="0" presId="urn:microsoft.com/office/officeart/2005/8/layout/process1"/>
    <dgm:cxn modelId="{81E17864-EFE0-4354-B062-C09FE656C6E4}" type="presParOf" srcId="{DA6A2A71-1651-4642-981F-E9C6E5A591DC}" destId="{7A3B6B4A-FBBD-4DD6-AB61-0A0055BBBAEC}" srcOrd="0" destOrd="0" presId="urn:microsoft.com/office/officeart/2005/8/layout/process1"/>
    <dgm:cxn modelId="{23D4A9A5-ADC8-4417-926C-1476CC97E434}" type="presParOf" srcId="{03A57D61-698B-4598-98B8-A310E5172CD9}" destId="{6A3240CD-8146-4397-BA3A-4DAB9A235FD2}" srcOrd="2" destOrd="0" presId="urn:microsoft.com/office/officeart/2005/8/layout/process1"/>
    <dgm:cxn modelId="{A1B3E504-BCDD-434C-80EB-995D8DB6B4DA}" type="presParOf" srcId="{03A57D61-698B-4598-98B8-A310E5172CD9}" destId="{1E954790-368D-4F29-9F86-A75289A0A3C3}" srcOrd="3" destOrd="0" presId="urn:microsoft.com/office/officeart/2005/8/layout/process1"/>
    <dgm:cxn modelId="{9A048686-6580-48D0-A8AF-FD6EB3B56E84}" type="presParOf" srcId="{1E954790-368D-4F29-9F86-A75289A0A3C3}" destId="{49A53F45-49D1-41C5-B388-B9D4EBAE3478}" srcOrd="0" destOrd="0" presId="urn:microsoft.com/office/officeart/2005/8/layout/process1"/>
    <dgm:cxn modelId="{62D86454-927D-412C-91EE-9E7E37EE236E}" type="presParOf" srcId="{03A57D61-698B-4598-98B8-A310E5172CD9}" destId="{DF179507-0E3A-4F29-95E9-F2A708C25741}" srcOrd="4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8711275-E0B6-49C3-857D-1E29AA26BB4B}" type="doc">
      <dgm:prSet loTypeId="urn:microsoft.com/office/officeart/2005/8/layout/bProcess3" loCatId="process" qsTypeId="urn:microsoft.com/office/officeart/2005/8/quickstyle/simple1" qsCatId="simple" csTypeId="urn:microsoft.com/office/officeart/2005/8/colors/accent4_3" csCatId="accent4" phldr="1"/>
      <dgm:spPr/>
      <dgm:t>
        <a:bodyPr/>
        <a:lstStyle/>
        <a:p>
          <a:endParaRPr lang="pt-BR"/>
        </a:p>
      </dgm:t>
    </dgm:pt>
    <dgm:pt modelId="{A6EFD448-AAF9-412A-9465-1A0EF8188429}">
      <dgm:prSet phldrT="[Texto]" custT="1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pt-BR" sz="2000" dirty="0">
              <a:latin typeface="Roboto" pitchFamily="2" charset="0"/>
              <a:ea typeface="Roboto" pitchFamily="2" charset="0"/>
            </a:rPr>
            <a:t>Até o início do século XIV, os conhecimentos geográficos e náuticos dos europeus eram bastantes restritos.</a:t>
          </a:r>
        </a:p>
      </dgm:t>
    </dgm:pt>
    <dgm:pt modelId="{462E3607-309C-483A-8127-C31375E8210E}" type="parTrans" cxnId="{67F70B15-AED0-414A-8323-C6C1AED5797E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31A83E5A-9DF9-48DF-9830-DE9944A78623}" type="sibTrans" cxnId="{67F70B15-AED0-414A-8323-C6C1AED5797E}">
      <dgm:prSet custT="1"/>
      <dgm:spPr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endParaRPr lang="pt-BR" sz="2000" dirty="0">
            <a:latin typeface="Roboto" pitchFamily="2" charset="0"/>
            <a:ea typeface="Roboto" pitchFamily="2" charset="0"/>
          </a:endParaRPr>
        </a:p>
      </dgm:t>
    </dgm:pt>
    <dgm:pt modelId="{469212F5-5414-4EB2-A4E6-6CB32A5239EC}">
      <dgm:prSet phldrT="[Texto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pt-BR" sz="2000" dirty="0">
              <a:latin typeface="Roboto" pitchFamily="2" charset="0"/>
              <a:ea typeface="Roboto" pitchFamily="2" charset="0"/>
            </a:rPr>
            <a:t>As viagens oceânicas eram raras. Os portugueses chamavam o Atlântico de Mar Tenebroso.</a:t>
          </a:r>
        </a:p>
      </dgm:t>
    </dgm:pt>
    <dgm:pt modelId="{5B46268C-FAE6-4AB8-937C-CD071A535216}" type="parTrans" cxnId="{25D10649-280A-4497-95CD-9F9CE042CD0B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F17C5EC0-7F4F-4852-B47F-F14070043261}" type="sibTrans" cxnId="{25D10649-280A-4497-95CD-9F9CE042CD0B}">
      <dgm:prSet custT="1"/>
      <dgm:spPr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endParaRPr lang="pt-BR" sz="2000" dirty="0">
            <a:latin typeface="Roboto" pitchFamily="2" charset="0"/>
            <a:ea typeface="Roboto" pitchFamily="2" charset="0"/>
          </a:endParaRPr>
        </a:p>
      </dgm:t>
    </dgm:pt>
    <dgm:pt modelId="{16B05928-3571-4F99-BA79-AF5035CC9B3C}">
      <dgm:prSet phldrT="[Texto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pt-BR" sz="2000" dirty="0">
              <a:latin typeface="Roboto" pitchFamily="2" charset="0"/>
              <a:ea typeface="Roboto" pitchFamily="2" charset="0"/>
            </a:rPr>
            <a:t>No século XV, incentivados pelo governo português,   estudiosos compilam conhecimentos náuticos dos fenícios, gregos, árabes e egípcios.</a:t>
          </a:r>
        </a:p>
      </dgm:t>
    </dgm:pt>
    <dgm:pt modelId="{5C3D2E76-6F6E-48B5-B6F0-316535BC2327}" type="parTrans" cxnId="{05F54A6F-00CE-4312-88FC-07E5F0A2A11D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D3609D96-CB9D-4BA3-A30D-51FFCB7933B5}" type="sibTrans" cxnId="{05F54A6F-00CE-4312-88FC-07E5F0A2A11D}">
      <dgm:prSet custT="1"/>
      <dgm:spPr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endParaRPr lang="pt-BR" sz="2000" dirty="0">
            <a:latin typeface="Roboto" pitchFamily="2" charset="0"/>
            <a:ea typeface="Roboto" pitchFamily="2" charset="0"/>
          </a:endParaRPr>
        </a:p>
      </dgm:t>
    </dgm:pt>
    <dgm:pt modelId="{53D20529-7B5B-4FCA-8EC0-F023AADF9B24}">
      <dgm:prSet phldrT="[Texto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pt-BR" sz="2000" dirty="0">
              <a:latin typeface="Roboto" pitchFamily="2" charset="0"/>
              <a:ea typeface="Roboto" pitchFamily="2" charset="0"/>
            </a:rPr>
            <a:t>Cartas de navegação mais precisas são confeccionadas.</a:t>
          </a:r>
        </a:p>
        <a:p>
          <a:endParaRPr lang="pt-BR" sz="2000" dirty="0">
            <a:latin typeface="Roboto" pitchFamily="2" charset="0"/>
            <a:ea typeface="Roboto" pitchFamily="2" charset="0"/>
          </a:endParaRPr>
        </a:p>
      </dgm:t>
    </dgm:pt>
    <dgm:pt modelId="{D0B5D97A-C36D-46F1-AE7E-F17B167273B3}" type="parTrans" cxnId="{D2E87D4C-0691-40E3-8710-446F401A945B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5BCB7824-3D7F-40DD-9F4A-04B39F983E27}" type="sibTrans" cxnId="{D2E87D4C-0691-40E3-8710-446F401A945B}">
      <dgm:prSet custT="1"/>
      <dgm:spPr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endParaRPr lang="pt-BR" sz="2000" dirty="0">
            <a:latin typeface="Roboto" pitchFamily="2" charset="0"/>
            <a:ea typeface="Roboto" pitchFamily="2" charset="0"/>
          </a:endParaRPr>
        </a:p>
      </dgm:t>
    </dgm:pt>
    <dgm:pt modelId="{D7740EA8-BF32-4C25-BDD5-9B1F858333F5}">
      <dgm:prSet phldrT="[Tex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pt-BR" sz="2000" dirty="0">
              <a:latin typeface="Roboto" pitchFamily="2" charset="0"/>
              <a:ea typeface="Roboto" pitchFamily="2" charset="0"/>
            </a:rPr>
            <a:t>Embarcações maiores e mais seguras (naus, caravelas) são desenvolvidas.</a:t>
          </a:r>
        </a:p>
      </dgm:t>
    </dgm:pt>
    <dgm:pt modelId="{148DBC11-B358-4135-8E31-F9FA53AF2B49}" type="parTrans" cxnId="{93ACAB03-CF0B-431A-AA3C-31875F4DDB69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E652F139-FA16-416F-89EF-2D01FC8E56DD}" type="sibTrans" cxnId="{93ACAB03-CF0B-431A-AA3C-31875F4DDB69}">
      <dgm:prSet custT="1"/>
      <dgm:spPr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endParaRPr lang="pt-BR" sz="2000" dirty="0">
            <a:latin typeface="Roboto" pitchFamily="2" charset="0"/>
            <a:ea typeface="Roboto" pitchFamily="2" charset="0"/>
          </a:endParaRPr>
        </a:p>
      </dgm:t>
    </dgm:pt>
    <dgm:pt modelId="{F8050491-FC47-4095-A7AC-8B35908ACFDD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pt-BR" sz="2000" dirty="0">
              <a:latin typeface="Roboto" pitchFamily="2" charset="0"/>
              <a:ea typeface="Roboto" pitchFamily="2" charset="0"/>
            </a:rPr>
            <a:t>Instrumentos náuticos como a balestilha, o astrolábio e a bússola chinesa são aperfeiçoados e garantem mais precisão às rotas. </a:t>
          </a:r>
        </a:p>
      </dgm:t>
    </dgm:pt>
    <dgm:pt modelId="{5CF03EAE-EA57-4D8C-A1EC-6FD4BFA3A4DE}" type="parTrans" cxnId="{72EEAD9A-A99C-4EBD-A36F-F31A07BE1989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486E03FC-D003-44E0-8F96-6A73D42D0E68}" type="sibTrans" cxnId="{72EEAD9A-A99C-4EBD-A36F-F31A07BE1989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CC9A536C-6A15-4E4F-9885-7F63ECCCE5DE}" type="pres">
      <dgm:prSet presAssocID="{E8711275-E0B6-49C3-857D-1E29AA26BB4B}" presName="Name0" presStyleCnt="0">
        <dgm:presLayoutVars>
          <dgm:dir/>
          <dgm:resizeHandles val="exact"/>
        </dgm:presLayoutVars>
      </dgm:prSet>
      <dgm:spPr/>
    </dgm:pt>
    <dgm:pt modelId="{99B6F60A-3D71-43B4-8069-679819C99223}" type="pres">
      <dgm:prSet presAssocID="{A6EFD448-AAF9-412A-9465-1A0EF8188429}" presName="node" presStyleLbl="node1" presStyleIdx="0" presStyleCnt="6" custScaleY="134682">
        <dgm:presLayoutVars>
          <dgm:bulletEnabled val="1"/>
        </dgm:presLayoutVars>
      </dgm:prSet>
      <dgm:spPr/>
    </dgm:pt>
    <dgm:pt modelId="{71F5AC9E-5C9A-4D2D-8412-1F7FBF1C9ED1}" type="pres">
      <dgm:prSet presAssocID="{31A83E5A-9DF9-48DF-9830-DE9944A78623}" presName="sibTrans" presStyleLbl="sibTrans1D1" presStyleIdx="0" presStyleCnt="5"/>
      <dgm:spPr/>
    </dgm:pt>
    <dgm:pt modelId="{17248091-89E1-4A58-91C4-101EE2078659}" type="pres">
      <dgm:prSet presAssocID="{31A83E5A-9DF9-48DF-9830-DE9944A78623}" presName="connectorText" presStyleLbl="sibTrans1D1" presStyleIdx="0" presStyleCnt="5"/>
      <dgm:spPr/>
    </dgm:pt>
    <dgm:pt modelId="{98B7BA09-DC50-41E5-9ECC-D317CF2CDC5D}" type="pres">
      <dgm:prSet presAssocID="{469212F5-5414-4EB2-A4E6-6CB32A5239EC}" presName="node" presStyleLbl="node1" presStyleIdx="1" presStyleCnt="6" custScaleY="134682">
        <dgm:presLayoutVars>
          <dgm:bulletEnabled val="1"/>
        </dgm:presLayoutVars>
      </dgm:prSet>
      <dgm:spPr/>
    </dgm:pt>
    <dgm:pt modelId="{577757DC-1B6C-46BA-8137-4076AA052FE9}" type="pres">
      <dgm:prSet presAssocID="{F17C5EC0-7F4F-4852-B47F-F14070043261}" presName="sibTrans" presStyleLbl="sibTrans1D1" presStyleIdx="1" presStyleCnt="5"/>
      <dgm:spPr/>
    </dgm:pt>
    <dgm:pt modelId="{FC48D761-C03B-4134-9C58-EB932832EAC7}" type="pres">
      <dgm:prSet presAssocID="{F17C5EC0-7F4F-4852-B47F-F14070043261}" presName="connectorText" presStyleLbl="sibTrans1D1" presStyleIdx="1" presStyleCnt="5"/>
      <dgm:spPr/>
    </dgm:pt>
    <dgm:pt modelId="{CF69AB0A-97BB-414C-BEA5-6BA436CD161B}" type="pres">
      <dgm:prSet presAssocID="{16B05928-3571-4F99-BA79-AF5035CC9B3C}" presName="node" presStyleLbl="node1" presStyleIdx="2" presStyleCnt="6" custScaleY="134682">
        <dgm:presLayoutVars>
          <dgm:bulletEnabled val="1"/>
        </dgm:presLayoutVars>
      </dgm:prSet>
      <dgm:spPr/>
    </dgm:pt>
    <dgm:pt modelId="{AA7A9218-8FBD-48A1-9D0C-136B1A6AAC0B}" type="pres">
      <dgm:prSet presAssocID="{D3609D96-CB9D-4BA3-A30D-51FFCB7933B5}" presName="sibTrans" presStyleLbl="sibTrans1D1" presStyleIdx="2" presStyleCnt="5"/>
      <dgm:spPr/>
    </dgm:pt>
    <dgm:pt modelId="{315A68C1-58FF-4B0D-A234-F052C86B0D20}" type="pres">
      <dgm:prSet presAssocID="{D3609D96-CB9D-4BA3-A30D-51FFCB7933B5}" presName="connectorText" presStyleLbl="sibTrans1D1" presStyleIdx="2" presStyleCnt="5"/>
      <dgm:spPr/>
    </dgm:pt>
    <dgm:pt modelId="{7FA637AF-062D-470C-99D7-8650643810F5}" type="pres">
      <dgm:prSet presAssocID="{53D20529-7B5B-4FCA-8EC0-F023AADF9B24}" presName="node" presStyleLbl="node1" presStyleIdx="3" presStyleCnt="6" custScaleY="134682">
        <dgm:presLayoutVars>
          <dgm:bulletEnabled val="1"/>
        </dgm:presLayoutVars>
      </dgm:prSet>
      <dgm:spPr/>
    </dgm:pt>
    <dgm:pt modelId="{0E09A2A5-FE5D-4034-AD91-852E427F2B27}" type="pres">
      <dgm:prSet presAssocID="{5BCB7824-3D7F-40DD-9F4A-04B39F983E27}" presName="sibTrans" presStyleLbl="sibTrans1D1" presStyleIdx="3" presStyleCnt="5"/>
      <dgm:spPr/>
    </dgm:pt>
    <dgm:pt modelId="{36C7B1B3-7A32-4E8D-83E5-B361F4CD85D0}" type="pres">
      <dgm:prSet presAssocID="{5BCB7824-3D7F-40DD-9F4A-04B39F983E27}" presName="connectorText" presStyleLbl="sibTrans1D1" presStyleIdx="3" presStyleCnt="5"/>
      <dgm:spPr/>
    </dgm:pt>
    <dgm:pt modelId="{72550EE2-CAD8-4290-B11F-EA3374E4A856}" type="pres">
      <dgm:prSet presAssocID="{D7740EA8-BF32-4C25-BDD5-9B1F858333F5}" presName="node" presStyleLbl="node1" presStyleIdx="4" presStyleCnt="6" custScaleY="134682" custLinFactNeighborY="3240">
        <dgm:presLayoutVars>
          <dgm:bulletEnabled val="1"/>
        </dgm:presLayoutVars>
      </dgm:prSet>
      <dgm:spPr/>
    </dgm:pt>
    <dgm:pt modelId="{50CE8782-EEBC-49C2-8494-2EF8490C3916}" type="pres">
      <dgm:prSet presAssocID="{E652F139-FA16-416F-89EF-2D01FC8E56DD}" presName="sibTrans" presStyleLbl="sibTrans1D1" presStyleIdx="4" presStyleCnt="5"/>
      <dgm:spPr/>
    </dgm:pt>
    <dgm:pt modelId="{474E72CD-B30A-4650-A2B8-C5B494421A7C}" type="pres">
      <dgm:prSet presAssocID="{E652F139-FA16-416F-89EF-2D01FC8E56DD}" presName="connectorText" presStyleLbl="sibTrans1D1" presStyleIdx="4" presStyleCnt="5"/>
      <dgm:spPr/>
    </dgm:pt>
    <dgm:pt modelId="{A2EC73C4-0139-4EE6-B9E0-148F54CB0DA3}" type="pres">
      <dgm:prSet presAssocID="{F8050491-FC47-4095-A7AC-8B35908ACFDD}" presName="node" presStyleLbl="node1" presStyleIdx="5" presStyleCnt="6" custScaleY="134682">
        <dgm:presLayoutVars>
          <dgm:bulletEnabled val="1"/>
        </dgm:presLayoutVars>
      </dgm:prSet>
      <dgm:spPr/>
    </dgm:pt>
  </dgm:ptLst>
  <dgm:cxnLst>
    <dgm:cxn modelId="{EF220F02-5EB7-48EA-8AC8-EAF69ED4FE5A}" type="presOf" srcId="{16B05928-3571-4F99-BA79-AF5035CC9B3C}" destId="{CF69AB0A-97BB-414C-BEA5-6BA436CD161B}" srcOrd="0" destOrd="0" presId="urn:microsoft.com/office/officeart/2005/8/layout/bProcess3"/>
    <dgm:cxn modelId="{93ACAB03-CF0B-431A-AA3C-31875F4DDB69}" srcId="{E8711275-E0B6-49C3-857D-1E29AA26BB4B}" destId="{D7740EA8-BF32-4C25-BDD5-9B1F858333F5}" srcOrd="4" destOrd="0" parTransId="{148DBC11-B358-4135-8E31-F9FA53AF2B49}" sibTransId="{E652F139-FA16-416F-89EF-2D01FC8E56DD}"/>
    <dgm:cxn modelId="{B0A85107-1707-47BD-A3E4-145A9BAA2DBD}" type="presOf" srcId="{A6EFD448-AAF9-412A-9465-1A0EF8188429}" destId="{99B6F60A-3D71-43B4-8069-679819C99223}" srcOrd="0" destOrd="0" presId="urn:microsoft.com/office/officeart/2005/8/layout/bProcess3"/>
    <dgm:cxn modelId="{214FA908-B884-40EE-A64D-115C1C389170}" type="presOf" srcId="{D7740EA8-BF32-4C25-BDD5-9B1F858333F5}" destId="{72550EE2-CAD8-4290-B11F-EA3374E4A856}" srcOrd="0" destOrd="0" presId="urn:microsoft.com/office/officeart/2005/8/layout/bProcess3"/>
    <dgm:cxn modelId="{67F70B15-AED0-414A-8323-C6C1AED5797E}" srcId="{E8711275-E0B6-49C3-857D-1E29AA26BB4B}" destId="{A6EFD448-AAF9-412A-9465-1A0EF8188429}" srcOrd="0" destOrd="0" parTransId="{462E3607-309C-483A-8127-C31375E8210E}" sibTransId="{31A83E5A-9DF9-48DF-9830-DE9944A78623}"/>
    <dgm:cxn modelId="{FF5D5B17-ECE5-46DC-9907-881DC5C7CA7F}" type="presOf" srcId="{31A83E5A-9DF9-48DF-9830-DE9944A78623}" destId="{71F5AC9E-5C9A-4D2D-8412-1F7FBF1C9ED1}" srcOrd="0" destOrd="0" presId="urn:microsoft.com/office/officeart/2005/8/layout/bProcess3"/>
    <dgm:cxn modelId="{2562003A-FCF3-4B13-BDD2-04A54CD3DA58}" type="presOf" srcId="{5BCB7824-3D7F-40DD-9F4A-04B39F983E27}" destId="{0E09A2A5-FE5D-4034-AD91-852E427F2B27}" srcOrd="0" destOrd="0" presId="urn:microsoft.com/office/officeart/2005/8/layout/bProcess3"/>
    <dgm:cxn modelId="{8EE5FA5E-F072-40B7-8DE5-9D69CE165A94}" type="presOf" srcId="{469212F5-5414-4EB2-A4E6-6CB32A5239EC}" destId="{98B7BA09-DC50-41E5-9ECC-D317CF2CDC5D}" srcOrd="0" destOrd="0" presId="urn:microsoft.com/office/officeart/2005/8/layout/bProcess3"/>
    <dgm:cxn modelId="{F8EB0167-7719-4E18-8DE0-E7BB0746A60E}" type="presOf" srcId="{5BCB7824-3D7F-40DD-9F4A-04B39F983E27}" destId="{36C7B1B3-7A32-4E8D-83E5-B361F4CD85D0}" srcOrd="1" destOrd="0" presId="urn:microsoft.com/office/officeart/2005/8/layout/bProcess3"/>
    <dgm:cxn modelId="{25D10649-280A-4497-95CD-9F9CE042CD0B}" srcId="{E8711275-E0B6-49C3-857D-1E29AA26BB4B}" destId="{469212F5-5414-4EB2-A4E6-6CB32A5239EC}" srcOrd="1" destOrd="0" parTransId="{5B46268C-FAE6-4AB8-937C-CD071A535216}" sibTransId="{F17C5EC0-7F4F-4852-B47F-F14070043261}"/>
    <dgm:cxn modelId="{D2E87D4C-0691-40E3-8710-446F401A945B}" srcId="{E8711275-E0B6-49C3-857D-1E29AA26BB4B}" destId="{53D20529-7B5B-4FCA-8EC0-F023AADF9B24}" srcOrd="3" destOrd="0" parTransId="{D0B5D97A-C36D-46F1-AE7E-F17B167273B3}" sibTransId="{5BCB7824-3D7F-40DD-9F4A-04B39F983E27}"/>
    <dgm:cxn modelId="{21FC934D-B789-4282-979B-43D453D85502}" type="presOf" srcId="{E652F139-FA16-416F-89EF-2D01FC8E56DD}" destId="{474E72CD-B30A-4650-A2B8-C5B494421A7C}" srcOrd="1" destOrd="0" presId="urn:microsoft.com/office/officeart/2005/8/layout/bProcess3"/>
    <dgm:cxn modelId="{05F54A6F-00CE-4312-88FC-07E5F0A2A11D}" srcId="{E8711275-E0B6-49C3-857D-1E29AA26BB4B}" destId="{16B05928-3571-4F99-BA79-AF5035CC9B3C}" srcOrd="2" destOrd="0" parTransId="{5C3D2E76-6F6E-48B5-B6F0-316535BC2327}" sibTransId="{D3609D96-CB9D-4BA3-A30D-51FFCB7933B5}"/>
    <dgm:cxn modelId="{F8158A53-D571-4A0A-B38C-AFB8AA0311AE}" type="presOf" srcId="{E8711275-E0B6-49C3-857D-1E29AA26BB4B}" destId="{CC9A536C-6A15-4E4F-9885-7F63ECCCE5DE}" srcOrd="0" destOrd="0" presId="urn:microsoft.com/office/officeart/2005/8/layout/bProcess3"/>
    <dgm:cxn modelId="{FF676C7B-8666-44EF-B41A-6CB729EC7CEA}" type="presOf" srcId="{53D20529-7B5B-4FCA-8EC0-F023AADF9B24}" destId="{7FA637AF-062D-470C-99D7-8650643810F5}" srcOrd="0" destOrd="0" presId="urn:microsoft.com/office/officeart/2005/8/layout/bProcess3"/>
    <dgm:cxn modelId="{77461890-42F3-4E57-8727-3FD35F32FD74}" type="presOf" srcId="{31A83E5A-9DF9-48DF-9830-DE9944A78623}" destId="{17248091-89E1-4A58-91C4-101EE2078659}" srcOrd="1" destOrd="0" presId="urn:microsoft.com/office/officeart/2005/8/layout/bProcess3"/>
    <dgm:cxn modelId="{43298F91-4D4C-424F-BA27-33E83C01C0E0}" type="presOf" srcId="{D3609D96-CB9D-4BA3-A30D-51FFCB7933B5}" destId="{315A68C1-58FF-4B0D-A234-F052C86B0D20}" srcOrd="1" destOrd="0" presId="urn:microsoft.com/office/officeart/2005/8/layout/bProcess3"/>
    <dgm:cxn modelId="{73917B94-E989-4BBD-BEFC-C98CA53CE658}" type="presOf" srcId="{D3609D96-CB9D-4BA3-A30D-51FFCB7933B5}" destId="{AA7A9218-8FBD-48A1-9D0C-136B1A6AAC0B}" srcOrd="0" destOrd="0" presId="urn:microsoft.com/office/officeart/2005/8/layout/bProcess3"/>
    <dgm:cxn modelId="{72EEAD9A-A99C-4EBD-A36F-F31A07BE1989}" srcId="{E8711275-E0B6-49C3-857D-1E29AA26BB4B}" destId="{F8050491-FC47-4095-A7AC-8B35908ACFDD}" srcOrd="5" destOrd="0" parTransId="{5CF03EAE-EA57-4D8C-A1EC-6FD4BFA3A4DE}" sibTransId="{486E03FC-D003-44E0-8F96-6A73D42D0E68}"/>
    <dgm:cxn modelId="{3088C9AE-EBAA-44A4-A4B5-6C0EC60B1967}" type="presOf" srcId="{F8050491-FC47-4095-A7AC-8B35908ACFDD}" destId="{A2EC73C4-0139-4EE6-B9E0-148F54CB0DA3}" srcOrd="0" destOrd="0" presId="urn:microsoft.com/office/officeart/2005/8/layout/bProcess3"/>
    <dgm:cxn modelId="{5553CBCD-1D0C-4552-BC0A-7402B1C377F6}" type="presOf" srcId="{E652F139-FA16-416F-89EF-2D01FC8E56DD}" destId="{50CE8782-EEBC-49C2-8494-2EF8490C3916}" srcOrd="0" destOrd="0" presId="urn:microsoft.com/office/officeart/2005/8/layout/bProcess3"/>
    <dgm:cxn modelId="{CE3333D9-1EFA-4791-94E6-C37F1E2675A5}" type="presOf" srcId="{F17C5EC0-7F4F-4852-B47F-F14070043261}" destId="{577757DC-1B6C-46BA-8137-4076AA052FE9}" srcOrd="0" destOrd="0" presId="urn:microsoft.com/office/officeart/2005/8/layout/bProcess3"/>
    <dgm:cxn modelId="{298440DD-230F-434C-86ED-AF4B677D2ACD}" type="presOf" srcId="{F17C5EC0-7F4F-4852-B47F-F14070043261}" destId="{FC48D761-C03B-4134-9C58-EB932832EAC7}" srcOrd="1" destOrd="0" presId="urn:microsoft.com/office/officeart/2005/8/layout/bProcess3"/>
    <dgm:cxn modelId="{5103E9FF-F4FB-440B-B72E-04E45F48941B}" type="presParOf" srcId="{CC9A536C-6A15-4E4F-9885-7F63ECCCE5DE}" destId="{99B6F60A-3D71-43B4-8069-679819C99223}" srcOrd="0" destOrd="0" presId="urn:microsoft.com/office/officeart/2005/8/layout/bProcess3"/>
    <dgm:cxn modelId="{74CF3F04-1F6A-4DA8-A58E-6CFCA4B9467B}" type="presParOf" srcId="{CC9A536C-6A15-4E4F-9885-7F63ECCCE5DE}" destId="{71F5AC9E-5C9A-4D2D-8412-1F7FBF1C9ED1}" srcOrd="1" destOrd="0" presId="urn:microsoft.com/office/officeart/2005/8/layout/bProcess3"/>
    <dgm:cxn modelId="{622BCF5B-CCF3-431C-81FE-93A50B65499E}" type="presParOf" srcId="{71F5AC9E-5C9A-4D2D-8412-1F7FBF1C9ED1}" destId="{17248091-89E1-4A58-91C4-101EE2078659}" srcOrd="0" destOrd="0" presId="urn:microsoft.com/office/officeart/2005/8/layout/bProcess3"/>
    <dgm:cxn modelId="{A0B808C3-AFAA-482F-AB43-E87305BD1CA0}" type="presParOf" srcId="{CC9A536C-6A15-4E4F-9885-7F63ECCCE5DE}" destId="{98B7BA09-DC50-41E5-9ECC-D317CF2CDC5D}" srcOrd="2" destOrd="0" presId="urn:microsoft.com/office/officeart/2005/8/layout/bProcess3"/>
    <dgm:cxn modelId="{916855BD-6D89-4A91-BB77-9C69626DF618}" type="presParOf" srcId="{CC9A536C-6A15-4E4F-9885-7F63ECCCE5DE}" destId="{577757DC-1B6C-46BA-8137-4076AA052FE9}" srcOrd="3" destOrd="0" presId="urn:microsoft.com/office/officeart/2005/8/layout/bProcess3"/>
    <dgm:cxn modelId="{335B68EC-5DBA-4C52-9A53-2A94FF9A2D6D}" type="presParOf" srcId="{577757DC-1B6C-46BA-8137-4076AA052FE9}" destId="{FC48D761-C03B-4134-9C58-EB932832EAC7}" srcOrd="0" destOrd="0" presId="urn:microsoft.com/office/officeart/2005/8/layout/bProcess3"/>
    <dgm:cxn modelId="{909DB199-6FA4-47E2-8F04-99139C8B8EDD}" type="presParOf" srcId="{CC9A536C-6A15-4E4F-9885-7F63ECCCE5DE}" destId="{CF69AB0A-97BB-414C-BEA5-6BA436CD161B}" srcOrd="4" destOrd="0" presId="urn:microsoft.com/office/officeart/2005/8/layout/bProcess3"/>
    <dgm:cxn modelId="{97D59D1B-6D41-4A5B-B316-AE6F99350C28}" type="presParOf" srcId="{CC9A536C-6A15-4E4F-9885-7F63ECCCE5DE}" destId="{AA7A9218-8FBD-48A1-9D0C-136B1A6AAC0B}" srcOrd="5" destOrd="0" presId="urn:microsoft.com/office/officeart/2005/8/layout/bProcess3"/>
    <dgm:cxn modelId="{BF529F68-713D-4C8A-8949-A8313744504D}" type="presParOf" srcId="{AA7A9218-8FBD-48A1-9D0C-136B1A6AAC0B}" destId="{315A68C1-58FF-4B0D-A234-F052C86B0D20}" srcOrd="0" destOrd="0" presId="urn:microsoft.com/office/officeart/2005/8/layout/bProcess3"/>
    <dgm:cxn modelId="{ED847889-0E9B-4202-97C7-974AC494CEE1}" type="presParOf" srcId="{CC9A536C-6A15-4E4F-9885-7F63ECCCE5DE}" destId="{7FA637AF-062D-470C-99D7-8650643810F5}" srcOrd="6" destOrd="0" presId="urn:microsoft.com/office/officeart/2005/8/layout/bProcess3"/>
    <dgm:cxn modelId="{C9C3F105-6732-4E80-98B5-005E99CD6BA2}" type="presParOf" srcId="{CC9A536C-6A15-4E4F-9885-7F63ECCCE5DE}" destId="{0E09A2A5-FE5D-4034-AD91-852E427F2B27}" srcOrd="7" destOrd="0" presId="urn:microsoft.com/office/officeart/2005/8/layout/bProcess3"/>
    <dgm:cxn modelId="{2EC8A481-34CA-41D8-8C6A-4AB9F139DCB5}" type="presParOf" srcId="{0E09A2A5-FE5D-4034-AD91-852E427F2B27}" destId="{36C7B1B3-7A32-4E8D-83E5-B361F4CD85D0}" srcOrd="0" destOrd="0" presId="urn:microsoft.com/office/officeart/2005/8/layout/bProcess3"/>
    <dgm:cxn modelId="{587E6373-7CE2-4676-842B-BBDB1ED52D59}" type="presParOf" srcId="{CC9A536C-6A15-4E4F-9885-7F63ECCCE5DE}" destId="{72550EE2-CAD8-4290-B11F-EA3374E4A856}" srcOrd="8" destOrd="0" presId="urn:microsoft.com/office/officeart/2005/8/layout/bProcess3"/>
    <dgm:cxn modelId="{BBD0D319-DEF6-4B72-874D-87F998EC5F33}" type="presParOf" srcId="{CC9A536C-6A15-4E4F-9885-7F63ECCCE5DE}" destId="{50CE8782-EEBC-49C2-8494-2EF8490C3916}" srcOrd="9" destOrd="0" presId="urn:microsoft.com/office/officeart/2005/8/layout/bProcess3"/>
    <dgm:cxn modelId="{71A19CDD-ED2E-4FA7-8F69-10CDF1657AE4}" type="presParOf" srcId="{50CE8782-EEBC-49C2-8494-2EF8490C3916}" destId="{474E72CD-B30A-4650-A2B8-C5B494421A7C}" srcOrd="0" destOrd="0" presId="urn:microsoft.com/office/officeart/2005/8/layout/bProcess3"/>
    <dgm:cxn modelId="{E99E059B-5726-426C-8417-04B6B34EE8A3}" type="presParOf" srcId="{CC9A536C-6A15-4E4F-9885-7F63ECCCE5DE}" destId="{A2EC73C4-0139-4EE6-B9E0-148F54CB0DA3}" srcOrd="1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B208C3B-BF61-4334-9F55-D7B2157E8683}" type="doc">
      <dgm:prSet loTypeId="urn:microsoft.com/office/officeart/2005/8/layout/vProcess5" loCatId="process" qsTypeId="urn:microsoft.com/office/officeart/2005/8/quickstyle/simple2" qsCatId="simple" csTypeId="urn:microsoft.com/office/officeart/2005/8/colors/accent6_2" csCatId="accent6" phldr="1"/>
      <dgm:spPr/>
      <dgm:t>
        <a:bodyPr/>
        <a:lstStyle/>
        <a:p>
          <a:endParaRPr lang="pt-BR"/>
        </a:p>
      </dgm:t>
    </dgm:pt>
    <dgm:pt modelId="{AAAC90BD-BBB7-4383-B11D-4B067B5FA26B}">
      <dgm:prSet phldrT="[Texto]" custT="1"/>
      <dgm:spPr>
        <a:solidFill>
          <a:srgbClr val="CC0404"/>
        </a:solidFill>
      </dgm:spPr>
      <dgm:t>
        <a:bodyPr/>
        <a:lstStyle/>
        <a:p>
          <a:pPr algn="l"/>
          <a:r>
            <a:rPr lang="pt-BR" sz="2000" dirty="0">
              <a:latin typeface="Roboto" pitchFamily="2" charset="0"/>
              <a:ea typeface="Roboto" pitchFamily="2" charset="0"/>
            </a:rPr>
            <a:t>A tripulação de uma embarcação tinha em média 50 a 100 pessoas, entre marinheiros, cartógrafos, representantes do rei e da Igreja, nobres aventureiros e militares. </a:t>
          </a:r>
        </a:p>
      </dgm:t>
    </dgm:pt>
    <dgm:pt modelId="{B70C3EEB-6178-4CA7-B0FF-FF435EDE86AF}" type="parTrans" cxnId="{8599B100-0142-4EC2-B507-650E25FA6E4B}">
      <dgm:prSet/>
      <dgm:spPr/>
      <dgm:t>
        <a:bodyPr/>
        <a:lstStyle/>
        <a:p>
          <a:pPr algn="ctr"/>
          <a:endParaRPr lang="pt-BR" sz="2200">
            <a:latin typeface="Roboto" pitchFamily="2" charset="0"/>
            <a:ea typeface="Roboto" pitchFamily="2" charset="0"/>
          </a:endParaRPr>
        </a:p>
      </dgm:t>
    </dgm:pt>
    <dgm:pt modelId="{02620D10-E00F-43F9-8ECD-11065DA05164}" type="sibTrans" cxnId="{8599B100-0142-4EC2-B507-650E25FA6E4B}">
      <dgm:prSet custT="1"/>
      <dgm:spPr>
        <a:solidFill>
          <a:schemeClr val="bg1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pPr algn="ctr"/>
          <a:endParaRPr lang="pt-BR" sz="2200" dirty="0">
            <a:latin typeface="Roboto" pitchFamily="2" charset="0"/>
            <a:ea typeface="Roboto" pitchFamily="2" charset="0"/>
          </a:endParaRPr>
        </a:p>
      </dgm:t>
    </dgm:pt>
    <dgm:pt modelId="{6851E50C-30DB-448A-B66E-8611BBEFA428}">
      <dgm:prSet phldrT="[Texto]" custT="1"/>
      <dgm:spPr>
        <a:solidFill>
          <a:srgbClr val="CC0404"/>
        </a:solidFill>
      </dgm:spPr>
      <dgm:t>
        <a:bodyPr/>
        <a:lstStyle/>
        <a:p>
          <a:pPr algn="l"/>
          <a:r>
            <a:rPr lang="pt-BR" sz="2000" dirty="0">
              <a:latin typeface="Roboto" pitchFamily="2" charset="0"/>
              <a:ea typeface="Roboto" pitchFamily="2" charset="0"/>
            </a:rPr>
            <a:t>O </a:t>
          </a:r>
          <a:r>
            <a:rPr lang="pt-BR" sz="2000" dirty="0" err="1">
              <a:latin typeface="Roboto" pitchFamily="2" charset="0"/>
              <a:ea typeface="Roboto" pitchFamily="2" charset="0"/>
            </a:rPr>
            <a:t>capitão-mór</a:t>
          </a:r>
          <a:r>
            <a:rPr lang="pt-BR" sz="2000" dirty="0">
              <a:latin typeface="Roboto" pitchFamily="2" charset="0"/>
              <a:ea typeface="Roboto" pitchFamily="2" charset="0"/>
            </a:rPr>
            <a:t> era a autoridade máxima, auxiliado pelo mestre, contramestre, piloto e o escrivão, que era o representante do rei.</a:t>
          </a:r>
        </a:p>
      </dgm:t>
    </dgm:pt>
    <dgm:pt modelId="{C0F2B1DA-5D1E-4303-85D6-FFD5D18816A3}" type="parTrans" cxnId="{BB7CE6B3-7DDA-4DBD-8772-EDDA6FF9B518}">
      <dgm:prSet/>
      <dgm:spPr/>
      <dgm:t>
        <a:bodyPr/>
        <a:lstStyle/>
        <a:p>
          <a:pPr algn="ctr"/>
          <a:endParaRPr lang="pt-BR" sz="2200">
            <a:latin typeface="Roboto" pitchFamily="2" charset="0"/>
            <a:ea typeface="Roboto" pitchFamily="2" charset="0"/>
          </a:endParaRPr>
        </a:p>
      </dgm:t>
    </dgm:pt>
    <dgm:pt modelId="{A101B48E-E045-4740-94BB-84B81910FC28}" type="sibTrans" cxnId="{BB7CE6B3-7DDA-4DBD-8772-EDDA6FF9B518}">
      <dgm:prSet custT="1"/>
      <dgm:spPr>
        <a:solidFill>
          <a:schemeClr val="bg1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pPr algn="ctr"/>
          <a:endParaRPr lang="pt-BR" sz="2200" dirty="0">
            <a:latin typeface="Roboto" pitchFamily="2" charset="0"/>
            <a:ea typeface="Roboto" pitchFamily="2" charset="0"/>
          </a:endParaRPr>
        </a:p>
      </dgm:t>
    </dgm:pt>
    <dgm:pt modelId="{9566987A-62CB-4C87-891E-8821509A348C}">
      <dgm:prSet phldrT="[Texto]" custT="1"/>
      <dgm:spPr>
        <a:solidFill>
          <a:srgbClr val="CC0404"/>
        </a:solidFill>
      </dgm:spPr>
      <dgm:t>
        <a:bodyPr/>
        <a:lstStyle/>
        <a:p>
          <a:pPr algn="l"/>
          <a:r>
            <a:rPr lang="pt-BR" sz="2000" dirty="0">
              <a:latin typeface="Roboto" pitchFamily="2" charset="0"/>
              <a:ea typeface="Roboto" pitchFamily="2" charset="0"/>
            </a:rPr>
            <a:t>A alimentação era deficiente e as condições sanitárias, precária, o que provocava doenças; a maioria dormia no chão da embarcação.</a:t>
          </a:r>
        </a:p>
      </dgm:t>
    </dgm:pt>
    <dgm:pt modelId="{E4CC5EEB-E266-4972-8D4D-A5B61FE4F924}" type="parTrans" cxnId="{26A7778E-2FE9-4761-9190-E15AC4B78C0A}">
      <dgm:prSet/>
      <dgm:spPr/>
      <dgm:t>
        <a:bodyPr/>
        <a:lstStyle/>
        <a:p>
          <a:pPr algn="ctr"/>
          <a:endParaRPr lang="pt-BR" sz="2200">
            <a:latin typeface="Roboto" pitchFamily="2" charset="0"/>
            <a:ea typeface="Roboto" pitchFamily="2" charset="0"/>
          </a:endParaRPr>
        </a:p>
      </dgm:t>
    </dgm:pt>
    <dgm:pt modelId="{5361EAD4-8F29-4A99-B67A-1945562E758C}" type="sibTrans" cxnId="{26A7778E-2FE9-4761-9190-E15AC4B78C0A}">
      <dgm:prSet/>
      <dgm:spPr>
        <a:solidFill>
          <a:schemeClr val="bg1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pPr algn="ctr"/>
          <a:endParaRPr lang="pt-BR" sz="2200" dirty="0">
            <a:latin typeface="Roboto" pitchFamily="2" charset="0"/>
            <a:ea typeface="Roboto" pitchFamily="2" charset="0"/>
          </a:endParaRPr>
        </a:p>
      </dgm:t>
    </dgm:pt>
    <dgm:pt modelId="{A0AF4BE2-B27F-459D-A801-915AD3CE33CB}">
      <dgm:prSet custT="1"/>
      <dgm:spPr>
        <a:solidFill>
          <a:srgbClr val="CC0404"/>
        </a:solidFill>
      </dgm:spPr>
      <dgm:t>
        <a:bodyPr/>
        <a:lstStyle/>
        <a:p>
          <a:pPr algn="ctr"/>
          <a:endParaRPr lang="pt-BR" sz="2200" dirty="0">
            <a:latin typeface="Roboto" pitchFamily="2" charset="0"/>
            <a:ea typeface="Roboto" pitchFamily="2" charset="0"/>
          </a:endParaRPr>
        </a:p>
        <a:p>
          <a:pPr algn="l"/>
          <a:r>
            <a:rPr lang="pt-BR" sz="2000" dirty="0">
              <a:latin typeface="Roboto" pitchFamily="2" charset="0"/>
              <a:ea typeface="Roboto" pitchFamily="2" charset="0"/>
            </a:rPr>
            <a:t>A maior parte dos  trabalhadores das embarcações era de gente pobre. Havia também prisioneiros.</a:t>
          </a:r>
        </a:p>
        <a:p>
          <a:pPr algn="ctr"/>
          <a:endParaRPr lang="pt-BR" sz="2200" dirty="0">
            <a:latin typeface="Roboto" pitchFamily="2" charset="0"/>
            <a:ea typeface="Roboto" pitchFamily="2" charset="0"/>
          </a:endParaRPr>
        </a:p>
      </dgm:t>
    </dgm:pt>
    <dgm:pt modelId="{792CF19E-635D-4095-8664-07EE70273E67}" type="parTrans" cxnId="{33636259-1F69-4B55-980A-FF297D936798}">
      <dgm:prSet/>
      <dgm:spPr/>
      <dgm:t>
        <a:bodyPr/>
        <a:lstStyle/>
        <a:p>
          <a:pPr algn="ctr"/>
          <a:endParaRPr lang="pt-BR" sz="2200">
            <a:latin typeface="Roboto" pitchFamily="2" charset="0"/>
            <a:ea typeface="Roboto" pitchFamily="2" charset="0"/>
          </a:endParaRPr>
        </a:p>
      </dgm:t>
    </dgm:pt>
    <dgm:pt modelId="{CEC69D47-36D7-4972-A1D7-E99AA01C084B}" type="sibTrans" cxnId="{33636259-1F69-4B55-980A-FF297D936798}">
      <dgm:prSet custT="1"/>
      <dgm:spPr>
        <a:solidFill>
          <a:schemeClr val="bg1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pPr algn="ctr"/>
          <a:endParaRPr lang="pt-BR" sz="2200" dirty="0">
            <a:latin typeface="Roboto" pitchFamily="2" charset="0"/>
            <a:ea typeface="Roboto" pitchFamily="2" charset="0"/>
          </a:endParaRPr>
        </a:p>
      </dgm:t>
    </dgm:pt>
    <dgm:pt modelId="{EA37D4B2-73D2-4678-A7E7-64A3217E0181}">
      <dgm:prSet custT="1"/>
      <dgm:spPr>
        <a:solidFill>
          <a:srgbClr val="CC0404"/>
        </a:solidFill>
      </dgm:spPr>
      <dgm:t>
        <a:bodyPr/>
        <a:lstStyle/>
        <a:p>
          <a:pPr algn="ctr"/>
          <a:endParaRPr lang="pt-BR" sz="2200" dirty="0">
            <a:latin typeface="Roboto" pitchFamily="2" charset="0"/>
            <a:ea typeface="Roboto" pitchFamily="2" charset="0"/>
          </a:endParaRPr>
        </a:p>
        <a:p>
          <a:pPr algn="l"/>
          <a:r>
            <a:rPr lang="pt-BR" sz="2000" dirty="0">
              <a:latin typeface="Roboto" pitchFamily="2" charset="0"/>
              <a:ea typeface="Roboto" pitchFamily="2" charset="0"/>
            </a:rPr>
            <a:t>Por causa das condições precárias dos trabalhadores braçais, os motins e as revoltas eram frequentes.</a:t>
          </a:r>
        </a:p>
        <a:p>
          <a:pPr algn="ctr"/>
          <a:endParaRPr lang="pt-BR" sz="2200" dirty="0">
            <a:latin typeface="Roboto" pitchFamily="2" charset="0"/>
            <a:ea typeface="Roboto" pitchFamily="2" charset="0"/>
          </a:endParaRPr>
        </a:p>
      </dgm:t>
    </dgm:pt>
    <dgm:pt modelId="{71FAF3F0-5A5D-4434-B4F7-1686A1BAD6E1}" type="parTrans" cxnId="{93483B35-D616-43BA-B418-2E1904AA2679}">
      <dgm:prSet/>
      <dgm:spPr/>
      <dgm:t>
        <a:bodyPr/>
        <a:lstStyle/>
        <a:p>
          <a:pPr algn="ctr"/>
          <a:endParaRPr lang="pt-BR"/>
        </a:p>
      </dgm:t>
    </dgm:pt>
    <dgm:pt modelId="{99D156A1-242F-4658-AD5B-78CE7AC4143E}" type="sibTrans" cxnId="{93483B35-D616-43BA-B418-2E1904AA2679}">
      <dgm:prSet/>
      <dgm:spPr/>
      <dgm:t>
        <a:bodyPr/>
        <a:lstStyle/>
        <a:p>
          <a:pPr algn="ctr"/>
          <a:endParaRPr lang="pt-BR"/>
        </a:p>
      </dgm:t>
    </dgm:pt>
    <dgm:pt modelId="{78C90D56-32FD-4F57-A2A8-EFCDD1D2D96D}">
      <dgm:prSet/>
      <dgm:spPr/>
      <dgm:t>
        <a:bodyPr/>
        <a:lstStyle/>
        <a:p>
          <a:pPr algn="ctr"/>
          <a:endParaRPr lang="pt-BR"/>
        </a:p>
      </dgm:t>
    </dgm:pt>
    <dgm:pt modelId="{22D15D23-4A78-4792-8600-A62DC20BC944}" type="parTrans" cxnId="{39E40968-0ABF-44E1-9D41-F7312BCC1FD4}">
      <dgm:prSet/>
      <dgm:spPr/>
      <dgm:t>
        <a:bodyPr/>
        <a:lstStyle/>
        <a:p>
          <a:pPr algn="ctr"/>
          <a:endParaRPr lang="pt-BR"/>
        </a:p>
      </dgm:t>
    </dgm:pt>
    <dgm:pt modelId="{5F2457C7-2FF5-42F1-B189-866C4B8DD210}" type="sibTrans" cxnId="{39E40968-0ABF-44E1-9D41-F7312BCC1FD4}">
      <dgm:prSet/>
      <dgm:spPr/>
      <dgm:t>
        <a:bodyPr/>
        <a:lstStyle/>
        <a:p>
          <a:pPr algn="ctr"/>
          <a:endParaRPr lang="pt-BR"/>
        </a:p>
      </dgm:t>
    </dgm:pt>
    <dgm:pt modelId="{8F88B6B4-D48D-44A8-B829-FCC392544DAA}">
      <dgm:prSet/>
      <dgm:spPr/>
      <dgm:t>
        <a:bodyPr/>
        <a:lstStyle/>
        <a:p>
          <a:endParaRPr lang="pt-BR"/>
        </a:p>
      </dgm:t>
    </dgm:pt>
    <dgm:pt modelId="{72D5A766-6FA0-4BBD-B468-650A01269161}" type="parTrans" cxnId="{CB96D7DA-9C95-4159-AE60-A5E880082B58}">
      <dgm:prSet/>
      <dgm:spPr/>
      <dgm:t>
        <a:bodyPr/>
        <a:lstStyle/>
        <a:p>
          <a:pPr algn="ctr"/>
          <a:endParaRPr lang="pt-BR"/>
        </a:p>
      </dgm:t>
    </dgm:pt>
    <dgm:pt modelId="{8E782C66-F238-4905-9B81-BB6C94B84F54}" type="sibTrans" cxnId="{CB96D7DA-9C95-4159-AE60-A5E880082B58}">
      <dgm:prSet/>
      <dgm:spPr/>
      <dgm:t>
        <a:bodyPr/>
        <a:lstStyle/>
        <a:p>
          <a:pPr algn="ctr"/>
          <a:endParaRPr lang="pt-BR"/>
        </a:p>
      </dgm:t>
    </dgm:pt>
    <dgm:pt modelId="{4F09B6C6-A7A3-4154-B42C-38A2E0055430}">
      <dgm:prSet/>
      <dgm:spPr/>
      <dgm:t>
        <a:bodyPr/>
        <a:lstStyle/>
        <a:p>
          <a:pPr algn="ctr"/>
          <a:endParaRPr lang="pt-BR"/>
        </a:p>
      </dgm:t>
    </dgm:pt>
    <dgm:pt modelId="{947108DA-0E8B-4BB8-B524-D2AA58261EBA}" type="parTrans" cxnId="{400A2C47-C23E-4D42-8DAF-2800C61AC19E}">
      <dgm:prSet/>
      <dgm:spPr/>
      <dgm:t>
        <a:bodyPr/>
        <a:lstStyle/>
        <a:p>
          <a:pPr algn="ctr"/>
          <a:endParaRPr lang="pt-BR"/>
        </a:p>
      </dgm:t>
    </dgm:pt>
    <dgm:pt modelId="{5EBE9971-F824-4A02-A353-6AEDF25A6FA0}" type="sibTrans" cxnId="{400A2C47-C23E-4D42-8DAF-2800C61AC19E}">
      <dgm:prSet/>
      <dgm:spPr/>
      <dgm:t>
        <a:bodyPr/>
        <a:lstStyle/>
        <a:p>
          <a:pPr algn="ctr"/>
          <a:endParaRPr lang="pt-BR"/>
        </a:p>
      </dgm:t>
    </dgm:pt>
    <dgm:pt modelId="{124A8556-EFC3-4270-9D6E-706A352F886A}" type="pres">
      <dgm:prSet presAssocID="{AB208C3B-BF61-4334-9F55-D7B2157E8683}" presName="outerComposite" presStyleCnt="0">
        <dgm:presLayoutVars>
          <dgm:chMax val="5"/>
          <dgm:dir/>
          <dgm:resizeHandles val="exact"/>
        </dgm:presLayoutVars>
      </dgm:prSet>
      <dgm:spPr/>
    </dgm:pt>
    <dgm:pt modelId="{5BDE9EAB-EBDB-436F-BA55-656E36B7AD92}" type="pres">
      <dgm:prSet presAssocID="{AB208C3B-BF61-4334-9F55-D7B2157E8683}" presName="dummyMaxCanvas" presStyleCnt="0">
        <dgm:presLayoutVars/>
      </dgm:prSet>
      <dgm:spPr/>
    </dgm:pt>
    <dgm:pt modelId="{339E4295-163F-443E-9987-32926313F6BA}" type="pres">
      <dgm:prSet presAssocID="{AB208C3B-BF61-4334-9F55-D7B2157E8683}" presName="FiveNodes_1" presStyleLbl="node1" presStyleIdx="0" presStyleCnt="5" custScaleX="104821">
        <dgm:presLayoutVars>
          <dgm:bulletEnabled val="1"/>
        </dgm:presLayoutVars>
      </dgm:prSet>
      <dgm:spPr/>
    </dgm:pt>
    <dgm:pt modelId="{CA1ABFEB-5CA6-4141-87DD-443022BAD947}" type="pres">
      <dgm:prSet presAssocID="{AB208C3B-BF61-4334-9F55-D7B2157E8683}" presName="FiveNodes_2" presStyleLbl="node1" presStyleIdx="1" presStyleCnt="5" custScaleX="103208">
        <dgm:presLayoutVars>
          <dgm:bulletEnabled val="1"/>
        </dgm:presLayoutVars>
      </dgm:prSet>
      <dgm:spPr/>
    </dgm:pt>
    <dgm:pt modelId="{6F893C34-D217-41AB-9AC9-2522CF58B949}" type="pres">
      <dgm:prSet presAssocID="{AB208C3B-BF61-4334-9F55-D7B2157E8683}" presName="FiveNodes_3" presStyleLbl="node1" presStyleIdx="2" presStyleCnt="5" custScaleX="100849">
        <dgm:presLayoutVars>
          <dgm:bulletEnabled val="1"/>
        </dgm:presLayoutVars>
      </dgm:prSet>
      <dgm:spPr/>
    </dgm:pt>
    <dgm:pt modelId="{8FFDDF92-1F24-4E8E-AA1F-62A9D4596330}" type="pres">
      <dgm:prSet presAssocID="{AB208C3B-BF61-4334-9F55-D7B2157E8683}" presName="FiveNodes_4" presStyleLbl="node1" presStyleIdx="3" presStyleCnt="5">
        <dgm:presLayoutVars>
          <dgm:bulletEnabled val="1"/>
        </dgm:presLayoutVars>
      </dgm:prSet>
      <dgm:spPr/>
    </dgm:pt>
    <dgm:pt modelId="{9D073D81-CB2C-4893-BC10-6D958F086B20}" type="pres">
      <dgm:prSet presAssocID="{AB208C3B-BF61-4334-9F55-D7B2157E8683}" presName="FiveNodes_5" presStyleLbl="node1" presStyleIdx="4" presStyleCnt="5" custScaleX="97908">
        <dgm:presLayoutVars>
          <dgm:bulletEnabled val="1"/>
        </dgm:presLayoutVars>
      </dgm:prSet>
      <dgm:spPr/>
    </dgm:pt>
    <dgm:pt modelId="{F5640FEA-5824-4828-B366-61466D5A7681}" type="pres">
      <dgm:prSet presAssocID="{AB208C3B-BF61-4334-9F55-D7B2157E8683}" presName="FiveConn_1-2" presStyleLbl="fgAccFollowNode1" presStyleIdx="0" presStyleCnt="4" custLinFactX="191758" custLinFactY="-100000" custLinFactNeighborX="200000" custLinFactNeighborY="-133719">
        <dgm:presLayoutVars>
          <dgm:bulletEnabled val="1"/>
        </dgm:presLayoutVars>
      </dgm:prSet>
      <dgm:spPr/>
    </dgm:pt>
    <dgm:pt modelId="{CA50ECF1-EE13-45A9-B6CB-7C1D06C92D10}" type="pres">
      <dgm:prSet presAssocID="{AB208C3B-BF61-4334-9F55-D7B2157E8683}" presName="FiveConn_2-3" presStyleLbl="fgAccFollowNode1" presStyleIdx="1" presStyleCnt="4" custLinFactX="100000" custLinFactY="-100000" custLinFactNeighborX="145619" custLinFactNeighborY="-105480">
        <dgm:presLayoutVars>
          <dgm:bulletEnabled val="1"/>
        </dgm:presLayoutVars>
      </dgm:prSet>
      <dgm:spPr/>
    </dgm:pt>
    <dgm:pt modelId="{7B71EFD4-B718-458B-8EFF-669FC593B515}" type="pres">
      <dgm:prSet presAssocID="{AB208C3B-BF61-4334-9F55-D7B2157E8683}" presName="FiveConn_3-4" presStyleLbl="fgAccFollowNode1" presStyleIdx="2" presStyleCnt="4" custLinFactX="97160" custLinFactY="-128129" custLinFactNeighborX="100000" custLinFactNeighborY="-200000">
        <dgm:presLayoutVars>
          <dgm:bulletEnabled val="1"/>
        </dgm:presLayoutVars>
      </dgm:prSet>
      <dgm:spPr/>
    </dgm:pt>
    <dgm:pt modelId="{1BEC9F5C-3E8B-4931-8D4F-D67FBDDDEE0F}" type="pres">
      <dgm:prSet presAssocID="{AB208C3B-BF61-4334-9F55-D7B2157E8683}" presName="FiveConn_4-5" presStyleLbl="fgAccFollowNode1" presStyleIdx="3" presStyleCnt="4" custLinFactY="-288339" custLinFactNeighborX="14391" custLinFactNeighborY="-300000">
        <dgm:presLayoutVars>
          <dgm:bulletEnabled val="1"/>
        </dgm:presLayoutVars>
      </dgm:prSet>
      <dgm:spPr/>
    </dgm:pt>
    <dgm:pt modelId="{E0557965-2E1D-4ED4-909B-C7FCA5BD02D5}" type="pres">
      <dgm:prSet presAssocID="{AB208C3B-BF61-4334-9F55-D7B2157E8683}" presName="FiveNodes_1_text" presStyleLbl="node1" presStyleIdx="4" presStyleCnt="5">
        <dgm:presLayoutVars>
          <dgm:bulletEnabled val="1"/>
        </dgm:presLayoutVars>
      </dgm:prSet>
      <dgm:spPr/>
    </dgm:pt>
    <dgm:pt modelId="{7165CF36-D800-4594-88B0-688E06514B2D}" type="pres">
      <dgm:prSet presAssocID="{AB208C3B-BF61-4334-9F55-D7B2157E8683}" presName="FiveNodes_2_text" presStyleLbl="node1" presStyleIdx="4" presStyleCnt="5">
        <dgm:presLayoutVars>
          <dgm:bulletEnabled val="1"/>
        </dgm:presLayoutVars>
      </dgm:prSet>
      <dgm:spPr/>
    </dgm:pt>
    <dgm:pt modelId="{AAA61276-B934-4771-9144-ADEEB9CA069E}" type="pres">
      <dgm:prSet presAssocID="{AB208C3B-BF61-4334-9F55-D7B2157E8683}" presName="FiveNodes_3_text" presStyleLbl="node1" presStyleIdx="4" presStyleCnt="5">
        <dgm:presLayoutVars>
          <dgm:bulletEnabled val="1"/>
        </dgm:presLayoutVars>
      </dgm:prSet>
      <dgm:spPr/>
    </dgm:pt>
    <dgm:pt modelId="{E6675228-B3EF-4B1E-BED2-E4DD0C39E409}" type="pres">
      <dgm:prSet presAssocID="{AB208C3B-BF61-4334-9F55-D7B2157E8683}" presName="FiveNodes_4_text" presStyleLbl="node1" presStyleIdx="4" presStyleCnt="5">
        <dgm:presLayoutVars>
          <dgm:bulletEnabled val="1"/>
        </dgm:presLayoutVars>
      </dgm:prSet>
      <dgm:spPr/>
    </dgm:pt>
    <dgm:pt modelId="{846AD01F-1A26-427D-B724-9D0882CB4161}" type="pres">
      <dgm:prSet presAssocID="{AB208C3B-BF61-4334-9F55-D7B2157E8683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8599B100-0142-4EC2-B507-650E25FA6E4B}" srcId="{AB208C3B-BF61-4334-9F55-D7B2157E8683}" destId="{AAAC90BD-BBB7-4383-B11D-4B067B5FA26B}" srcOrd="0" destOrd="0" parTransId="{B70C3EEB-6178-4CA7-B0FF-FF435EDE86AF}" sibTransId="{02620D10-E00F-43F9-8ECD-11065DA05164}"/>
    <dgm:cxn modelId="{93483B35-D616-43BA-B418-2E1904AA2679}" srcId="{AB208C3B-BF61-4334-9F55-D7B2157E8683}" destId="{EA37D4B2-73D2-4678-A7E7-64A3217E0181}" srcOrd="4" destOrd="0" parTransId="{71FAF3F0-5A5D-4434-B4F7-1686A1BAD6E1}" sibTransId="{99D156A1-242F-4658-AD5B-78CE7AC4143E}"/>
    <dgm:cxn modelId="{7C2BE939-D7F9-4CB7-BF13-A8BBC22F9875}" type="presOf" srcId="{EA37D4B2-73D2-4678-A7E7-64A3217E0181}" destId="{846AD01F-1A26-427D-B724-9D0882CB4161}" srcOrd="1" destOrd="0" presId="urn:microsoft.com/office/officeart/2005/8/layout/vProcess5"/>
    <dgm:cxn modelId="{C609E53D-BD74-4505-B39B-7345F65D9D92}" type="presOf" srcId="{A0AF4BE2-B27F-459D-A801-915AD3CE33CB}" destId="{AAA61276-B934-4771-9144-ADEEB9CA069E}" srcOrd="1" destOrd="0" presId="urn:microsoft.com/office/officeart/2005/8/layout/vProcess5"/>
    <dgm:cxn modelId="{CB98FB42-34AC-47AE-A34C-479DCD92C4CA}" type="presOf" srcId="{6851E50C-30DB-448A-B66E-8611BBEFA428}" destId="{7165CF36-D800-4594-88B0-688E06514B2D}" srcOrd="1" destOrd="0" presId="urn:microsoft.com/office/officeart/2005/8/layout/vProcess5"/>
    <dgm:cxn modelId="{400A2C47-C23E-4D42-8DAF-2800C61AC19E}" srcId="{AB208C3B-BF61-4334-9F55-D7B2157E8683}" destId="{4F09B6C6-A7A3-4154-B42C-38A2E0055430}" srcOrd="7" destOrd="0" parTransId="{947108DA-0E8B-4BB8-B524-D2AA58261EBA}" sibTransId="{5EBE9971-F824-4A02-A353-6AEDF25A6FA0}"/>
    <dgm:cxn modelId="{39E40968-0ABF-44E1-9D41-F7312BCC1FD4}" srcId="{AB208C3B-BF61-4334-9F55-D7B2157E8683}" destId="{78C90D56-32FD-4F57-A2A8-EFCDD1D2D96D}" srcOrd="5" destOrd="0" parTransId="{22D15D23-4A78-4792-8600-A62DC20BC944}" sibTransId="{5F2457C7-2FF5-42F1-B189-866C4B8DD210}"/>
    <dgm:cxn modelId="{C0FBB568-BBED-4B0F-9380-C1F27D19A159}" type="presOf" srcId="{5361EAD4-8F29-4A99-B67A-1945562E758C}" destId="{1BEC9F5C-3E8B-4931-8D4F-D67FBDDDEE0F}" srcOrd="0" destOrd="0" presId="urn:microsoft.com/office/officeart/2005/8/layout/vProcess5"/>
    <dgm:cxn modelId="{9AA6F76E-5A95-48D1-8089-959D2352F9BD}" type="presOf" srcId="{6851E50C-30DB-448A-B66E-8611BBEFA428}" destId="{CA1ABFEB-5CA6-4141-87DD-443022BAD947}" srcOrd="0" destOrd="0" presId="urn:microsoft.com/office/officeart/2005/8/layout/vProcess5"/>
    <dgm:cxn modelId="{FE85976F-5CB3-4FF2-9C44-759E697FD9DD}" type="presOf" srcId="{CEC69D47-36D7-4972-A1D7-E99AA01C084B}" destId="{7B71EFD4-B718-458B-8EFF-669FC593B515}" srcOrd="0" destOrd="0" presId="urn:microsoft.com/office/officeart/2005/8/layout/vProcess5"/>
    <dgm:cxn modelId="{DAA73971-7755-4E15-80A4-D69F1B3F3B93}" type="presOf" srcId="{02620D10-E00F-43F9-8ECD-11065DA05164}" destId="{F5640FEA-5824-4828-B366-61466D5A7681}" srcOrd="0" destOrd="0" presId="urn:microsoft.com/office/officeart/2005/8/layout/vProcess5"/>
    <dgm:cxn modelId="{D123D552-8A35-427B-8BE6-ECD2F4C63986}" type="presOf" srcId="{9566987A-62CB-4C87-891E-8821509A348C}" destId="{8FFDDF92-1F24-4E8E-AA1F-62A9D4596330}" srcOrd="0" destOrd="0" presId="urn:microsoft.com/office/officeart/2005/8/layout/vProcess5"/>
    <dgm:cxn modelId="{33636259-1F69-4B55-980A-FF297D936798}" srcId="{AB208C3B-BF61-4334-9F55-D7B2157E8683}" destId="{A0AF4BE2-B27F-459D-A801-915AD3CE33CB}" srcOrd="2" destOrd="0" parTransId="{792CF19E-635D-4095-8664-07EE70273E67}" sibTransId="{CEC69D47-36D7-4972-A1D7-E99AA01C084B}"/>
    <dgm:cxn modelId="{26A7778E-2FE9-4761-9190-E15AC4B78C0A}" srcId="{AB208C3B-BF61-4334-9F55-D7B2157E8683}" destId="{9566987A-62CB-4C87-891E-8821509A348C}" srcOrd="3" destOrd="0" parTransId="{E4CC5EEB-E266-4972-8D4D-A5B61FE4F924}" sibTransId="{5361EAD4-8F29-4A99-B67A-1945562E758C}"/>
    <dgm:cxn modelId="{D80B898E-129B-483C-8881-44BB3F99209C}" type="presOf" srcId="{A0AF4BE2-B27F-459D-A801-915AD3CE33CB}" destId="{6F893C34-D217-41AB-9AC9-2522CF58B949}" srcOrd="0" destOrd="0" presId="urn:microsoft.com/office/officeart/2005/8/layout/vProcess5"/>
    <dgm:cxn modelId="{793AB090-7221-4DA4-9B0F-52ACB51AB0A2}" type="presOf" srcId="{EA37D4B2-73D2-4678-A7E7-64A3217E0181}" destId="{9D073D81-CB2C-4893-BC10-6D958F086B20}" srcOrd="0" destOrd="0" presId="urn:microsoft.com/office/officeart/2005/8/layout/vProcess5"/>
    <dgm:cxn modelId="{BB7CE6B3-7DDA-4DBD-8772-EDDA6FF9B518}" srcId="{AB208C3B-BF61-4334-9F55-D7B2157E8683}" destId="{6851E50C-30DB-448A-B66E-8611BBEFA428}" srcOrd="1" destOrd="0" parTransId="{C0F2B1DA-5D1E-4303-85D6-FFD5D18816A3}" sibTransId="{A101B48E-E045-4740-94BB-84B81910FC28}"/>
    <dgm:cxn modelId="{A12A57B8-DD90-4E5C-A239-DF2A4C65C7AB}" type="presOf" srcId="{A101B48E-E045-4740-94BB-84B81910FC28}" destId="{CA50ECF1-EE13-45A9-B6CB-7C1D06C92D10}" srcOrd="0" destOrd="0" presId="urn:microsoft.com/office/officeart/2005/8/layout/vProcess5"/>
    <dgm:cxn modelId="{52BCA5C9-FB56-4CE7-AF38-5206159565D3}" type="presOf" srcId="{9566987A-62CB-4C87-891E-8821509A348C}" destId="{E6675228-B3EF-4B1E-BED2-E4DD0C39E409}" srcOrd="1" destOrd="0" presId="urn:microsoft.com/office/officeart/2005/8/layout/vProcess5"/>
    <dgm:cxn modelId="{ADF3CFD0-1A70-48CB-B067-B3502AC1B44C}" type="presOf" srcId="{AAAC90BD-BBB7-4383-B11D-4B067B5FA26B}" destId="{339E4295-163F-443E-9987-32926313F6BA}" srcOrd="0" destOrd="0" presId="urn:microsoft.com/office/officeart/2005/8/layout/vProcess5"/>
    <dgm:cxn modelId="{3D47D4DA-9EF4-4EF1-BC03-3F65400BA897}" type="presOf" srcId="{AB208C3B-BF61-4334-9F55-D7B2157E8683}" destId="{124A8556-EFC3-4270-9D6E-706A352F886A}" srcOrd="0" destOrd="0" presId="urn:microsoft.com/office/officeart/2005/8/layout/vProcess5"/>
    <dgm:cxn modelId="{CB96D7DA-9C95-4159-AE60-A5E880082B58}" srcId="{AB208C3B-BF61-4334-9F55-D7B2157E8683}" destId="{8F88B6B4-D48D-44A8-B829-FCC392544DAA}" srcOrd="6" destOrd="0" parTransId="{72D5A766-6FA0-4BBD-B468-650A01269161}" sibTransId="{8E782C66-F238-4905-9B81-BB6C94B84F54}"/>
    <dgm:cxn modelId="{904442E3-585D-4060-A5FD-23B94371E7DD}" type="presOf" srcId="{AAAC90BD-BBB7-4383-B11D-4B067B5FA26B}" destId="{E0557965-2E1D-4ED4-909B-C7FCA5BD02D5}" srcOrd="1" destOrd="0" presId="urn:microsoft.com/office/officeart/2005/8/layout/vProcess5"/>
    <dgm:cxn modelId="{781F7305-C64C-447B-B921-4D36E7F0F82F}" type="presParOf" srcId="{124A8556-EFC3-4270-9D6E-706A352F886A}" destId="{5BDE9EAB-EBDB-436F-BA55-656E36B7AD92}" srcOrd="0" destOrd="0" presId="urn:microsoft.com/office/officeart/2005/8/layout/vProcess5"/>
    <dgm:cxn modelId="{C7FC3226-1F98-4C25-92E0-E4C014FA7D4F}" type="presParOf" srcId="{124A8556-EFC3-4270-9D6E-706A352F886A}" destId="{339E4295-163F-443E-9987-32926313F6BA}" srcOrd="1" destOrd="0" presId="urn:microsoft.com/office/officeart/2005/8/layout/vProcess5"/>
    <dgm:cxn modelId="{C0CB2F95-6781-4893-AC95-4D0798D970DB}" type="presParOf" srcId="{124A8556-EFC3-4270-9D6E-706A352F886A}" destId="{CA1ABFEB-5CA6-4141-87DD-443022BAD947}" srcOrd="2" destOrd="0" presId="urn:microsoft.com/office/officeart/2005/8/layout/vProcess5"/>
    <dgm:cxn modelId="{54E2D370-55B9-4331-AEC1-BDB72B56E10D}" type="presParOf" srcId="{124A8556-EFC3-4270-9D6E-706A352F886A}" destId="{6F893C34-D217-41AB-9AC9-2522CF58B949}" srcOrd="3" destOrd="0" presId="urn:microsoft.com/office/officeart/2005/8/layout/vProcess5"/>
    <dgm:cxn modelId="{BB4D8FEC-AE45-48DD-9F53-09E38A129FC2}" type="presParOf" srcId="{124A8556-EFC3-4270-9D6E-706A352F886A}" destId="{8FFDDF92-1F24-4E8E-AA1F-62A9D4596330}" srcOrd="4" destOrd="0" presId="urn:microsoft.com/office/officeart/2005/8/layout/vProcess5"/>
    <dgm:cxn modelId="{C7AE0773-41B5-4CE2-9856-EF393C0EF928}" type="presParOf" srcId="{124A8556-EFC3-4270-9D6E-706A352F886A}" destId="{9D073D81-CB2C-4893-BC10-6D958F086B20}" srcOrd="5" destOrd="0" presId="urn:microsoft.com/office/officeart/2005/8/layout/vProcess5"/>
    <dgm:cxn modelId="{10B60E8B-93FB-4B0B-9A91-C664116C53B5}" type="presParOf" srcId="{124A8556-EFC3-4270-9D6E-706A352F886A}" destId="{F5640FEA-5824-4828-B366-61466D5A7681}" srcOrd="6" destOrd="0" presId="urn:microsoft.com/office/officeart/2005/8/layout/vProcess5"/>
    <dgm:cxn modelId="{050A45BA-64C3-49F4-AE3D-962299F92858}" type="presParOf" srcId="{124A8556-EFC3-4270-9D6E-706A352F886A}" destId="{CA50ECF1-EE13-45A9-B6CB-7C1D06C92D10}" srcOrd="7" destOrd="0" presId="urn:microsoft.com/office/officeart/2005/8/layout/vProcess5"/>
    <dgm:cxn modelId="{7920312E-545B-45B8-BF6A-88E1406688A0}" type="presParOf" srcId="{124A8556-EFC3-4270-9D6E-706A352F886A}" destId="{7B71EFD4-B718-458B-8EFF-669FC593B515}" srcOrd="8" destOrd="0" presId="urn:microsoft.com/office/officeart/2005/8/layout/vProcess5"/>
    <dgm:cxn modelId="{48ABAEDD-0F58-4A52-8CC2-896D182029D3}" type="presParOf" srcId="{124A8556-EFC3-4270-9D6E-706A352F886A}" destId="{1BEC9F5C-3E8B-4931-8D4F-D67FBDDDEE0F}" srcOrd="9" destOrd="0" presId="urn:microsoft.com/office/officeart/2005/8/layout/vProcess5"/>
    <dgm:cxn modelId="{3C1A0BAA-D89F-4AB5-9CB8-C3A813F64788}" type="presParOf" srcId="{124A8556-EFC3-4270-9D6E-706A352F886A}" destId="{E0557965-2E1D-4ED4-909B-C7FCA5BD02D5}" srcOrd="10" destOrd="0" presId="urn:microsoft.com/office/officeart/2005/8/layout/vProcess5"/>
    <dgm:cxn modelId="{8FA3AFE7-B04E-473B-BAB9-C193A8A5F8A6}" type="presParOf" srcId="{124A8556-EFC3-4270-9D6E-706A352F886A}" destId="{7165CF36-D800-4594-88B0-688E06514B2D}" srcOrd="11" destOrd="0" presId="urn:microsoft.com/office/officeart/2005/8/layout/vProcess5"/>
    <dgm:cxn modelId="{4164254B-91B5-419F-ADF8-EEEB7DA35818}" type="presParOf" srcId="{124A8556-EFC3-4270-9D6E-706A352F886A}" destId="{AAA61276-B934-4771-9144-ADEEB9CA069E}" srcOrd="12" destOrd="0" presId="urn:microsoft.com/office/officeart/2005/8/layout/vProcess5"/>
    <dgm:cxn modelId="{DD287B83-39D1-4373-BC2C-8C695DF3BE22}" type="presParOf" srcId="{124A8556-EFC3-4270-9D6E-706A352F886A}" destId="{E6675228-B3EF-4B1E-BED2-E4DD0C39E409}" srcOrd="13" destOrd="0" presId="urn:microsoft.com/office/officeart/2005/8/layout/vProcess5"/>
    <dgm:cxn modelId="{9F37190E-5853-4BA3-929E-6FFB583F2B12}" type="presParOf" srcId="{124A8556-EFC3-4270-9D6E-706A352F886A}" destId="{846AD01F-1A26-427D-B724-9D0882CB4161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AA75934-2208-4A33-8CC1-5EF999D72FEE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989A112-E2D9-4D34-8DCC-9C8C0EF9C2CC}">
      <dgm:prSet phldrT="[Texto]" custT="1"/>
      <dgm:spPr/>
      <dgm:t>
        <a:bodyPr/>
        <a:lstStyle/>
        <a:p>
          <a:pPr algn="l"/>
          <a:endParaRPr lang="pt-BR" sz="3600" b="1" dirty="0">
            <a:latin typeface="Roboto" pitchFamily="2" charset="0"/>
            <a:ea typeface="Roboto" pitchFamily="2" charset="0"/>
          </a:endParaRPr>
        </a:p>
        <a:p>
          <a:pPr algn="l"/>
          <a:r>
            <a:rPr lang="pt-BR" sz="3200" b="1" dirty="0">
              <a:latin typeface="Roboto" pitchFamily="2" charset="0"/>
              <a:ea typeface="Roboto" pitchFamily="2" charset="0"/>
            </a:rPr>
            <a:t>Desdobramentos da expansão marítima</a:t>
          </a:r>
        </a:p>
      </dgm:t>
    </dgm:pt>
    <dgm:pt modelId="{96A7CB48-0DFF-4F23-B0C8-48E21D075200}" type="parTrans" cxnId="{FEBCCD19-0948-4917-99A0-74528A8FC38F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66D501EE-0EBB-4875-AFCF-19731B71D099}" type="sibTrans" cxnId="{FEBCCD19-0948-4917-99A0-74528A8FC38F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F5F3DBC9-AB27-4DF9-9C5A-0979B672F1FC}">
      <dgm:prSet phldrT="[Texto]" custT="1"/>
      <dgm:spPr/>
      <dgm:t>
        <a:bodyPr/>
        <a:lstStyle/>
        <a:p>
          <a:pPr marL="179388" indent="-179388"/>
          <a:r>
            <a:rPr lang="pt-BR" sz="2800" dirty="0">
              <a:solidFill>
                <a:schemeClr val="accent6">
                  <a:lumMod val="75000"/>
                </a:schemeClr>
              </a:solidFill>
              <a:latin typeface="Roboto" pitchFamily="2" charset="0"/>
              <a:ea typeface="Roboto" pitchFamily="2" charset="0"/>
            </a:rPr>
            <a:t>•</a:t>
          </a:r>
          <a:r>
            <a:rPr lang="pt-BR" sz="2200" dirty="0">
              <a:latin typeface="Roboto" pitchFamily="2" charset="0"/>
              <a:ea typeface="Roboto" pitchFamily="2" charset="0"/>
            </a:rPr>
            <a:t> Intercâmbio de mercadorias, conhecimentos tecnológicos, hábitos e costumes de diversas culturas. </a:t>
          </a:r>
        </a:p>
        <a:p>
          <a:pPr marL="179388" indent="-179388"/>
          <a:r>
            <a:rPr lang="pt-BR" sz="2200" dirty="0">
              <a:solidFill>
                <a:schemeClr val="accent6">
                  <a:lumMod val="75000"/>
                </a:schemeClr>
              </a:solidFill>
              <a:latin typeface="Roboto" pitchFamily="2" charset="0"/>
              <a:ea typeface="Roboto" pitchFamily="2" charset="0"/>
            </a:rPr>
            <a:t>•</a:t>
          </a:r>
          <a:r>
            <a:rPr lang="pt-BR" sz="2200" dirty="0">
              <a:latin typeface="Roboto" pitchFamily="2" charset="0"/>
              <a:ea typeface="Roboto" pitchFamily="2" charset="0"/>
            </a:rPr>
            <a:t> Sistema comercial da Europa integrou-se à África, à Ásia e à América. </a:t>
          </a:r>
        </a:p>
        <a:p>
          <a:pPr marL="179388" indent="-179388"/>
          <a:r>
            <a:rPr lang="pt-BR" sz="2200" dirty="0">
              <a:solidFill>
                <a:schemeClr val="accent6">
                  <a:lumMod val="75000"/>
                </a:schemeClr>
              </a:solidFill>
              <a:latin typeface="Roboto" pitchFamily="2" charset="0"/>
              <a:ea typeface="Roboto" pitchFamily="2" charset="0"/>
            </a:rPr>
            <a:t>• </a:t>
          </a:r>
          <a:r>
            <a:rPr lang="pt-BR" sz="2200" dirty="0">
              <a:latin typeface="Roboto" pitchFamily="2" charset="0"/>
              <a:ea typeface="Roboto" pitchFamily="2" charset="0"/>
            </a:rPr>
            <a:t>Formação de grandes impérios coloniais, colonização e escravização.</a:t>
          </a:r>
        </a:p>
        <a:p>
          <a:pPr marL="179388" indent="-179388"/>
          <a:r>
            <a:rPr lang="pt-BR" sz="2200" dirty="0">
              <a:solidFill>
                <a:schemeClr val="accent6">
                  <a:lumMod val="75000"/>
                </a:schemeClr>
              </a:solidFill>
              <a:latin typeface="Roboto" pitchFamily="2" charset="0"/>
              <a:ea typeface="Roboto" pitchFamily="2" charset="0"/>
            </a:rPr>
            <a:t>•</a:t>
          </a:r>
          <a:r>
            <a:rPr lang="pt-BR" sz="2200" dirty="0">
              <a:latin typeface="Roboto" pitchFamily="2" charset="0"/>
              <a:ea typeface="Roboto" pitchFamily="2" charset="0"/>
            </a:rPr>
            <a:t> Espanhóis e portugueses estabeleceram domínios em regiões da América, oceanos Índico e Pacífico e do Mar da China. </a:t>
          </a:r>
        </a:p>
        <a:p>
          <a:pPr marL="179388" indent="-179388"/>
          <a:r>
            <a:rPr lang="pt-BR" sz="2200" dirty="0">
              <a:solidFill>
                <a:schemeClr val="accent6">
                  <a:lumMod val="75000"/>
                </a:schemeClr>
              </a:solidFill>
              <a:latin typeface="Roboto" pitchFamily="2" charset="0"/>
              <a:ea typeface="Roboto" pitchFamily="2" charset="0"/>
            </a:rPr>
            <a:t>•</a:t>
          </a:r>
          <a:r>
            <a:rPr lang="pt-BR" sz="2200" dirty="0">
              <a:latin typeface="Roboto" pitchFamily="2" charset="0"/>
              <a:ea typeface="Roboto" pitchFamily="2" charset="0"/>
            </a:rPr>
            <a:t> No século XVI, Inglaterra, França e Holanda também entraram na disputa por territórios e pelo controle do comércio marítimo.</a:t>
          </a:r>
        </a:p>
        <a:p>
          <a:pPr marL="0"/>
          <a:endParaRPr lang="pt-BR" sz="2200" dirty="0">
            <a:latin typeface="Roboto" pitchFamily="2" charset="0"/>
            <a:ea typeface="Roboto" pitchFamily="2" charset="0"/>
          </a:endParaRPr>
        </a:p>
        <a:p>
          <a:pPr marL="0"/>
          <a:endParaRPr lang="pt-BR" sz="2200" dirty="0">
            <a:latin typeface="Roboto" pitchFamily="2" charset="0"/>
            <a:ea typeface="Roboto" pitchFamily="2" charset="0"/>
          </a:endParaRPr>
        </a:p>
      </dgm:t>
    </dgm:pt>
    <dgm:pt modelId="{3C530F12-32A9-4A2D-A14E-A55E3A11D736}" type="parTrans" cxnId="{38433C4C-3B5D-4353-953A-A10B3E9E2936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334F396E-17A8-477B-AEE3-895870AB088C}" type="sibTrans" cxnId="{38433C4C-3B5D-4353-953A-A10B3E9E2936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761CDC47-18C8-41AC-8A7E-284ACAC1ABA8}">
      <dgm:prSet phldrT="[Texto]" custT="1"/>
      <dgm:spPr/>
      <dgm:t>
        <a:bodyPr/>
        <a:lstStyle/>
        <a:p>
          <a:endParaRPr lang="pt-BR" sz="2200" dirty="0">
            <a:latin typeface="Roboto" pitchFamily="2" charset="0"/>
            <a:ea typeface="Roboto" pitchFamily="2" charset="0"/>
          </a:endParaRPr>
        </a:p>
      </dgm:t>
    </dgm:pt>
    <dgm:pt modelId="{6DF4C9B8-F5AB-4D79-A934-BE2FB74ECE01}" type="parTrans" cxnId="{315EF3AA-EEF1-451E-9CD3-8DB835FC42D2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8DFEE541-D7CD-4AEA-A56F-A2B0FB1269DD}" type="sibTrans" cxnId="{315EF3AA-EEF1-451E-9CD3-8DB835FC42D2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7D736501-1F9A-48DB-A4B6-DD3B89838B49}">
      <dgm:prSet phldrT="[Texto]" custT="1"/>
      <dgm:spPr/>
      <dgm:t>
        <a:bodyPr/>
        <a:lstStyle/>
        <a:p>
          <a:endParaRPr lang="pt-BR" sz="2200" dirty="0">
            <a:latin typeface="Roboto" pitchFamily="2" charset="0"/>
            <a:ea typeface="Roboto" pitchFamily="2" charset="0"/>
          </a:endParaRPr>
        </a:p>
      </dgm:t>
    </dgm:pt>
    <dgm:pt modelId="{EF1F47AC-615D-4C4F-A8AB-BA84BE005CCA}" type="parTrans" cxnId="{BD9D9DB9-377C-44C2-B453-58A225D87775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9850AE4B-7F26-4F91-B386-5B5B63EED3C3}" type="sibTrans" cxnId="{BD9D9DB9-377C-44C2-B453-58A225D87775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C9238174-8233-4E30-AB67-97F38D314E9E}" type="pres">
      <dgm:prSet presAssocID="{BAA75934-2208-4A33-8CC1-5EF999D72FEE}" presName="vert0" presStyleCnt="0">
        <dgm:presLayoutVars>
          <dgm:dir/>
          <dgm:animOne val="branch"/>
          <dgm:animLvl val="lvl"/>
        </dgm:presLayoutVars>
      </dgm:prSet>
      <dgm:spPr/>
    </dgm:pt>
    <dgm:pt modelId="{3FEF2620-C901-40BD-9303-114E28D5BE95}" type="pres">
      <dgm:prSet presAssocID="{9989A112-E2D9-4D34-8DCC-9C8C0EF9C2CC}" presName="thickLine" presStyleLbl="alignNode1" presStyleIdx="0" presStyleCnt="1"/>
      <dgm:spPr>
        <a:ln>
          <a:solidFill>
            <a:schemeClr val="bg1"/>
          </a:solidFill>
        </a:ln>
      </dgm:spPr>
    </dgm:pt>
    <dgm:pt modelId="{7BB39027-50E3-4A36-A6A7-23D8804592C5}" type="pres">
      <dgm:prSet presAssocID="{9989A112-E2D9-4D34-8DCC-9C8C0EF9C2CC}" presName="horz1" presStyleCnt="0"/>
      <dgm:spPr/>
    </dgm:pt>
    <dgm:pt modelId="{AA91F49E-6C86-4F20-A4DF-A2C4A82D9D68}" type="pres">
      <dgm:prSet presAssocID="{9989A112-E2D9-4D34-8DCC-9C8C0EF9C2CC}" presName="tx1" presStyleLbl="revTx" presStyleIdx="0" presStyleCnt="4" custScaleX="207149" custScaleY="86291"/>
      <dgm:spPr/>
    </dgm:pt>
    <dgm:pt modelId="{23762C56-D70B-4F87-9FBC-53F483397C49}" type="pres">
      <dgm:prSet presAssocID="{9989A112-E2D9-4D34-8DCC-9C8C0EF9C2CC}" presName="vert1" presStyleCnt="0"/>
      <dgm:spPr/>
    </dgm:pt>
    <dgm:pt modelId="{6BEEE52C-3FEB-4FD4-8F1F-5E7AD70C4D42}" type="pres">
      <dgm:prSet presAssocID="{F5F3DBC9-AB27-4DF9-9C5A-0979B672F1FC}" presName="vertSpace2a" presStyleCnt="0"/>
      <dgm:spPr/>
    </dgm:pt>
    <dgm:pt modelId="{9BFC2718-90F6-4C46-BF6A-E26B642B2A59}" type="pres">
      <dgm:prSet presAssocID="{F5F3DBC9-AB27-4DF9-9C5A-0979B672F1FC}" presName="horz2" presStyleCnt="0"/>
      <dgm:spPr/>
    </dgm:pt>
    <dgm:pt modelId="{946B6A2F-5B3B-40B8-9528-DF5890448E5D}" type="pres">
      <dgm:prSet presAssocID="{F5F3DBC9-AB27-4DF9-9C5A-0979B672F1FC}" presName="horzSpace2" presStyleCnt="0"/>
      <dgm:spPr/>
    </dgm:pt>
    <dgm:pt modelId="{63267380-C039-4FB2-9FB2-A468077367E9}" type="pres">
      <dgm:prSet presAssocID="{F5F3DBC9-AB27-4DF9-9C5A-0979B672F1FC}" presName="tx2" presStyleLbl="revTx" presStyleIdx="1" presStyleCnt="4" custScaleY="496970"/>
      <dgm:spPr/>
    </dgm:pt>
    <dgm:pt modelId="{A6451687-18F6-4B85-BCFD-199DC492CA54}" type="pres">
      <dgm:prSet presAssocID="{F5F3DBC9-AB27-4DF9-9C5A-0979B672F1FC}" presName="vert2" presStyleCnt="0"/>
      <dgm:spPr/>
    </dgm:pt>
    <dgm:pt modelId="{1A89B2BC-8E54-4D15-AC6E-C23A989021F3}" type="pres">
      <dgm:prSet presAssocID="{F5F3DBC9-AB27-4DF9-9C5A-0979B672F1FC}" presName="thinLine2b" presStyleLbl="callout" presStyleIdx="0" presStyleCnt="3" custLinFactY="2600000" custLinFactNeighborX="-39401" custLinFactNeighborY="2665691"/>
      <dgm:spPr>
        <a:ln>
          <a:solidFill>
            <a:schemeClr val="bg1"/>
          </a:solidFill>
        </a:ln>
      </dgm:spPr>
    </dgm:pt>
    <dgm:pt modelId="{8542725C-1C4D-42E7-A58D-A1179D47F187}" type="pres">
      <dgm:prSet presAssocID="{F5F3DBC9-AB27-4DF9-9C5A-0979B672F1FC}" presName="vertSpace2b" presStyleCnt="0"/>
      <dgm:spPr/>
    </dgm:pt>
    <dgm:pt modelId="{39B20DC1-543F-4983-8CCA-2B4536FCF0EE}" type="pres">
      <dgm:prSet presAssocID="{761CDC47-18C8-41AC-8A7E-284ACAC1ABA8}" presName="horz2" presStyleCnt="0"/>
      <dgm:spPr/>
    </dgm:pt>
    <dgm:pt modelId="{8477762C-CDD2-4A77-9A68-A48627F221B8}" type="pres">
      <dgm:prSet presAssocID="{761CDC47-18C8-41AC-8A7E-284ACAC1ABA8}" presName="horzSpace2" presStyleCnt="0"/>
      <dgm:spPr/>
    </dgm:pt>
    <dgm:pt modelId="{C0494074-0A54-48E0-A14B-32844C0C0C2C}" type="pres">
      <dgm:prSet presAssocID="{761CDC47-18C8-41AC-8A7E-284ACAC1ABA8}" presName="tx2" presStyleLbl="revTx" presStyleIdx="2" presStyleCnt="4" custLinFactNeighborX="-271" custLinFactNeighborY="-8900"/>
      <dgm:spPr/>
    </dgm:pt>
    <dgm:pt modelId="{E1F9A8DD-E96F-4C23-82E5-74EC7308B73E}" type="pres">
      <dgm:prSet presAssocID="{761CDC47-18C8-41AC-8A7E-284ACAC1ABA8}" presName="vert2" presStyleCnt="0"/>
      <dgm:spPr/>
    </dgm:pt>
    <dgm:pt modelId="{F220B64D-257F-47C6-953B-8598ADDB1E55}" type="pres">
      <dgm:prSet presAssocID="{761CDC47-18C8-41AC-8A7E-284ACAC1ABA8}" presName="thinLine2b" presStyleLbl="callout" presStyleIdx="1" presStyleCnt="3" custLinFactY="500000" custLinFactNeighborX="245" custLinFactNeighborY="585379"/>
      <dgm:spPr/>
    </dgm:pt>
    <dgm:pt modelId="{1CBA6E73-1042-45D5-B682-036AC84F574F}" type="pres">
      <dgm:prSet presAssocID="{761CDC47-18C8-41AC-8A7E-284ACAC1ABA8}" presName="vertSpace2b" presStyleCnt="0"/>
      <dgm:spPr/>
    </dgm:pt>
    <dgm:pt modelId="{DA934988-DE49-4A70-868D-14F886BAA068}" type="pres">
      <dgm:prSet presAssocID="{7D736501-1F9A-48DB-A4B6-DD3B89838B49}" presName="horz2" presStyleCnt="0"/>
      <dgm:spPr/>
    </dgm:pt>
    <dgm:pt modelId="{883D4FE5-3D92-4891-BEE9-AC78B08A7EA1}" type="pres">
      <dgm:prSet presAssocID="{7D736501-1F9A-48DB-A4B6-DD3B89838B49}" presName="horzSpace2" presStyleCnt="0"/>
      <dgm:spPr/>
    </dgm:pt>
    <dgm:pt modelId="{79E48923-0A1E-494C-B20C-CB889DC59DCB}" type="pres">
      <dgm:prSet presAssocID="{7D736501-1F9A-48DB-A4B6-DD3B89838B49}" presName="tx2" presStyleLbl="revTx" presStyleIdx="3" presStyleCnt="4"/>
      <dgm:spPr/>
    </dgm:pt>
    <dgm:pt modelId="{30E50270-529A-41EC-9BA0-33381A294C2C}" type="pres">
      <dgm:prSet presAssocID="{7D736501-1F9A-48DB-A4B6-DD3B89838B49}" presName="vert2" presStyleCnt="0"/>
      <dgm:spPr/>
    </dgm:pt>
    <dgm:pt modelId="{AA0554A0-92A4-4F2C-AF1C-3FD1798243DE}" type="pres">
      <dgm:prSet presAssocID="{7D736501-1F9A-48DB-A4B6-DD3B89838B49}" presName="thinLine2b" presStyleLbl="callout" presStyleIdx="2" presStyleCnt="3"/>
      <dgm:spPr/>
    </dgm:pt>
    <dgm:pt modelId="{7109EF01-5DB6-41AE-B870-4BD684E4D757}" type="pres">
      <dgm:prSet presAssocID="{7D736501-1F9A-48DB-A4B6-DD3B89838B49}" presName="vertSpace2b" presStyleCnt="0"/>
      <dgm:spPr/>
    </dgm:pt>
  </dgm:ptLst>
  <dgm:cxnLst>
    <dgm:cxn modelId="{FEBCCD19-0948-4917-99A0-74528A8FC38F}" srcId="{BAA75934-2208-4A33-8CC1-5EF999D72FEE}" destId="{9989A112-E2D9-4D34-8DCC-9C8C0EF9C2CC}" srcOrd="0" destOrd="0" parTransId="{96A7CB48-0DFF-4F23-B0C8-48E21D075200}" sibTransId="{66D501EE-0EBB-4875-AFCF-19731B71D099}"/>
    <dgm:cxn modelId="{93B09D29-3B5C-4624-A3CA-8F47044BFB5F}" type="presOf" srcId="{9989A112-E2D9-4D34-8DCC-9C8C0EF9C2CC}" destId="{AA91F49E-6C86-4F20-A4DF-A2C4A82D9D68}" srcOrd="0" destOrd="0" presId="urn:microsoft.com/office/officeart/2008/layout/LinedList"/>
    <dgm:cxn modelId="{24363041-557B-49B4-9F5E-7F493E6F1A2E}" type="presOf" srcId="{F5F3DBC9-AB27-4DF9-9C5A-0979B672F1FC}" destId="{63267380-C039-4FB2-9FB2-A468077367E9}" srcOrd="0" destOrd="0" presId="urn:microsoft.com/office/officeart/2008/layout/LinedList"/>
    <dgm:cxn modelId="{38433C4C-3B5D-4353-953A-A10B3E9E2936}" srcId="{9989A112-E2D9-4D34-8DCC-9C8C0EF9C2CC}" destId="{F5F3DBC9-AB27-4DF9-9C5A-0979B672F1FC}" srcOrd="0" destOrd="0" parTransId="{3C530F12-32A9-4A2D-A14E-A55E3A11D736}" sibTransId="{334F396E-17A8-477B-AEE3-895870AB088C}"/>
    <dgm:cxn modelId="{05A4AD7C-DDAB-4F10-9D3E-09FB6052B12A}" type="presOf" srcId="{BAA75934-2208-4A33-8CC1-5EF999D72FEE}" destId="{C9238174-8233-4E30-AB67-97F38D314E9E}" srcOrd="0" destOrd="0" presId="urn:microsoft.com/office/officeart/2008/layout/LinedList"/>
    <dgm:cxn modelId="{07F74087-09A4-436A-8A81-5EDC07D2F385}" type="presOf" srcId="{761CDC47-18C8-41AC-8A7E-284ACAC1ABA8}" destId="{C0494074-0A54-48E0-A14B-32844C0C0C2C}" srcOrd="0" destOrd="0" presId="urn:microsoft.com/office/officeart/2008/layout/LinedList"/>
    <dgm:cxn modelId="{14215FA3-989B-4D75-AE82-BD5EACA88266}" type="presOf" srcId="{7D736501-1F9A-48DB-A4B6-DD3B89838B49}" destId="{79E48923-0A1E-494C-B20C-CB889DC59DCB}" srcOrd="0" destOrd="0" presId="urn:microsoft.com/office/officeart/2008/layout/LinedList"/>
    <dgm:cxn modelId="{315EF3AA-EEF1-451E-9CD3-8DB835FC42D2}" srcId="{9989A112-E2D9-4D34-8DCC-9C8C0EF9C2CC}" destId="{761CDC47-18C8-41AC-8A7E-284ACAC1ABA8}" srcOrd="1" destOrd="0" parTransId="{6DF4C9B8-F5AB-4D79-A934-BE2FB74ECE01}" sibTransId="{8DFEE541-D7CD-4AEA-A56F-A2B0FB1269DD}"/>
    <dgm:cxn modelId="{BD9D9DB9-377C-44C2-B453-58A225D87775}" srcId="{9989A112-E2D9-4D34-8DCC-9C8C0EF9C2CC}" destId="{7D736501-1F9A-48DB-A4B6-DD3B89838B49}" srcOrd="2" destOrd="0" parTransId="{EF1F47AC-615D-4C4F-A8AB-BA84BE005CCA}" sibTransId="{9850AE4B-7F26-4F91-B386-5B5B63EED3C3}"/>
    <dgm:cxn modelId="{6000E21E-C9FA-4817-B95F-A176B6C65D4E}" type="presParOf" srcId="{C9238174-8233-4E30-AB67-97F38D314E9E}" destId="{3FEF2620-C901-40BD-9303-114E28D5BE95}" srcOrd="0" destOrd="0" presId="urn:microsoft.com/office/officeart/2008/layout/LinedList"/>
    <dgm:cxn modelId="{83CB914E-FF83-4FA4-B2C7-79CFB0354735}" type="presParOf" srcId="{C9238174-8233-4E30-AB67-97F38D314E9E}" destId="{7BB39027-50E3-4A36-A6A7-23D8804592C5}" srcOrd="1" destOrd="0" presId="urn:microsoft.com/office/officeart/2008/layout/LinedList"/>
    <dgm:cxn modelId="{695F2D55-F776-4EBE-B289-DA7F8755E880}" type="presParOf" srcId="{7BB39027-50E3-4A36-A6A7-23D8804592C5}" destId="{AA91F49E-6C86-4F20-A4DF-A2C4A82D9D68}" srcOrd="0" destOrd="0" presId="urn:microsoft.com/office/officeart/2008/layout/LinedList"/>
    <dgm:cxn modelId="{FC28D897-67D0-43E2-8AA1-89686161239D}" type="presParOf" srcId="{7BB39027-50E3-4A36-A6A7-23D8804592C5}" destId="{23762C56-D70B-4F87-9FBC-53F483397C49}" srcOrd="1" destOrd="0" presId="urn:microsoft.com/office/officeart/2008/layout/LinedList"/>
    <dgm:cxn modelId="{A33E13B4-69A2-4CD0-A74E-EC6DACD64A36}" type="presParOf" srcId="{23762C56-D70B-4F87-9FBC-53F483397C49}" destId="{6BEEE52C-3FEB-4FD4-8F1F-5E7AD70C4D42}" srcOrd="0" destOrd="0" presId="urn:microsoft.com/office/officeart/2008/layout/LinedList"/>
    <dgm:cxn modelId="{33F40998-BF76-463A-B6CE-7929CA573241}" type="presParOf" srcId="{23762C56-D70B-4F87-9FBC-53F483397C49}" destId="{9BFC2718-90F6-4C46-BF6A-E26B642B2A59}" srcOrd="1" destOrd="0" presId="urn:microsoft.com/office/officeart/2008/layout/LinedList"/>
    <dgm:cxn modelId="{75959470-36F7-4753-8FAA-AD53D8475E60}" type="presParOf" srcId="{9BFC2718-90F6-4C46-BF6A-E26B642B2A59}" destId="{946B6A2F-5B3B-40B8-9528-DF5890448E5D}" srcOrd="0" destOrd="0" presId="urn:microsoft.com/office/officeart/2008/layout/LinedList"/>
    <dgm:cxn modelId="{280E5D92-F8B2-4E9A-A57B-62780D3BCFD1}" type="presParOf" srcId="{9BFC2718-90F6-4C46-BF6A-E26B642B2A59}" destId="{63267380-C039-4FB2-9FB2-A468077367E9}" srcOrd="1" destOrd="0" presId="urn:microsoft.com/office/officeart/2008/layout/LinedList"/>
    <dgm:cxn modelId="{B66304EE-AF68-4483-8F2E-655E61D25C89}" type="presParOf" srcId="{9BFC2718-90F6-4C46-BF6A-E26B642B2A59}" destId="{A6451687-18F6-4B85-BCFD-199DC492CA54}" srcOrd="2" destOrd="0" presId="urn:microsoft.com/office/officeart/2008/layout/LinedList"/>
    <dgm:cxn modelId="{8AFEFF27-D830-4C59-8F45-3E0FE9678816}" type="presParOf" srcId="{23762C56-D70B-4F87-9FBC-53F483397C49}" destId="{1A89B2BC-8E54-4D15-AC6E-C23A989021F3}" srcOrd="2" destOrd="0" presId="urn:microsoft.com/office/officeart/2008/layout/LinedList"/>
    <dgm:cxn modelId="{96D0FD57-CA34-47D6-85C0-0A2FF09D282A}" type="presParOf" srcId="{23762C56-D70B-4F87-9FBC-53F483397C49}" destId="{8542725C-1C4D-42E7-A58D-A1179D47F187}" srcOrd="3" destOrd="0" presId="urn:microsoft.com/office/officeart/2008/layout/LinedList"/>
    <dgm:cxn modelId="{5D15DB15-DE15-4743-B2A9-B2DC8C955562}" type="presParOf" srcId="{23762C56-D70B-4F87-9FBC-53F483397C49}" destId="{39B20DC1-543F-4983-8CCA-2B4536FCF0EE}" srcOrd="4" destOrd="0" presId="urn:microsoft.com/office/officeart/2008/layout/LinedList"/>
    <dgm:cxn modelId="{2CD7126D-1DDE-42C3-8F01-E9832DE36901}" type="presParOf" srcId="{39B20DC1-543F-4983-8CCA-2B4536FCF0EE}" destId="{8477762C-CDD2-4A77-9A68-A48627F221B8}" srcOrd="0" destOrd="0" presId="urn:microsoft.com/office/officeart/2008/layout/LinedList"/>
    <dgm:cxn modelId="{A9AD4BD4-BB06-4336-9F67-928E40F7F98F}" type="presParOf" srcId="{39B20DC1-543F-4983-8CCA-2B4536FCF0EE}" destId="{C0494074-0A54-48E0-A14B-32844C0C0C2C}" srcOrd="1" destOrd="0" presId="urn:microsoft.com/office/officeart/2008/layout/LinedList"/>
    <dgm:cxn modelId="{22A47F60-F3DE-4EFA-A3A5-2C0AE9853E03}" type="presParOf" srcId="{39B20DC1-543F-4983-8CCA-2B4536FCF0EE}" destId="{E1F9A8DD-E96F-4C23-82E5-74EC7308B73E}" srcOrd="2" destOrd="0" presId="urn:microsoft.com/office/officeart/2008/layout/LinedList"/>
    <dgm:cxn modelId="{69D1675D-2A38-4BA0-929C-351CBD36E3FC}" type="presParOf" srcId="{23762C56-D70B-4F87-9FBC-53F483397C49}" destId="{F220B64D-257F-47C6-953B-8598ADDB1E55}" srcOrd="5" destOrd="0" presId="urn:microsoft.com/office/officeart/2008/layout/LinedList"/>
    <dgm:cxn modelId="{8C816042-E8E3-489E-8597-3C583223A121}" type="presParOf" srcId="{23762C56-D70B-4F87-9FBC-53F483397C49}" destId="{1CBA6E73-1042-45D5-B682-036AC84F574F}" srcOrd="6" destOrd="0" presId="urn:microsoft.com/office/officeart/2008/layout/LinedList"/>
    <dgm:cxn modelId="{CF4BFC59-4D94-4268-8049-F13B454B112C}" type="presParOf" srcId="{23762C56-D70B-4F87-9FBC-53F483397C49}" destId="{DA934988-DE49-4A70-868D-14F886BAA068}" srcOrd="7" destOrd="0" presId="urn:microsoft.com/office/officeart/2008/layout/LinedList"/>
    <dgm:cxn modelId="{312179EF-A6FD-47D1-A880-2F0DA219CC59}" type="presParOf" srcId="{DA934988-DE49-4A70-868D-14F886BAA068}" destId="{883D4FE5-3D92-4891-BEE9-AC78B08A7EA1}" srcOrd="0" destOrd="0" presId="urn:microsoft.com/office/officeart/2008/layout/LinedList"/>
    <dgm:cxn modelId="{FC9F3B17-CF46-4C2A-A807-1FC833EDCA39}" type="presParOf" srcId="{DA934988-DE49-4A70-868D-14F886BAA068}" destId="{79E48923-0A1E-494C-B20C-CB889DC59DCB}" srcOrd="1" destOrd="0" presId="urn:microsoft.com/office/officeart/2008/layout/LinedList"/>
    <dgm:cxn modelId="{493B9222-30AE-49B9-8CC5-F56A2839E85D}" type="presParOf" srcId="{DA934988-DE49-4A70-868D-14F886BAA068}" destId="{30E50270-529A-41EC-9BA0-33381A294C2C}" srcOrd="2" destOrd="0" presId="urn:microsoft.com/office/officeart/2008/layout/LinedList"/>
    <dgm:cxn modelId="{00DC3C0E-F5CB-47EA-A873-3AD2A6D41A4A}" type="presParOf" srcId="{23762C56-D70B-4F87-9FBC-53F483397C49}" destId="{AA0554A0-92A4-4F2C-AF1C-3FD1798243DE}" srcOrd="8" destOrd="0" presId="urn:microsoft.com/office/officeart/2008/layout/LinedList"/>
    <dgm:cxn modelId="{E0ADA3F2-943F-47A9-947E-0655276C2249}" type="presParOf" srcId="{23762C56-D70B-4F87-9FBC-53F483397C49}" destId="{7109EF01-5DB6-41AE-B870-4BD684E4D757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AA75934-2208-4A33-8CC1-5EF999D72FEE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989A112-E2D9-4D34-8DCC-9C8C0EF9C2CC}">
      <dgm:prSet phldrT="[Texto]" custT="1"/>
      <dgm:spPr/>
      <dgm:t>
        <a:bodyPr/>
        <a:lstStyle/>
        <a:p>
          <a:pPr algn="l"/>
          <a:endParaRPr lang="pt-BR" sz="3600" b="1" dirty="0">
            <a:latin typeface="Roboto" pitchFamily="2" charset="0"/>
            <a:ea typeface="Roboto" pitchFamily="2" charset="0"/>
          </a:endParaRPr>
        </a:p>
        <a:p>
          <a:pPr algn="l"/>
          <a:r>
            <a:rPr lang="pt-BR" sz="3200" b="1" dirty="0">
              <a:latin typeface="Roboto" pitchFamily="2" charset="0"/>
              <a:ea typeface="Roboto" pitchFamily="2" charset="0"/>
            </a:rPr>
            <a:t>Colonialismo e Revolução Comercial</a:t>
          </a:r>
        </a:p>
      </dgm:t>
    </dgm:pt>
    <dgm:pt modelId="{96A7CB48-0DFF-4F23-B0C8-48E21D075200}" type="parTrans" cxnId="{FEBCCD19-0948-4917-99A0-74528A8FC38F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66D501EE-0EBB-4875-AFCF-19731B71D099}" type="sibTrans" cxnId="{FEBCCD19-0948-4917-99A0-74528A8FC38F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F5F3DBC9-AB27-4DF9-9C5A-0979B672F1FC}">
      <dgm:prSet phldrT="[Texto]" custT="1"/>
      <dgm:spPr/>
      <dgm:t>
        <a:bodyPr/>
        <a:lstStyle/>
        <a:p>
          <a:pPr marL="179388" indent="-179388"/>
          <a:r>
            <a:rPr lang="pt-BR" sz="2800" dirty="0">
              <a:solidFill>
                <a:schemeClr val="accent3">
                  <a:lumMod val="75000"/>
                </a:schemeClr>
              </a:solidFill>
              <a:latin typeface="Roboto" pitchFamily="2" charset="0"/>
              <a:ea typeface="Roboto" pitchFamily="2" charset="0"/>
            </a:rPr>
            <a:t>•</a:t>
          </a:r>
          <a:r>
            <a:rPr lang="pt-BR" sz="2200" dirty="0">
              <a:latin typeface="Roboto" pitchFamily="2" charset="0"/>
              <a:ea typeface="Roboto" pitchFamily="2" charset="0"/>
            </a:rPr>
            <a:t> Entre os séculos XV e XVII vigorou entre os países europeus o mercantilismo, que se baseava no protecionismo dos produtos nacionais, no metalismo (acúmulo de outro e prata) e na balança comercial favorável.</a:t>
          </a:r>
        </a:p>
        <a:p>
          <a:pPr marL="179388" indent="-179388"/>
          <a:r>
            <a:rPr lang="pt-BR" sz="2200" dirty="0">
              <a:solidFill>
                <a:schemeClr val="accent3">
                  <a:lumMod val="75000"/>
                </a:schemeClr>
              </a:solidFill>
              <a:latin typeface="Roboto" pitchFamily="2" charset="0"/>
              <a:ea typeface="Roboto" pitchFamily="2" charset="0"/>
            </a:rPr>
            <a:t>•</a:t>
          </a:r>
          <a:r>
            <a:rPr lang="pt-BR" sz="2200" dirty="0">
              <a:latin typeface="Roboto" pitchFamily="2" charset="0"/>
              <a:ea typeface="Roboto" pitchFamily="2" charset="0"/>
            </a:rPr>
            <a:t> Essas condições permitiram o enriquecimento dos Estados europeus e o desenvolvimento do capitalismo.</a:t>
          </a:r>
        </a:p>
        <a:p>
          <a:pPr marL="179388" indent="-179388"/>
          <a:r>
            <a:rPr lang="pt-BR" sz="2200" dirty="0">
              <a:solidFill>
                <a:schemeClr val="accent3">
                  <a:lumMod val="75000"/>
                </a:schemeClr>
              </a:solidFill>
              <a:latin typeface="Roboto" pitchFamily="2" charset="0"/>
              <a:ea typeface="Roboto" pitchFamily="2" charset="0"/>
            </a:rPr>
            <a:t>•</a:t>
          </a:r>
          <a:r>
            <a:rPr lang="pt-BR" sz="2200" dirty="0">
              <a:latin typeface="Roboto" pitchFamily="2" charset="0"/>
              <a:ea typeface="Roboto" pitchFamily="2" charset="0"/>
            </a:rPr>
            <a:t> O desenvolvimento do capitalismo a partir da exploração das colônias e de outras práticas mercantilistas ficou conhecido como </a:t>
          </a:r>
          <a:r>
            <a:rPr lang="pt-BR" sz="2200" b="1" dirty="0">
              <a:latin typeface="Roboto" pitchFamily="2" charset="0"/>
              <a:ea typeface="Roboto" pitchFamily="2" charset="0"/>
            </a:rPr>
            <a:t>Revolução Comercial</a:t>
          </a:r>
          <a:r>
            <a:rPr lang="pt-BR" sz="2200" dirty="0">
              <a:latin typeface="Roboto" pitchFamily="2" charset="0"/>
              <a:ea typeface="Roboto" pitchFamily="2" charset="0"/>
            </a:rPr>
            <a:t>. </a:t>
          </a:r>
        </a:p>
        <a:p>
          <a:pPr marL="0"/>
          <a:endParaRPr lang="pt-BR" sz="2200" dirty="0">
            <a:latin typeface="Roboto" pitchFamily="2" charset="0"/>
            <a:ea typeface="Roboto" pitchFamily="2" charset="0"/>
          </a:endParaRPr>
        </a:p>
        <a:p>
          <a:pPr marL="0"/>
          <a:endParaRPr lang="pt-BR" sz="2200" dirty="0">
            <a:latin typeface="Roboto" pitchFamily="2" charset="0"/>
            <a:ea typeface="Roboto" pitchFamily="2" charset="0"/>
          </a:endParaRPr>
        </a:p>
      </dgm:t>
    </dgm:pt>
    <dgm:pt modelId="{3C530F12-32A9-4A2D-A14E-A55E3A11D736}" type="parTrans" cxnId="{38433C4C-3B5D-4353-953A-A10B3E9E2936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334F396E-17A8-477B-AEE3-895870AB088C}" type="sibTrans" cxnId="{38433C4C-3B5D-4353-953A-A10B3E9E2936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761CDC47-18C8-41AC-8A7E-284ACAC1ABA8}">
      <dgm:prSet phldrT="[Texto]" custT="1"/>
      <dgm:spPr/>
      <dgm:t>
        <a:bodyPr/>
        <a:lstStyle/>
        <a:p>
          <a:endParaRPr lang="pt-BR" sz="2200" dirty="0">
            <a:latin typeface="Roboto" pitchFamily="2" charset="0"/>
            <a:ea typeface="Roboto" pitchFamily="2" charset="0"/>
          </a:endParaRPr>
        </a:p>
      </dgm:t>
    </dgm:pt>
    <dgm:pt modelId="{6DF4C9B8-F5AB-4D79-A934-BE2FB74ECE01}" type="parTrans" cxnId="{315EF3AA-EEF1-451E-9CD3-8DB835FC42D2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8DFEE541-D7CD-4AEA-A56F-A2B0FB1269DD}" type="sibTrans" cxnId="{315EF3AA-EEF1-451E-9CD3-8DB835FC42D2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7D736501-1F9A-48DB-A4B6-DD3B89838B49}">
      <dgm:prSet phldrT="[Texto]" custT="1"/>
      <dgm:spPr/>
      <dgm:t>
        <a:bodyPr/>
        <a:lstStyle/>
        <a:p>
          <a:endParaRPr lang="pt-BR" sz="2200" dirty="0">
            <a:latin typeface="Roboto" pitchFamily="2" charset="0"/>
            <a:ea typeface="Roboto" pitchFamily="2" charset="0"/>
          </a:endParaRPr>
        </a:p>
      </dgm:t>
    </dgm:pt>
    <dgm:pt modelId="{EF1F47AC-615D-4C4F-A8AB-BA84BE005CCA}" type="parTrans" cxnId="{BD9D9DB9-377C-44C2-B453-58A225D87775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9850AE4B-7F26-4F91-B386-5B5B63EED3C3}" type="sibTrans" cxnId="{BD9D9DB9-377C-44C2-B453-58A225D87775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C9238174-8233-4E30-AB67-97F38D314E9E}" type="pres">
      <dgm:prSet presAssocID="{BAA75934-2208-4A33-8CC1-5EF999D72FEE}" presName="vert0" presStyleCnt="0">
        <dgm:presLayoutVars>
          <dgm:dir/>
          <dgm:animOne val="branch"/>
          <dgm:animLvl val="lvl"/>
        </dgm:presLayoutVars>
      </dgm:prSet>
      <dgm:spPr/>
    </dgm:pt>
    <dgm:pt modelId="{3FEF2620-C901-40BD-9303-114E28D5BE95}" type="pres">
      <dgm:prSet presAssocID="{9989A112-E2D9-4D34-8DCC-9C8C0EF9C2CC}" presName="thickLine" presStyleLbl="alignNode1" presStyleIdx="0" presStyleCnt="1"/>
      <dgm:spPr>
        <a:ln>
          <a:solidFill>
            <a:schemeClr val="bg1"/>
          </a:solidFill>
        </a:ln>
      </dgm:spPr>
    </dgm:pt>
    <dgm:pt modelId="{7BB39027-50E3-4A36-A6A7-23D8804592C5}" type="pres">
      <dgm:prSet presAssocID="{9989A112-E2D9-4D34-8DCC-9C8C0EF9C2CC}" presName="horz1" presStyleCnt="0"/>
      <dgm:spPr/>
    </dgm:pt>
    <dgm:pt modelId="{AA91F49E-6C86-4F20-A4DF-A2C4A82D9D68}" type="pres">
      <dgm:prSet presAssocID="{9989A112-E2D9-4D34-8DCC-9C8C0EF9C2CC}" presName="tx1" presStyleLbl="revTx" presStyleIdx="0" presStyleCnt="4" custScaleX="207149" custScaleY="86291"/>
      <dgm:spPr/>
    </dgm:pt>
    <dgm:pt modelId="{23762C56-D70B-4F87-9FBC-53F483397C49}" type="pres">
      <dgm:prSet presAssocID="{9989A112-E2D9-4D34-8DCC-9C8C0EF9C2CC}" presName="vert1" presStyleCnt="0"/>
      <dgm:spPr/>
    </dgm:pt>
    <dgm:pt modelId="{6BEEE52C-3FEB-4FD4-8F1F-5E7AD70C4D42}" type="pres">
      <dgm:prSet presAssocID="{F5F3DBC9-AB27-4DF9-9C5A-0979B672F1FC}" presName="vertSpace2a" presStyleCnt="0"/>
      <dgm:spPr/>
    </dgm:pt>
    <dgm:pt modelId="{9BFC2718-90F6-4C46-BF6A-E26B642B2A59}" type="pres">
      <dgm:prSet presAssocID="{F5F3DBC9-AB27-4DF9-9C5A-0979B672F1FC}" presName="horz2" presStyleCnt="0"/>
      <dgm:spPr/>
    </dgm:pt>
    <dgm:pt modelId="{946B6A2F-5B3B-40B8-9528-DF5890448E5D}" type="pres">
      <dgm:prSet presAssocID="{F5F3DBC9-AB27-4DF9-9C5A-0979B672F1FC}" presName="horzSpace2" presStyleCnt="0"/>
      <dgm:spPr/>
    </dgm:pt>
    <dgm:pt modelId="{63267380-C039-4FB2-9FB2-A468077367E9}" type="pres">
      <dgm:prSet presAssocID="{F5F3DBC9-AB27-4DF9-9C5A-0979B672F1FC}" presName="tx2" presStyleLbl="revTx" presStyleIdx="1" presStyleCnt="4" custScaleY="496970"/>
      <dgm:spPr/>
    </dgm:pt>
    <dgm:pt modelId="{A6451687-18F6-4B85-BCFD-199DC492CA54}" type="pres">
      <dgm:prSet presAssocID="{F5F3DBC9-AB27-4DF9-9C5A-0979B672F1FC}" presName="vert2" presStyleCnt="0"/>
      <dgm:spPr/>
    </dgm:pt>
    <dgm:pt modelId="{1A89B2BC-8E54-4D15-AC6E-C23A989021F3}" type="pres">
      <dgm:prSet presAssocID="{F5F3DBC9-AB27-4DF9-9C5A-0979B672F1FC}" presName="thinLine2b" presStyleLbl="callout" presStyleIdx="0" presStyleCnt="3" custLinFactY="2600000" custLinFactNeighborX="-39401" custLinFactNeighborY="2665691"/>
      <dgm:spPr>
        <a:ln>
          <a:solidFill>
            <a:schemeClr val="bg1"/>
          </a:solidFill>
        </a:ln>
      </dgm:spPr>
    </dgm:pt>
    <dgm:pt modelId="{8542725C-1C4D-42E7-A58D-A1179D47F187}" type="pres">
      <dgm:prSet presAssocID="{F5F3DBC9-AB27-4DF9-9C5A-0979B672F1FC}" presName="vertSpace2b" presStyleCnt="0"/>
      <dgm:spPr/>
    </dgm:pt>
    <dgm:pt modelId="{39B20DC1-543F-4983-8CCA-2B4536FCF0EE}" type="pres">
      <dgm:prSet presAssocID="{761CDC47-18C8-41AC-8A7E-284ACAC1ABA8}" presName="horz2" presStyleCnt="0"/>
      <dgm:spPr/>
    </dgm:pt>
    <dgm:pt modelId="{8477762C-CDD2-4A77-9A68-A48627F221B8}" type="pres">
      <dgm:prSet presAssocID="{761CDC47-18C8-41AC-8A7E-284ACAC1ABA8}" presName="horzSpace2" presStyleCnt="0"/>
      <dgm:spPr/>
    </dgm:pt>
    <dgm:pt modelId="{C0494074-0A54-48E0-A14B-32844C0C0C2C}" type="pres">
      <dgm:prSet presAssocID="{761CDC47-18C8-41AC-8A7E-284ACAC1ABA8}" presName="tx2" presStyleLbl="revTx" presStyleIdx="2" presStyleCnt="4" custLinFactNeighborX="-271" custLinFactNeighborY="-8900"/>
      <dgm:spPr/>
    </dgm:pt>
    <dgm:pt modelId="{E1F9A8DD-E96F-4C23-82E5-74EC7308B73E}" type="pres">
      <dgm:prSet presAssocID="{761CDC47-18C8-41AC-8A7E-284ACAC1ABA8}" presName="vert2" presStyleCnt="0"/>
      <dgm:spPr/>
    </dgm:pt>
    <dgm:pt modelId="{F220B64D-257F-47C6-953B-8598ADDB1E55}" type="pres">
      <dgm:prSet presAssocID="{761CDC47-18C8-41AC-8A7E-284ACAC1ABA8}" presName="thinLine2b" presStyleLbl="callout" presStyleIdx="1" presStyleCnt="3" custLinFactY="500000" custLinFactNeighborX="245" custLinFactNeighborY="585379"/>
      <dgm:spPr/>
    </dgm:pt>
    <dgm:pt modelId="{1CBA6E73-1042-45D5-B682-036AC84F574F}" type="pres">
      <dgm:prSet presAssocID="{761CDC47-18C8-41AC-8A7E-284ACAC1ABA8}" presName="vertSpace2b" presStyleCnt="0"/>
      <dgm:spPr/>
    </dgm:pt>
    <dgm:pt modelId="{DA934988-DE49-4A70-868D-14F886BAA068}" type="pres">
      <dgm:prSet presAssocID="{7D736501-1F9A-48DB-A4B6-DD3B89838B49}" presName="horz2" presStyleCnt="0"/>
      <dgm:spPr/>
    </dgm:pt>
    <dgm:pt modelId="{883D4FE5-3D92-4891-BEE9-AC78B08A7EA1}" type="pres">
      <dgm:prSet presAssocID="{7D736501-1F9A-48DB-A4B6-DD3B89838B49}" presName="horzSpace2" presStyleCnt="0"/>
      <dgm:spPr/>
    </dgm:pt>
    <dgm:pt modelId="{79E48923-0A1E-494C-B20C-CB889DC59DCB}" type="pres">
      <dgm:prSet presAssocID="{7D736501-1F9A-48DB-A4B6-DD3B89838B49}" presName="tx2" presStyleLbl="revTx" presStyleIdx="3" presStyleCnt="4"/>
      <dgm:spPr/>
    </dgm:pt>
    <dgm:pt modelId="{30E50270-529A-41EC-9BA0-33381A294C2C}" type="pres">
      <dgm:prSet presAssocID="{7D736501-1F9A-48DB-A4B6-DD3B89838B49}" presName="vert2" presStyleCnt="0"/>
      <dgm:spPr/>
    </dgm:pt>
    <dgm:pt modelId="{AA0554A0-92A4-4F2C-AF1C-3FD1798243DE}" type="pres">
      <dgm:prSet presAssocID="{7D736501-1F9A-48DB-A4B6-DD3B89838B49}" presName="thinLine2b" presStyleLbl="callout" presStyleIdx="2" presStyleCnt="3"/>
      <dgm:spPr/>
    </dgm:pt>
    <dgm:pt modelId="{7109EF01-5DB6-41AE-B870-4BD684E4D757}" type="pres">
      <dgm:prSet presAssocID="{7D736501-1F9A-48DB-A4B6-DD3B89838B49}" presName="vertSpace2b" presStyleCnt="0"/>
      <dgm:spPr/>
    </dgm:pt>
  </dgm:ptLst>
  <dgm:cxnLst>
    <dgm:cxn modelId="{FEBCCD19-0948-4917-99A0-74528A8FC38F}" srcId="{BAA75934-2208-4A33-8CC1-5EF999D72FEE}" destId="{9989A112-E2D9-4D34-8DCC-9C8C0EF9C2CC}" srcOrd="0" destOrd="0" parTransId="{96A7CB48-0DFF-4F23-B0C8-48E21D075200}" sibTransId="{66D501EE-0EBB-4875-AFCF-19731B71D099}"/>
    <dgm:cxn modelId="{93B09D29-3B5C-4624-A3CA-8F47044BFB5F}" type="presOf" srcId="{9989A112-E2D9-4D34-8DCC-9C8C0EF9C2CC}" destId="{AA91F49E-6C86-4F20-A4DF-A2C4A82D9D68}" srcOrd="0" destOrd="0" presId="urn:microsoft.com/office/officeart/2008/layout/LinedList"/>
    <dgm:cxn modelId="{24363041-557B-49B4-9F5E-7F493E6F1A2E}" type="presOf" srcId="{F5F3DBC9-AB27-4DF9-9C5A-0979B672F1FC}" destId="{63267380-C039-4FB2-9FB2-A468077367E9}" srcOrd="0" destOrd="0" presId="urn:microsoft.com/office/officeart/2008/layout/LinedList"/>
    <dgm:cxn modelId="{38433C4C-3B5D-4353-953A-A10B3E9E2936}" srcId="{9989A112-E2D9-4D34-8DCC-9C8C0EF9C2CC}" destId="{F5F3DBC9-AB27-4DF9-9C5A-0979B672F1FC}" srcOrd="0" destOrd="0" parTransId="{3C530F12-32A9-4A2D-A14E-A55E3A11D736}" sibTransId="{334F396E-17A8-477B-AEE3-895870AB088C}"/>
    <dgm:cxn modelId="{05A4AD7C-DDAB-4F10-9D3E-09FB6052B12A}" type="presOf" srcId="{BAA75934-2208-4A33-8CC1-5EF999D72FEE}" destId="{C9238174-8233-4E30-AB67-97F38D314E9E}" srcOrd="0" destOrd="0" presId="urn:microsoft.com/office/officeart/2008/layout/LinedList"/>
    <dgm:cxn modelId="{07F74087-09A4-436A-8A81-5EDC07D2F385}" type="presOf" srcId="{761CDC47-18C8-41AC-8A7E-284ACAC1ABA8}" destId="{C0494074-0A54-48E0-A14B-32844C0C0C2C}" srcOrd="0" destOrd="0" presId="urn:microsoft.com/office/officeart/2008/layout/LinedList"/>
    <dgm:cxn modelId="{14215FA3-989B-4D75-AE82-BD5EACA88266}" type="presOf" srcId="{7D736501-1F9A-48DB-A4B6-DD3B89838B49}" destId="{79E48923-0A1E-494C-B20C-CB889DC59DCB}" srcOrd="0" destOrd="0" presId="urn:microsoft.com/office/officeart/2008/layout/LinedList"/>
    <dgm:cxn modelId="{315EF3AA-EEF1-451E-9CD3-8DB835FC42D2}" srcId="{9989A112-E2D9-4D34-8DCC-9C8C0EF9C2CC}" destId="{761CDC47-18C8-41AC-8A7E-284ACAC1ABA8}" srcOrd="1" destOrd="0" parTransId="{6DF4C9B8-F5AB-4D79-A934-BE2FB74ECE01}" sibTransId="{8DFEE541-D7CD-4AEA-A56F-A2B0FB1269DD}"/>
    <dgm:cxn modelId="{BD9D9DB9-377C-44C2-B453-58A225D87775}" srcId="{9989A112-E2D9-4D34-8DCC-9C8C0EF9C2CC}" destId="{7D736501-1F9A-48DB-A4B6-DD3B89838B49}" srcOrd="2" destOrd="0" parTransId="{EF1F47AC-615D-4C4F-A8AB-BA84BE005CCA}" sibTransId="{9850AE4B-7F26-4F91-B386-5B5B63EED3C3}"/>
    <dgm:cxn modelId="{6000E21E-C9FA-4817-B95F-A176B6C65D4E}" type="presParOf" srcId="{C9238174-8233-4E30-AB67-97F38D314E9E}" destId="{3FEF2620-C901-40BD-9303-114E28D5BE95}" srcOrd="0" destOrd="0" presId="urn:microsoft.com/office/officeart/2008/layout/LinedList"/>
    <dgm:cxn modelId="{83CB914E-FF83-4FA4-B2C7-79CFB0354735}" type="presParOf" srcId="{C9238174-8233-4E30-AB67-97F38D314E9E}" destId="{7BB39027-50E3-4A36-A6A7-23D8804592C5}" srcOrd="1" destOrd="0" presId="urn:microsoft.com/office/officeart/2008/layout/LinedList"/>
    <dgm:cxn modelId="{695F2D55-F776-4EBE-B289-DA7F8755E880}" type="presParOf" srcId="{7BB39027-50E3-4A36-A6A7-23D8804592C5}" destId="{AA91F49E-6C86-4F20-A4DF-A2C4A82D9D68}" srcOrd="0" destOrd="0" presId="urn:microsoft.com/office/officeart/2008/layout/LinedList"/>
    <dgm:cxn modelId="{FC28D897-67D0-43E2-8AA1-89686161239D}" type="presParOf" srcId="{7BB39027-50E3-4A36-A6A7-23D8804592C5}" destId="{23762C56-D70B-4F87-9FBC-53F483397C49}" srcOrd="1" destOrd="0" presId="urn:microsoft.com/office/officeart/2008/layout/LinedList"/>
    <dgm:cxn modelId="{A33E13B4-69A2-4CD0-A74E-EC6DACD64A36}" type="presParOf" srcId="{23762C56-D70B-4F87-9FBC-53F483397C49}" destId="{6BEEE52C-3FEB-4FD4-8F1F-5E7AD70C4D42}" srcOrd="0" destOrd="0" presId="urn:microsoft.com/office/officeart/2008/layout/LinedList"/>
    <dgm:cxn modelId="{33F40998-BF76-463A-B6CE-7929CA573241}" type="presParOf" srcId="{23762C56-D70B-4F87-9FBC-53F483397C49}" destId="{9BFC2718-90F6-4C46-BF6A-E26B642B2A59}" srcOrd="1" destOrd="0" presId="urn:microsoft.com/office/officeart/2008/layout/LinedList"/>
    <dgm:cxn modelId="{75959470-36F7-4753-8FAA-AD53D8475E60}" type="presParOf" srcId="{9BFC2718-90F6-4C46-BF6A-E26B642B2A59}" destId="{946B6A2F-5B3B-40B8-9528-DF5890448E5D}" srcOrd="0" destOrd="0" presId="urn:microsoft.com/office/officeart/2008/layout/LinedList"/>
    <dgm:cxn modelId="{280E5D92-F8B2-4E9A-A57B-62780D3BCFD1}" type="presParOf" srcId="{9BFC2718-90F6-4C46-BF6A-E26B642B2A59}" destId="{63267380-C039-4FB2-9FB2-A468077367E9}" srcOrd="1" destOrd="0" presId="urn:microsoft.com/office/officeart/2008/layout/LinedList"/>
    <dgm:cxn modelId="{B66304EE-AF68-4483-8F2E-655E61D25C89}" type="presParOf" srcId="{9BFC2718-90F6-4C46-BF6A-E26B642B2A59}" destId="{A6451687-18F6-4B85-BCFD-199DC492CA54}" srcOrd="2" destOrd="0" presId="urn:microsoft.com/office/officeart/2008/layout/LinedList"/>
    <dgm:cxn modelId="{8AFEFF27-D830-4C59-8F45-3E0FE9678816}" type="presParOf" srcId="{23762C56-D70B-4F87-9FBC-53F483397C49}" destId="{1A89B2BC-8E54-4D15-AC6E-C23A989021F3}" srcOrd="2" destOrd="0" presId="urn:microsoft.com/office/officeart/2008/layout/LinedList"/>
    <dgm:cxn modelId="{96D0FD57-CA34-47D6-85C0-0A2FF09D282A}" type="presParOf" srcId="{23762C56-D70B-4F87-9FBC-53F483397C49}" destId="{8542725C-1C4D-42E7-A58D-A1179D47F187}" srcOrd="3" destOrd="0" presId="urn:microsoft.com/office/officeart/2008/layout/LinedList"/>
    <dgm:cxn modelId="{5D15DB15-DE15-4743-B2A9-B2DC8C955562}" type="presParOf" srcId="{23762C56-D70B-4F87-9FBC-53F483397C49}" destId="{39B20DC1-543F-4983-8CCA-2B4536FCF0EE}" srcOrd="4" destOrd="0" presId="urn:microsoft.com/office/officeart/2008/layout/LinedList"/>
    <dgm:cxn modelId="{2CD7126D-1DDE-42C3-8F01-E9832DE36901}" type="presParOf" srcId="{39B20DC1-543F-4983-8CCA-2B4536FCF0EE}" destId="{8477762C-CDD2-4A77-9A68-A48627F221B8}" srcOrd="0" destOrd="0" presId="urn:microsoft.com/office/officeart/2008/layout/LinedList"/>
    <dgm:cxn modelId="{A9AD4BD4-BB06-4336-9F67-928E40F7F98F}" type="presParOf" srcId="{39B20DC1-543F-4983-8CCA-2B4536FCF0EE}" destId="{C0494074-0A54-48E0-A14B-32844C0C0C2C}" srcOrd="1" destOrd="0" presId="urn:microsoft.com/office/officeart/2008/layout/LinedList"/>
    <dgm:cxn modelId="{22A47F60-F3DE-4EFA-A3A5-2C0AE9853E03}" type="presParOf" srcId="{39B20DC1-543F-4983-8CCA-2B4536FCF0EE}" destId="{E1F9A8DD-E96F-4C23-82E5-74EC7308B73E}" srcOrd="2" destOrd="0" presId="urn:microsoft.com/office/officeart/2008/layout/LinedList"/>
    <dgm:cxn modelId="{69D1675D-2A38-4BA0-929C-351CBD36E3FC}" type="presParOf" srcId="{23762C56-D70B-4F87-9FBC-53F483397C49}" destId="{F220B64D-257F-47C6-953B-8598ADDB1E55}" srcOrd="5" destOrd="0" presId="urn:microsoft.com/office/officeart/2008/layout/LinedList"/>
    <dgm:cxn modelId="{8C816042-E8E3-489E-8597-3C583223A121}" type="presParOf" srcId="{23762C56-D70B-4F87-9FBC-53F483397C49}" destId="{1CBA6E73-1042-45D5-B682-036AC84F574F}" srcOrd="6" destOrd="0" presId="urn:microsoft.com/office/officeart/2008/layout/LinedList"/>
    <dgm:cxn modelId="{CF4BFC59-4D94-4268-8049-F13B454B112C}" type="presParOf" srcId="{23762C56-D70B-4F87-9FBC-53F483397C49}" destId="{DA934988-DE49-4A70-868D-14F886BAA068}" srcOrd="7" destOrd="0" presId="urn:microsoft.com/office/officeart/2008/layout/LinedList"/>
    <dgm:cxn modelId="{312179EF-A6FD-47D1-A880-2F0DA219CC59}" type="presParOf" srcId="{DA934988-DE49-4A70-868D-14F886BAA068}" destId="{883D4FE5-3D92-4891-BEE9-AC78B08A7EA1}" srcOrd="0" destOrd="0" presId="urn:microsoft.com/office/officeart/2008/layout/LinedList"/>
    <dgm:cxn modelId="{FC9F3B17-CF46-4C2A-A807-1FC833EDCA39}" type="presParOf" srcId="{DA934988-DE49-4A70-868D-14F886BAA068}" destId="{79E48923-0A1E-494C-B20C-CB889DC59DCB}" srcOrd="1" destOrd="0" presId="urn:microsoft.com/office/officeart/2008/layout/LinedList"/>
    <dgm:cxn modelId="{493B9222-30AE-49B9-8CC5-F56A2839E85D}" type="presParOf" srcId="{DA934988-DE49-4A70-868D-14F886BAA068}" destId="{30E50270-529A-41EC-9BA0-33381A294C2C}" srcOrd="2" destOrd="0" presId="urn:microsoft.com/office/officeart/2008/layout/LinedList"/>
    <dgm:cxn modelId="{00DC3C0E-F5CB-47EA-A873-3AD2A6D41A4A}" type="presParOf" srcId="{23762C56-D70B-4F87-9FBC-53F483397C49}" destId="{AA0554A0-92A4-4F2C-AF1C-3FD1798243DE}" srcOrd="8" destOrd="0" presId="urn:microsoft.com/office/officeart/2008/layout/LinedList"/>
    <dgm:cxn modelId="{E0ADA3F2-943F-47A9-947E-0655276C2249}" type="presParOf" srcId="{23762C56-D70B-4F87-9FBC-53F483397C49}" destId="{7109EF01-5DB6-41AE-B870-4BD684E4D757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BDD067-BEC7-4BA7-8A73-4C990595022B}">
      <dsp:nvSpPr>
        <dsp:cNvPr id="0" name=""/>
        <dsp:cNvSpPr/>
      </dsp:nvSpPr>
      <dsp:spPr>
        <a:xfrm>
          <a:off x="0" y="0"/>
          <a:ext cx="9546992" cy="1512168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Até o século XIV, as navegações se limitavam em geral aos mares fechados e às costas oceânicas, pois não havia na Europa tecnologias que permitissem a navegação transoceânica.</a:t>
          </a:r>
        </a:p>
      </dsp:txBody>
      <dsp:txXfrm>
        <a:off x="44290" y="44290"/>
        <a:ext cx="7915245" cy="1423588"/>
      </dsp:txXfrm>
    </dsp:sp>
    <dsp:sp modelId="{EDC6CFCB-D54D-4FBE-A6F1-E3A41A8289F3}">
      <dsp:nvSpPr>
        <dsp:cNvPr id="0" name=""/>
        <dsp:cNvSpPr/>
      </dsp:nvSpPr>
      <dsp:spPr>
        <a:xfrm>
          <a:off x="842381" y="1764195"/>
          <a:ext cx="9546992" cy="1512168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Expansão marítima (Fase 1): conquista da costa atlântica africana (1418-1487).</a:t>
          </a:r>
        </a:p>
      </dsp:txBody>
      <dsp:txXfrm>
        <a:off x="886671" y="1808485"/>
        <a:ext cx="7633121" cy="1423588"/>
      </dsp:txXfrm>
    </dsp:sp>
    <dsp:sp modelId="{7392F2C9-6383-4646-A28F-6B1AA7445CDF}">
      <dsp:nvSpPr>
        <dsp:cNvPr id="0" name=""/>
        <dsp:cNvSpPr/>
      </dsp:nvSpPr>
      <dsp:spPr>
        <a:xfrm>
          <a:off x="1684763" y="3528391"/>
          <a:ext cx="9546992" cy="1512168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Expansão marítima (Fase 2): Era das Grandes Navegações (1498-início do séc. XVII). 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</dsp:txBody>
      <dsp:txXfrm>
        <a:off x="1729053" y="3572681"/>
        <a:ext cx="7633121" cy="1423588"/>
      </dsp:txXfrm>
    </dsp:sp>
    <dsp:sp modelId="{845EF3CC-ED04-44CE-B8B7-EE0767A33397}">
      <dsp:nvSpPr>
        <dsp:cNvPr id="0" name=""/>
        <dsp:cNvSpPr/>
      </dsp:nvSpPr>
      <dsp:spPr>
        <a:xfrm>
          <a:off x="8564083" y="1146727"/>
          <a:ext cx="982909" cy="982909"/>
        </a:xfrm>
        <a:prstGeom prst="downArrow">
          <a:avLst>
            <a:gd name="adj1" fmla="val 55000"/>
            <a:gd name="adj2" fmla="val 45000"/>
          </a:avLst>
        </a:prstGeom>
        <a:solidFill>
          <a:schemeClr val="bg1">
            <a:alpha val="9000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</dsp:txBody>
      <dsp:txXfrm>
        <a:off x="8785238" y="1146727"/>
        <a:ext cx="540599" cy="739639"/>
      </dsp:txXfrm>
    </dsp:sp>
    <dsp:sp modelId="{93BD97CF-B4EE-4411-930C-C83E1B1AB05C}">
      <dsp:nvSpPr>
        <dsp:cNvPr id="0" name=""/>
        <dsp:cNvSpPr/>
      </dsp:nvSpPr>
      <dsp:spPr>
        <a:xfrm>
          <a:off x="9406465" y="2900842"/>
          <a:ext cx="982909" cy="982909"/>
        </a:xfrm>
        <a:prstGeom prst="downArrow">
          <a:avLst>
            <a:gd name="adj1" fmla="val 55000"/>
            <a:gd name="adj2" fmla="val 45000"/>
          </a:avLst>
        </a:prstGeom>
        <a:solidFill>
          <a:schemeClr val="bg1">
            <a:alpha val="9000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</dsp:txBody>
      <dsp:txXfrm>
        <a:off x="9627620" y="2900842"/>
        <a:ext cx="540599" cy="7396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5D0165-99F0-4984-BCEA-27D88A905DC3}">
      <dsp:nvSpPr>
        <dsp:cNvPr id="0" name=""/>
        <dsp:cNvSpPr/>
      </dsp:nvSpPr>
      <dsp:spPr>
        <a:xfrm>
          <a:off x="5315" y="0"/>
          <a:ext cx="2958664" cy="406845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FFC00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400" kern="1200" dirty="0">
            <a:latin typeface="Roboto" pitchFamily="2" charset="0"/>
            <a:ea typeface="Roboto" pitchFamily="2" charset="0"/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latin typeface="Roboto" pitchFamily="2" charset="0"/>
              <a:ea typeface="Roboto" pitchFamily="2" charset="0"/>
            </a:rPr>
            <a:t>Na época das navegações, o poder da Igreja se integrava ao poder temporal dos Estados Nacionais. Portugal e Espanha pediam a mediação do papa em conflitos.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400" kern="1200" dirty="0">
            <a:latin typeface="Roboto" pitchFamily="2" charset="0"/>
            <a:ea typeface="Roboto" pitchFamily="2" charset="0"/>
          </a:endParaRPr>
        </a:p>
      </dsp:txBody>
      <dsp:txXfrm>
        <a:off x="91971" y="86656"/>
        <a:ext cx="2785352" cy="3895140"/>
      </dsp:txXfrm>
    </dsp:sp>
    <dsp:sp modelId="{DA6A2A71-1651-4642-981F-E9C6E5A591DC}">
      <dsp:nvSpPr>
        <dsp:cNvPr id="0" name=""/>
        <dsp:cNvSpPr/>
      </dsp:nvSpPr>
      <dsp:spPr>
        <a:xfrm>
          <a:off x="3208949" y="1730464"/>
          <a:ext cx="519334" cy="607523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400" kern="1200" dirty="0">
            <a:latin typeface="Roboto" pitchFamily="2" charset="0"/>
            <a:ea typeface="Roboto" pitchFamily="2" charset="0"/>
          </a:endParaRPr>
        </a:p>
      </dsp:txBody>
      <dsp:txXfrm>
        <a:off x="3208949" y="1851969"/>
        <a:ext cx="363534" cy="364513"/>
      </dsp:txXfrm>
    </dsp:sp>
    <dsp:sp modelId="{6A3240CD-8146-4397-BA3A-4DAB9A235FD2}">
      <dsp:nvSpPr>
        <dsp:cNvPr id="0" name=""/>
        <dsp:cNvSpPr/>
      </dsp:nvSpPr>
      <dsp:spPr>
        <a:xfrm>
          <a:off x="3943857" y="0"/>
          <a:ext cx="2958664" cy="406845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FFC00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400" kern="1200" dirty="0">
            <a:latin typeface="Roboto" pitchFamily="2" charset="0"/>
            <a:ea typeface="Roboto" pitchFamily="2" charset="0"/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400" kern="1200" dirty="0">
            <a:latin typeface="Roboto" pitchFamily="2" charset="0"/>
            <a:ea typeface="Roboto" pitchFamily="2" charset="0"/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latin typeface="Roboto" pitchFamily="2" charset="0"/>
              <a:ea typeface="Roboto" pitchFamily="2" charset="0"/>
            </a:rPr>
            <a:t>A chegada dos europeus à América provocou disputas territoriais entre portugueses e espanhóis.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400" kern="1200" dirty="0">
            <a:latin typeface="Roboto" pitchFamily="2" charset="0"/>
            <a:ea typeface="Roboto" pitchFamily="2" charset="0"/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400" kern="1200" dirty="0">
            <a:latin typeface="Roboto" pitchFamily="2" charset="0"/>
            <a:ea typeface="Roboto" pitchFamily="2" charset="0"/>
          </a:endParaRPr>
        </a:p>
      </dsp:txBody>
      <dsp:txXfrm>
        <a:off x="4030513" y="86656"/>
        <a:ext cx="2785352" cy="3895140"/>
      </dsp:txXfrm>
    </dsp:sp>
    <dsp:sp modelId="{1E954790-368D-4F29-9F86-A75289A0A3C3}">
      <dsp:nvSpPr>
        <dsp:cNvPr id="0" name=""/>
        <dsp:cNvSpPr/>
      </dsp:nvSpPr>
      <dsp:spPr>
        <a:xfrm>
          <a:off x="7147491" y="1730464"/>
          <a:ext cx="519334" cy="607523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400" kern="1200" dirty="0">
            <a:latin typeface="Roboto" pitchFamily="2" charset="0"/>
            <a:ea typeface="Roboto" pitchFamily="2" charset="0"/>
          </a:endParaRPr>
        </a:p>
      </dsp:txBody>
      <dsp:txXfrm>
        <a:off x="7147491" y="1851969"/>
        <a:ext cx="363534" cy="364513"/>
      </dsp:txXfrm>
    </dsp:sp>
    <dsp:sp modelId="{DF179507-0E3A-4F29-95E9-F2A708C25741}">
      <dsp:nvSpPr>
        <dsp:cNvPr id="0" name=""/>
        <dsp:cNvSpPr/>
      </dsp:nvSpPr>
      <dsp:spPr>
        <a:xfrm>
          <a:off x="7882399" y="0"/>
          <a:ext cx="2958664" cy="4068452"/>
        </a:xfrm>
        <a:prstGeom prst="roundRect">
          <a:avLst>
            <a:gd name="adj" fmla="val 10000"/>
          </a:avLst>
        </a:prstGeom>
        <a:solidFill>
          <a:schemeClr val="bg1"/>
        </a:solidFill>
        <a:ln w="38100" cap="flat" cmpd="sng" algn="ctr">
          <a:solidFill>
            <a:srgbClr val="FFC00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latin typeface="Roboto" pitchFamily="2" charset="0"/>
              <a:ea typeface="Roboto" pitchFamily="2" charset="0"/>
            </a:rPr>
            <a:t>Com a intermediação da Igreja, foi assinado o Tratado de Tordesilhas (1494), que estabelecia os limites para cada Estado.</a:t>
          </a:r>
        </a:p>
      </dsp:txBody>
      <dsp:txXfrm>
        <a:off x="7969055" y="86656"/>
        <a:ext cx="2785352" cy="38951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F5AC9E-5C9A-4D2D-8412-1F7FBF1C9ED1}">
      <dsp:nvSpPr>
        <dsp:cNvPr id="0" name=""/>
        <dsp:cNvSpPr/>
      </dsp:nvSpPr>
      <dsp:spPr>
        <a:xfrm>
          <a:off x="3541283" y="1079283"/>
          <a:ext cx="60712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07125" y="45720"/>
              </a:lnTo>
            </a:path>
          </a:pathLst>
        </a:custGeom>
        <a:noFill/>
        <a:ln w="9525" cap="flat" cmpd="sng" algn="ctr">
          <a:solidFill>
            <a:schemeClr val="tx2">
              <a:lumMod val="60000"/>
              <a:lumOff val="40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000" kern="1200" dirty="0">
            <a:latin typeface="Roboto" pitchFamily="2" charset="0"/>
            <a:ea typeface="Roboto" pitchFamily="2" charset="0"/>
          </a:endParaRPr>
        </a:p>
      </dsp:txBody>
      <dsp:txXfrm>
        <a:off x="3828903" y="1121811"/>
        <a:ext cx="31886" cy="6383"/>
      </dsp:txXfrm>
    </dsp:sp>
    <dsp:sp modelId="{99B6F60A-3D71-43B4-8069-679819C99223}">
      <dsp:nvSpPr>
        <dsp:cNvPr id="0" name=""/>
        <dsp:cNvSpPr/>
      </dsp:nvSpPr>
      <dsp:spPr>
        <a:xfrm>
          <a:off x="770364" y="4697"/>
          <a:ext cx="2772718" cy="2240611"/>
        </a:xfrm>
        <a:prstGeom prst="rect">
          <a:avLst/>
        </a:prstGeom>
        <a:solidFill>
          <a:schemeClr val="tx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Até o início do século XIV, os conhecimentos geográficos e náuticos dos europeus eram bastantes restritos.</a:t>
          </a:r>
        </a:p>
      </dsp:txBody>
      <dsp:txXfrm>
        <a:off x="770364" y="4697"/>
        <a:ext cx="2772718" cy="2240611"/>
      </dsp:txXfrm>
    </dsp:sp>
    <dsp:sp modelId="{577757DC-1B6C-46BA-8137-4076AA052FE9}">
      <dsp:nvSpPr>
        <dsp:cNvPr id="0" name=""/>
        <dsp:cNvSpPr/>
      </dsp:nvSpPr>
      <dsp:spPr>
        <a:xfrm>
          <a:off x="6951727" y="1079283"/>
          <a:ext cx="60712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07125" y="45720"/>
              </a:lnTo>
            </a:path>
          </a:pathLst>
        </a:custGeom>
        <a:noFill/>
        <a:ln w="9525" cap="flat" cmpd="sng" algn="ctr">
          <a:solidFill>
            <a:schemeClr val="tx2">
              <a:lumMod val="60000"/>
              <a:lumOff val="40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000" kern="1200" dirty="0">
            <a:latin typeface="Roboto" pitchFamily="2" charset="0"/>
            <a:ea typeface="Roboto" pitchFamily="2" charset="0"/>
          </a:endParaRPr>
        </a:p>
      </dsp:txBody>
      <dsp:txXfrm>
        <a:off x="7239347" y="1121811"/>
        <a:ext cx="31886" cy="6383"/>
      </dsp:txXfrm>
    </dsp:sp>
    <dsp:sp modelId="{98B7BA09-DC50-41E5-9ECC-D317CF2CDC5D}">
      <dsp:nvSpPr>
        <dsp:cNvPr id="0" name=""/>
        <dsp:cNvSpPr/>
      </dsp:nvSpPr>
      <dsp:spPr>
        <a:xfrm>
          <a:off x="4180809" y="4697"/>
          <a:ext cx="2772718" cy="2240611"/>
        </a:xfrm>
        <a:prstGeom prst="rect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As viagens oceânicas eram raras. Os portugueses chamavam o Atlântico de Mar Tenebroso.</a:t>
          </a:r>
        </a:p>
      </dsp:txBody>
      <dsp:txXfrm>
        <a:off x="4180809" y="4697"/>
        <a:ext cx="2772718" cy="2240611"/>
      </dsp:txXfrm>
    </dsp:sp>
    <dsp:sp modelId="{AA7A9218-8FBD-48A1-9D0C-136B1A6AAC0B}">
      <dsp:nvSpPr>
        <dsp:cNvPr id="0" name=""/>
        <dsp:cNvSpPr/>
      </dsp:nvSpPr>
      <dsp:spPr>
        <a:xfrm>
          <a:off x="2156724" y="2243509"/>
          <a:ext cx="6820888" cy="607125"/>
        </a:xfrm>
        <a:custGeom>
          <a:avLst/>
          <a:gdLst/>
          <a:ahLst/>
          <a:cxnLst/>
          <a:rect l="0" t="0" r="0" b="0"/>
          <a:pathLst>
            <a:path>
              <a:moveTo>
                <a:pt x="6820888" y="0"/>
              </a:moveTo>
              <a:lnTo>
                <a:pt x="6820888" y="320662"/>
              </a:lnTo>
              <a:lnTo>
                <a:pt x="0" y="320662"/>
              </a:lnTo>
              <a:lnTo>
                <a:pt x="0" y="607125"/>
              </a:lnTo>
            </a:path>
          </a:pathLst>
        </a:custGeom>
        <a:noFill/>
        <a:ln w="9525" cap="flat" cmpd="sng" algn="ctr">
          <a:solidFill>
            <a:schemeClr val="tx2">
              <a:lumMod val="60000"/>
              <a:lumOff val="40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000" kern="1200" dirty="0">
            <a:latin typeface="Roboto" pitchFamily="2" charset="0"/>
            <a:ea typeface="Roboto" pitchFamily="2" charset="0"/>
          </a:endParaRPr>
        </a:p>
      </dsp:txBody>
      <dsp:txXfrm>
        <a:off x="5395902" y="2543880"/>
        <a:ext cx="342531" cy="6383"/>
      </dsp:txXfrm>
    </dsp:sp>
    <dsp:sp modelId="{CF69AB0A-97BB-414C-BEA5-6BA436CD161B}">
      <dsp:nvSpPr>
        <dsp:cNvPr id="0" name=""/>
        <dsp:cNvSpPr/>
      </dsp:nvSpPr>
      <dsp:spPr>
        <a:xfrm>
          <a:off x="7591253" y="4697"/>
          <a:ext cx="2772718" cy="2240611"/>
        </a:xfrm>
        <a:prstGeom prst="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No século XV, incentivados pelo governo português,   estudiosos compilam conhecimentos náuticos dos fenícios, gregos, árabes e egípcios.</a:t>
          </a:r>
        </a:p>
      </dsp:txBody>
      <dsp:txXfrm>
        <a:off x="7591253" y="4697"/>
        <a:ext cx="2772718" cy="2240611"/>
      </dsp:txXfrm>
    </dsp:sp>
    <dsp:sp modelId="{0E09A2A5-FE5D-4034-AD91-852E427F2B27}">
      <dsp:nvSpPr>
        <dsp:cNvPr id="0" name=""/>
        <dsp:cNvSpPr/>
      </dsp:nvSpPr>
      <dsp:spPr>
        <a:xfrm>
          <a:off x="3541283" y="3957620"/>
          <a:ext cx="60712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20662" y="45720"/>
              </a:lnTo>
              <a:lnTo>
                <a:pt x="320662" y="50417"/>
              </a:lnTo>
              <a:lnTo>
                <a:pt x="607125" y="50417"/>
              </a:lnTo>
            </a:path>
          </a:pathLst>
        </a:custGeom>
        <a:noFill/>
        <a:ln w="9525" cap="flat" cmpd="sng" algn="ctr">
          <a:solidFill>
            <a:schemeClr val="tx2">
              <a:lumMod val="60000"/>
              <a:lumOff val="40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000" kern="1200" dirty="0">
            <a:latin typeface="Roboto" pitchFamily="2" charset="0"/>
            <a:ea typeface="Roboto" pitchFamily="2" charset="0"/>
          </a:endParaRPr>
        </a:p>
      </dsp:txBody>
      <dsp:txXfrm>
        <a:off x="3828902" y="4000148"/>
        <a:ext cx="31887" cy="6383"/>
      </dsp:txXfrm>
    </dsp:sp>
    <dsp:sp modelId="{7FA637AF-062D-470C-99D7-8650643810F5}">
      <dsp:nvSpPr>
        <dsp:cNvPr id="0" name=""/>
        <dsp:cNvSpPr/>
      </dsp:nvSpPr>
      <dsp:spPr>
        <a:xfrm>
          <a:off x="770364" y="2883034"/>
          <a:ext cx="2772718" cy="2240611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Cartas de navegação mais precisas são confeccionadas.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000" kern="1200" dirty="0">
            <a:latin typeface="Roboto" pitchFamily="2" charset="0"/>
            <a:ea typeface="Roboto" pitchFamily="2" charset="0"/>
          </a:endParaRPr>
        </a:p>
      </dsp:txBody>
      <dsp:txXfrm>
        <a:off x="770364" y="2883034"/>
        <a:ext cx="2772718" cy="2240611"/>
      </dsp:txXfrm>
    </dsp:sp>
    <dsp:sp modelId="{50CE8782-EEBC-49C2-8494-2EF8490C3916}">
      <dsp:nvSpPr>
        <dsp:cNvPr id="0" name=""/>
        <dsp:cNvSpPr/>
      </dsp:nvSpPr>
      <dsp:spPr>
        <a:xfrm>
          <a:off x="6951727" y="3957620"/>
          <a:ext cx="60712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50417"/>
              </a:moveTo>
              <a:lnTo>
                <a:pt x="320662" y="50417"/>
              </a:lnTo>
              <a:lnTo>
                <a:pt x="320662" y="45720"/>
              </a:lnTo>
              <a:lnTo>
                <a:pt x="607125" y="45720"/>
              </a:lnTo>
            </a:path>
          </a:pathLst>
        </a:custGeom>
        <a:noFill/>
        <a:ln w="9525" cap="flat" cmpd="sng" algn="ctr">
          <a:solidFill>
            <a:schemeClr val="tx2">
              <a:lumMod val="60000"/>
              <a:lumOff val="40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000" kern="1200" dirty="0">
            <a:latin typeface="Roboto" pitchFamily="2" charset="0"/>
            <a:ea typeface="Roboto" pitchFamily="2" charset="0"/>
          </a:endParaRPr>
        </a:p>
      </dsp:txBody>
      <dsp:txXfrm>
        <a:off x="7239347" y="4000148"/>
        <a:ext cx="31887" cy="6383"/>
      </dsp:txXfrm>
    </dsp:sp>
    <dsp:sp modelId="{72550EE2-CAD8-4290-B11F-EA3374E4A856}">
      <dsp:nvSpPr>
        <dsp:cNvPr id="0" name=""/>
        <dsp:cNvSpPr/>
      </dsp:nvSpPr>
      <dsp:spPr>
        <a:xfrm>
          <a:off x="4180809" y="2887732"/>
          <a:ext cx="2772718" cy="2240611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Embarcações maiores e mais seguras (naus, caravelas) são desenvolvidas.</a:t>
          </a:r>
        </a:p>
      </dsp:txBody>
      <dsp:txXfrm>
        <a:off x="4180809" y="2887732"/>
        <a:ext cx="2772718" cy="2240611"/>
      </dsp:txXfrm>
    </dsp:sp>
    <dsp:sp modelId="{A2EC73C4-0139-4EE6-B9E0-148F54CB0DA3}">
      <dsp:nvSpPr>
        <dsp:cNvPr id="0" name=""/>
        <dsp:cNvSpPr/>
      </dsp:nvSpPr>
      <dsp:spPr>
        <a:xfrm>
          <a:off x="7591253" y="2883034"/>
          <a:ext cx="2772718" cy="2240611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Instrumentos náuticos como a balestilha, o astrolábio e a bússola chinesa são aperfeiçoados e garantem mais precisão às rotas. </a:t>
          </a:r>
        </a:p>
      </dsp:txBody>
      <dsp:txXfrm>
        <a:off x="7591253" y="2883034"/>
        <a:ext cx="2772718" cy="224061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9E4295-163F-443E-9987-32926313F6BA}">
      <dsp:nvSpPr>
        <dsp:cNvPr id="0" name=""/>
        <dsp:cNvSpPr/>
      </dsp:nvSpPr>
      <dsp:spPr>
        <a:xfrm>
          <a:off x="-104235" y="0"/>
          <a:ext cx="9065393" cy="907300"/>
        </a:xfrm>
        <a:prstGeom prst="roundRect">
          <a:avLst>
            <a:gd name="adj" fmla="val 10000"/>
          </a:avLst>
        </a:prstGeom>
        <a:solidFill>
          <a:srgbClr val="CC0404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A tripulação de uma embarcação tinha em média 50 a 100 pessoas, entre marinheiros, cartógrafos, representantes do rei e da Igreja, nobres aventureiros e militares. </a:t>
          </a:r>
        </a:p>
      </dsp:txBody>
      <dsp:txXfrm>
        <a:off x="-77661" y="26574"/>
        <a:ext cx="7930435" cy="854152"/>
      </dsp:txXfrm>
    </dsp:sp>
    <dsp:sp modelId="{CA1ABFEB-5CA6-4141-87DD-443022BAD947}">
      <dsp:nvSpPr>
        <dsp:cNvPr id="0" name=""/>
        <dsp:cNvSpPr/>
      </dsp:nvSpPr>
      <dsp:spPr>
        <a:xfrm>
          <a:off x="611340" y="1033314"/>
          <a:ext cx="8925894" cy="907300"/>
        </a:xfrm>
        <a:prstGeom prst="roundRect">
          <a:avLst>
            <a:gd name="adj" fmla="val 10000"/>
          </a:avLst>
        </a:prstGeom>
        <a:solidFill>
          <a:srgbClr val="CC0404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O </a:t>
          </a:r>
          <a:r>
            <a:rPr lang="pt-BR" sz="2000" kern="1200" dirty="0" err="1">
              <a:latin typeface="Roboto" pitchFamily="2" charset="0"/>
              <a:ea typeface="Roboto" pitchFamily="2" charset="0"/>
            </a:rPr>
            <a:t>capitão-mór</a:t>
          </a:r>
          <a:r>
            <a:rPr lang="pt-BR" sz="2000" kern="1200" dirty="0">
              <a:latin typeface="Roboto" pitchFamily="2" charset="0"/>
              <a:ea typeface="Roboto" pitchFamily="2" charset="0"/>
            </a:rPr>
            <a:t> era a autoridade máxima, auxiliado pelo mestre, contramestre, piloto e o escrivão, que era o representante do rei.</a:t>
          </a:r>
        </a:p>
      </dsp:txBody>
      <dsp:txXfrm>
        <a:off x="637914" y="1059888"/>
        <a:ext cx="7597537" cy="854152"/>
      </dsp:txXfrm>
    </dsp:sp>
    <dsp:sp modelId="{6F893C34-D217-41AB-9AC9-2522CF58B949}">
      <dsp:nvSpPr>
        <dsp:cNvPr id="0" name=""/>
        <dsp:cNvSpPr/>
      </dsp:nvSpPr>
      <dsp:spPr>
        <a:xfrm>
          <a:off x="1359174" y="2066629"/>
          <a:ext cx="8721877" cy="907300"/>
        </a:xfrm>
        <a:prstGeom prst="roundRect">
          <a:avLst>
            <a:gd name="adj" fmla="val 10000"/>
          </a:avLst>
        </a:prstGeom>
        <a:solidFill>
          <a:srgbClr val="CC0404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A maior parte dos  trabalhadores das embarcações era de gente pobre. Havia também prisioneiros.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</dsp:txBody>
      <dsp:txXfrm>
        <a:off x="1385748" y="2093203"/>
        <a:ext cx="7422667" cy="854152"/>
      </dsp:txXfrm>
    </dsp:sp>
    <dsp:sp modelId="{8FFDDF92-1F24-4E8E-AA1F-62A9D4596330}">
      <dsp:nvSpPr>
        <dsp:cNvPr id="0" name=""/>
        <dsp:cNvSpPr/>
      </dsp:nvSpPr>
      <dsp:spPr>
        <a:xfrm>
          <a:off x="2041713" y="3099944"/>
          <a:ext cx="8648452" cy="907300"/>
        </a:xfrm>
        <a:prstGeom prst="roundRect">
          <a:avLst>
            <a:gd name="adj" fmla="val 10000"/>
          </a:avLst>
        </a:prstGeom>
        <a:solidFill>
          <a:srgbClr val="CC0404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A alimentação era deficiente e as condições sanitárias, precária, o que provocava doenças; a maioria dormia no chão da embarcação.</a:t>
          </a:r>
        </a:p>
      </dsp:txBody>
      <dsp:txXfrm>
        <a:off x="2068287" y="3126518"/>
        <a:ext cx="7359732" cy="854152"/>
      </dsp:txXfrm>
    </dsp:sp>
    <dsp:sp modelId="{9D073D81-CB2C-4893-BC10-6D958F086B20}">
      <dsp:nvSpPr>
        <dsp:cNvPr id="0" name=""/>
        <dsp:cNvSpPr/>
      </dsp:nvSpPr>
      <dsp:spPr>
        <a:xfrm>
          <a:off x="2778002" y="4133259"/>
          <a:ext cx="8467526" cy="907300"/>
        </a:xfrm>
        <a:prstGeom prst="roundRect">
          <a:avLst>
            <a:gd name="adj" fmla="val 10000"/>
          </a:avLst>
        </a:prstGeom>
        <a:solidFill>
          <a:srgbClr val="CC0404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Por causa das condições precárias dos trabalhadores braçais, os motins e as revoltas eram frequentes.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</dsp:txBody>
      <dsp:txXfrm>
        <a:off x="2804576" y="4159833"/>
        <a:ext cx="7204655" cy="854152"/>
      </dsp:txXfrm>
    </dsp:sp>
    <dsp:sp modelId="{F5640FEA-5824-4828-B366-61466D5A7681}">
      <dsp:nvSpPr>
        <dsp:cNvPr id="0" name=""/>
        <dsp:cNvSpPr/>
      </dsp:nvSpPr>
      <dsp:spPr>
        <a:xfrm>
          <a:off x="10473317" y="0"/>
          <a:ext cx="589745" cy="589745"/>
        </a:xfrm>
        <a:prstGeom prst="downArrow">
          <a:avLst>
            <a:gd name="adj1" fmla="val 55000"/>
            <a:gd name="adj2" fmla="val 45000"/>
          </a:avLst>
        </a:prstGeom>
        <a:solidFill>
          <a:schemeClr val="bg1">
            <a:alpha val="90000"/>
          </a:schemeClr>
        </a:solidFill>
        <a:ln w="25400" cap="flat" cmpd="sng" algn="ctr">
          <a:solidFill>
            <a:schemeClr val="bg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</dsp:txBody>
      <dsp:txXfrm>
        <a:off x="10606010" y="0"/>
        <a:ext cx="324359" cy="443783"/>
      </dsp:txXfrm>
    </dsp:sp>
    <dsp:sp modelId="{CA50ECF1-EE13-45A9-B6CB-7C1D06C92D10}">
      <dsp:nvSpPr>
        <dsp:cNvPr id="0" name=""/>
        <dsp:cNvSpPr/>
      </dsp:nvSpPr>
      <dsp:spPr>
        <a:xfrm>
          <a:off x="10257295" y="484339"/>
          <a:ext cx="589745" cy="589745"/>
        </a:xfrm>
        <a:prstGeom prst="downArrow">
          <a:avLst>
            <a:gd name="adj1" fmla="val 55000"/>
            <a:gd name="adj2" fmla="val 45000"/>
          </a:avLst>
        </a:prstGeom>
        <a:solidFill>
          <a:schemeClr val="bg1">
            <a:alpha val="90000"/>
          </a:schemeClr>
        </a:solidFill>
        <a:ln w="25400" cap="flat" cmpd="sng" algn="ctr">
          <a:solidFill>
            <a:schemeClr val="bg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</dsp:txBody>
      <dsp:txXfrm>
        <a:off x="10389988" y="484339"/>
        <a:ext cx="324359" cy="443783"/>
      </dsp:txXfrm>
    </dsp:sp>
    <dsp:sp modelId="{7B71EFD4-B718-458B-8EFF-669FC593B515}">
      <dsp:nvSpPr>
        <dsp:cNvPr id="0" name=""/>
        <dsp:cNvSpPr/>
      </dsp:nvSpPr>
      <dsp:spPr>
        <a:xfrm>
          <a:off x="10617336" y="779215"/>
          <a:ext cx="589745" cy="589745"/>
        </a:xfrm>
        <a:prstGeom prst="downArrow">
          <a:avLst>
            <a:gd name="adj1" fmla="val 55000"/>
            <a:gd name="adj2" fmla="val 45000"/>
          </a:avLst>
        </a:prstGeom>
        <a:solidFill>
          <a:schemeClr val="bg1">
            <a:alpha val="90000"/>
          </a:schemeClr>
        </a:solidFill>
        <a:ln w="25400" cap="flat" cmpd="sng" algn="ctr">
          <a:solidFill>
            <a:schemeClr val="bg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</dsp:txBody>
      <dsp:txXfrm>
        <a:off x="10750029" y="779215"/>
        <a:ext cx="324359" cy="443783"/>
      </dsp:txXfrm>
    </dsp:sp>
    <dsp:sp modelId="{1BEC9F5C-3E8B-4931-8D4F-D67FBDDDEE0F}">
      <dsp:nvSpPr>
        <dsp:cNvPr id="0" name=""/>
        <dsp:cNvSpPr/>
      </dsp:nvSpPr>
      <dsp:spPr>
        <a:xfrm>
          <a:off x="10185290" y="288034"/>
          <a:ext cx="589745" cy="589745"/>
        </a:xfrm>
        <a:prstGeom prst="downArrow">
          <a:avLst>
            <a:gd name="adj1" fmla="val 55000"/>
            <a:gd name="adj2" fmla="val 45000"/>
          </a:avLst>
        </a:prstGeom>
        <a:solidFill>
          <a:schemeClr val="bg1">
            <a:alpha val="90000"/>
          </a:schemeClr>
        </a:solidFill>
        <a:ln w="25400" cap="flat" cmpd="sng" algn="ctr">
          <a:solidFill>
            <a:schemeClr val="bg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700" kern="1200" dirty="0">
            <a:latin typeface="Roboto" pitchFamily="2" charset="0"/>
            <a:ea typeface="Roboto" pitchFamily="2" charset="0"/>
          </a:endParaRPr>
        </a:p>
      </dsp:txBody>
      <dsp:txXfrm>
        <a:off x="10317983" y="288034"/>
        <a:ext cx="324359" cy="44378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EF2620-C901-40BD-9303-114E28D5BE95}">
      <dsp:nvSpPr>
        <dsp:cNvPr id="0" name=""/>
        <dsp:cNvSpPr/>
      </dsp:nvSpPr>
      <dsp:spPr>
        <a:xfrm>
          <a:off x="0" y="4664"/>
          <a:ext cx="1123032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91F49E-6C86-4F20-A4DF-A2C4A82D9D68}">
      <dsp:nvSpPr>
        <dsp:cNvPr id="0" name=""/>
        <dsp:cNvSpPr/>
      </dsp:nvSpPr>
      <dsp:spPr>
        <a:xfrm>
          <a:off x="0" y="4664"/>
          <a:ext cx="3830299" cy="54005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3600" b="1" kern="1200" dirty="0">
            <a:latin typeface="Roboto" pitchFamily="2" charset="0"/>
            <a:ea typeface="Roboto" pitchFamily="2" charset="0"/>
          </a:endParaRP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b="1" kern="1200" dirty="0">
              <a:latin typeface="Roboto" pitchFamily="2" charset="0"/>
              <a:ea typeface="Roboto" pitchFamily="2" charset="0"/>
            </a:rPr>
            <a:t>Desdobramentos da expansão marítima</a:t>
          </a:r>
        </a:p>
      </dsp:txBody>
      <dsp:txXfrm>
        <a:off x="0" y="4664"/>
        <a:ext cx="3830299" cy="5400589"/>
      </dsp:txXfrm>
    </dsp:sp>
    <dsp:sp modelId="{63267380-C039-4FB2-9FB2-A468077367E9}">
      <dsp:nvSpPr>
        <dsp:cNvPr id="0" name=""/>
        <dsp:cNvSpPr/>
      </dsp:nvSpPr>
      <dsp:spPr>
        <a:xfrm>
          <a:off x="3968978" y="48287"/>
          <a:ext cx="7257541" cy="43359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79388" lvl="0" indent="-179388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solidFill>
                <a:schemeClr val="accent6">
                  <a:lumMod val="75000"/>
                </a:schemeClr>
              </a:solidFill>
              <a:latin typeface="Roboto" pitchFamily="2" charset="0"/>
              <a:ea typeface="Roboto" pitchFamily="2" charset="0"/>
            </a:rPr>
            <a:t>•</a:t>
          </a:r>
          <a:r>
            <a:rPr lang="pt-BR" sz="2200" kern="1200" dirty="0">
              <a:latin typeface="Roboto" pitchFamily="2" charset="0"/>
              <a:ea typeface="Roboto" pitchFamily="2" charset="0"/>
            </a:rPr>
            <a:t> Intercâmbio de mercadorias, conhecimentos tecnológicos, hábitos e costumes de diversas culturas. </a:t>
          </a:r>
        </a:p>
        <a:p>
          <a:pPr marL="179388" lvl="0" indent="-179388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solidFill>
                <a:schemeClr val="accent6">
                  <a:lumMod val="75000"/>
                </a:schemeClr>
              </a:solidFill>
              <a:latin typeface="Roboto" pitchFamily="2" charset="0"/>
              <a:ea typeface="Roboto" pitchFamily="2" charset="0"/>
            </a:rPr>
            <a:t>•</a:t>
          </a:r>
          <a:r>
            <a:rPr lang="pt-BR" sz="2200" kern="1200" dirty="0">
              <a:latin typeface="Roboto" pitchFamily="2" charset="0"/>
              <a:ea typeface="Roboto" pitchFamily="2" charset="0"/>
            </a:rPr>
            <a:t> Sistema comercial da Europa integrou-se à África, à Ásia e à América. </a:t>
          </a:r>
        </a:p>
        <a:p>
          <a:pPr marL="179388" lvl="0" indent="-179388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solidFill>
                <a:schemeClr val="accent6">
                  <a:lumMod val="75000"/>
                </a:schemeClr>
              </a:solidFill>
              <a:latin typeface="Roboto" pitchFamily="2" charset="0"/>
              <a:ea typeface="Roboto" pitchFamily="2" charset="0"/>
            </a:rPr>
            <a:t>• </a:t>
          </a:r>
          <a:r>
            <a:rPr lang="pt-BR" sz="2200" kern="1200" dirty="0">
              <a:latin typeface="Roboto" pitchFamily="2" charset="0"/>
              <a:ea typeface="Roboto" pitchFamily="2" charset="0"/>
            </a:rPr>
            <a:t>Formação de grandes impérios coloniais, colonização e escravização.</a:t>
          </a:r>
        </a:p>
        <a:p>
          <a:pPr marL="179388" lvl="0" indent="-179388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solidFill>
                <a:schemeClr val="accent6">
                  <a:lumMod val="75000"/>
                </a:schemeClr>
              </a:solidFill>
              <a:latin typeface="Roboto" pitchFamily="2" charset="0"/>
              <a:ea typeface="Roboto" pitchFamily="2" charset="0"/>
            </a:rPr>
            <a:t>•</a:t>
          </a:r>
          <a:r>
            <a:rPr lang="pt-BR" sz="2200" kern="1200" dirty="0">
              <a:latin typeface="Roboto" pitchFamily="2" charset="0"/>
              <a:ea typeface="Roboto" pitchFamily="2" charset="0"/>
            </a:rPr>
            <a:t> Espanhóis e portugueses estabeleceram domínios em regiões da América, oceanos Índico e Pacífico e do Mar da China. </a:t>
          </a:r>
        </a:p>
        <a:p>
          <a:pPr marL="179388" lvl="0" indent="-179388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solidFill>
                <a:schemeClr val="accent6">
                  <a:lumMod val="75000"/>
                </a:schemeClr>
              </a:solidFill>
              <a:latin typeface="Roboto" pitchFamily="2" charset="0"/>
              <a:ea typeface="Roboto" pitchFamily="2" charset="0"/>
            </a:rPr>
            <a:t>•</a:t>
          </a:r>
          <a:r>
            <a:rPr lang="pt-BR" sz="2200" kern="1200" dirty="0">
              <a:latin typeface="Roboto" pitchFamily="2" charset="0"/>
              <a:ea typeface="Roboto" pitchFamily="2" charset="0"/>
            </a:rPr>
            <a:t> No século XVI, Inglaterra, França e Holanda também entraram na disputa por territórios e pelo controle do comércio marítimo.</a:t>
          </a:r>
        </a:p>
        <a:p>
          <a:pPr marL="0"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  <a:p>
          <a:pPr marL="0"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</dsp:txBody>
      <dsp:txXfrm>
        <a:off x="3968978" y="48287"/>
        <a:ext cx="7257541" cy="4335927"/>
      </dsp:txXfrm>
    </dsp:sp>
    <dsp:sp modelId="{1A89B2BC-8E54-4D15-AC6E-C23A989021F3}">
      <dsp:nvSpPr>
        <dsp:cNvPr id="0" name=""/>
        <dsp:cNvSpPr/>
      </dsp:nvSpPr>
      <dsp:spPr>
        <a:xfrm>
          <a:off x="916114" y="6264695"/>
          <a:ext cx="73962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494074-0A54-48E0-A14B-32844C0C0C2C}">
      <dsp:nvSpPr>
        <dsp:cNvPr id="0" name=""/>
        <dsp:cNvSpPr/>
      </dsp:nvSpPr>
      <dsp:spPr>
        <a:xfrm>
          <a:off x="3949310" y="4350188"/>
          <a:ext cx="7257541" cy="8724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</dsp:txBody>
      <dsp:txXfrm>
        <a:off x="3949310" y="4350188"/>
        <a:ext cx="7257541" cy="872472"/>
      </dsp:txXfrm>
    </dsp:sp>
    <dsp:sp modelId="{F220B64D-257F-47C6-953B-8598ADDB1E55}">
      <dsp:nvSpPr>
        <dsp:cNvPr id="0" name=""/>
        <dsp:cNvSpPr/>
      </dsp:nvSpPr>
      <dsp:spPr>
        <a:xfrm>
          <a:off x="3834102" y="5735675"/>
          <a:ext cx="73962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E48923-0A1E-494C-B20C-CB889DC59DCB}">
      <dsp:nvSpPr>
        <dsp:cNvPr id="0" name=""/>
        <dsp:cNvSpPr/>
      </dsp:nvSpPr>
      <dsp:spPr>
        <a:xfrm>
          <a:off x="3968978" y="5343935"/>
          <a:ext cx="7257541" cy="8724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</dsp:txBody>
      <dsp:txXfrm>
        <a:off x="3968978" y="5343935"/>
        <a:ext cx="7257541" cy="872472"/>
      </dsp:txXfrm>
    </dsp:sp>
    <dsp:sp modelId="{AA0554A0-92A4-4F2C-AF1C-3FD1798243DE}">
      <dsp:nvSpPr>
        <dsp:cNvPr id="0" name=""/>
        <dsp:cNvSpPr/>
      </dsp:nvSpPr>
      <dsp:spPr>
        <a:xfrm>
          <a:off x="3830299" y="6216408"/>
          <a:ext cx="73962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EF2620-C901-40BD-9303-114E28D5BE95}">
      <dsp:nvSpPr>
        <dsp:cNvPr id="0" name=""/>
        <dsp:cNvSpPr/>
      </dsp:nvSpPr>
      <dsp:spPr>
        <a:xfrm>
          <a:off x="0" y="4664"/>
          <a:ext cx="1123032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91F49E-6C86-4F20-A4DF-A2C4A82D9D68}">
      <dsp:nvSpPr>
        <dsp:cNvPr id="0" name=""/>
        <dsp:cNvSpPr/>
      </dsp:nvSpPr>
      <dsp:spPr>
        <a:xfrm>
          <a:off x="0" y="4664"/>
          <a:ext cx="3830299" cy="54005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3600" b="1" kern="1200" dirty="0">
            <a:latin typeface="Roboto" pitchFamily="2" charset="0"/>
            <a:ea typeface="Roboto" pitchFamily="2" charset="0"/>
          </a:endParaRP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b="1" kern="1200" dirty="0">
              <a:latin typeface="Roboto" pitchFamily="2" charset="0"/>
              <a:ea typeface="Roboto" pitchFamily="2" charset="0"/>
            </a:rPr>
            <a:t>Colonialismo e Revolução Comercial</a:t>
          </a:r>
        </a:p>
      </dsp:txBody>
      <dsp:txXfrm>
        <a:off x="0" y="4664"/>
        <a:ext cx="3830299" cy="5400589"/>
      </dsp:txXfrm>
    </dsp:sp>
    <dsp:sp modelId="{63267380-C039-4FB2-9FB2-A468077367E9}">
      <dsp:nvSpPr>
        <dsp:cNvPr id="0" name=""/>
        <dsp:cNvSpPr/>
      </dsp:nvSpPr>
      <dsp:spPr>
        <a:xfrm>
          <a:off x="3968978" y="48287"/>
          <a:ext cx="7257541" cy="43359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79388" lvl="0" indent="-179388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solidFill>
                <a:schemeClr val="accent3">
                  <a:lumMod val="75000"/>
                </a:schemeClr>
              </a:solidFill>
              <a:latin typeface="Roboto" pitchFamily="2" charset="0"/>
              <a:ea typeface="Roboto" pitchFamily="2" charset="0"/>
            </a:rPr>
            <a:t>•</a:t>
          </a:r>
          <a:r>
            <a:rPr lang="pt-BR" sz="2200" kern="1200" dirty="0">
              <a:latin typeface="Roboto" pitchFamily="2" charset="0"/>
              <a:ea typeface="Roboto" pitchFamily="2" charset="0"/>
            </a:rPr>
            <a:t> Entre os séculos XV e XVII vigorou entre os países europeus o mercantilismo, que se baseava no protecionismo dos produtos nacionais, no metalismo (acúmulo de outro e prata) e na balança comercial favorável.</a:t>
          </a:r>
        </a:p>
        <a:p>
          <a:pPr marL="179388" lvl="0" indent="-179388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solidFill>
                <a:schemeClr val="accent3">
                  <a:lumMod val="75000"/>
                </a:schemeClr>
              </a:solidFill>
              <a:latin typeface="Roboto" pitchFamily="2" charset="0"/>
              <a:ea typeface="Roboto" pitchFamily="2" charset="0"/>
            </a:rPr>
            <a:t>•</a:t>
          </a:r>
          <a:r>
            <a:rPr lang="pt-BR" sz="2200" kern="1200" dirty="0">
              <a:latin typeface="Roboto" pitchFamily="2" charset="0"/>
              <a:ea typeface="Roboto" pitchFamily="2" charset="0"/>
            </a:rPr>
            <a:t> Essas condições permitiram o enriquecimento dos Estados europeus e o desenvolvimento do capitalismo.</a:t>
          </a:r>
        </a:p>
        <a:p>
          <a:pPr marL="179388" lvl="0" indent="-179388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solidFill>
                <a:schemeClr val="accent3">
                  <a:lumMod val="75000"/>
                </a:schemeClr>
              </a:solidFill>
              <a:latin typeface="Roboto" pitchFamily="2" charset="0"/>
              <a:ea typeface="Roboto" pitchFamily="2" charset="0"/>
            </a:rPr>
            <a:t>•</a:t>
          </a:r>
          <a:r>
            <a:rPr lang="pt-BR" sz="2200" kern="1200" dirty="0">
              <a:latin typeface="Roboto" pitchFamily="2" charset="0"/>
              <a:ea typeface="Roboto" pitchFamily="2" charset="0"/>
            </a:rPr>
            <a:t> O desenvolvimento do capitalismo a partir da exploração das colônias e de outras práticas mercantilistas ficou conhecido como </a:t>
          </a:r>
          <a:r>
            <a:rPr lang="pt-BR" sz="2200" b="1" kern="1200" dirty="0">
              <a:latin typeface="Roboto" pitchFamily="2" charset="0"/>
              <a:ea typeface="Roboto" pitchFamily="2" charset="0"/>
            </a:rPr>
            <a:t>Revolução Comercial</a:t>
          </a:r>
          <a:r>
            <a:rPr lang="pt-BR" sz="2200" kern="1200" dirty="0">
              <a:latin typeface="Roboto" pitchFamily="2" charset="0"/>
              <a:ea typeface="Roboto" pitchFamily="2" charset="0"/>
            </a:rPr>
            <a:t>. </a:t>
          </a:r>
        </a:p>
        <a:p>
          <a:pPr marL="0"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  <a:p>
          <a:pPr marL="0"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</dsp:txBody>
      <dsp:txXfrm>
        <a:off x="3968978" y="48287"/>
        <a:ext cx="7257541" cy="4335927"/>
      </dsp:txXfrm>
    </dsp:sp>
    <dsp:sp modelId="{1A89B2BC-8E54-4D15-AC6E-C23A989021F3}">
      <dsp:nvSpPr>
        <dsp:cNvPr id="0" name=""/>
        <dsp:cNvSpPr/>
      </dsp:nvSpPr>
      <dsp:spPr>
        <a:xfrm>
          <a:off x="916114" y="6264695"/>
          <a:ext cx="73962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494074-0A54-48E0-A14B-32844C0C0C2C}">
      <dsp:nvSpPr>
        <dsp:cNvPr id="0" name=""/>
        <dsp:cNvSpPr/>
      </dsp:nvSpPr>
      <dsp:spPr>
        <a:xfrm>
          <a:off x="3949310" y="4350188"/>
          <a:ext cx="7257541" cy="8724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</dsp:txBody>
      <dsp:txXfrm>
        <a:off x="3949310" y="4350188"/>
        <a:ext cx="7257541" cy="872472"/>
      </dsp:txXfrm>
    </dsp:sp>
    <dsp:sp modelId="{F220B64D-257F-47C6-953B-8598ADDB1E55}">
      <dsp:nvSpPr>
        <dsp:cNvPr id="0" name=""/>
        <dsp:cNvSpPr/>
      </dsp:nvSpPr>
      <dsp:spPr>
        <a:xfrm>
          <a:off x="3834102" y="5735675"/>
          <a:ext cx="73962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E48923-0A1E-494C-B20C-CB889DC59DCB}">
      <dsp:nvSpPr>
        <dsp:cNvPr id="0" name=""/>
        <dsp:cNvSpPr/>
      </dsp:nvSpPr>
      <dsp:spPr>
        <a:xfrm>
          <a:off x="3968978" y="5343935"/>
          <a:ext cx="7257541" cy="8724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</dsp:txBody>
      <dsp:txXfrm>
        <a:off x="3968978" y="5343935"/>
        <a:ext cx="7257541" cy="872472"/>
      </dsp:txXfrm>
    </dsp:sp>
    <dsp:sp modelId="{AA0554A0-92A4-4F2C-AF1C-3FD1798243DE}">
      <dsp:nvSpPr>
        <dsp:cNvPr id="0" name=""/>
        <dsp:cNvSpPr/>
      </dsp:nvSpPr>
      <dsp:spPr>
        <a:xfrm>
          <a:off x="3830299" y="6216408"/>
          <a:ext cx="73962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873A31-782A-064C-A561-6C0527B71742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4B1FE5-2737-F343-91C3-3F4948C3B1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1677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71921-2ADE-4380-9938-56E3C24B45B7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9545E-BF5A-4FD4-BA9B-823E4100F58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198668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30058-AE7B-0345-902A-75BC614D712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8154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98ED-818C-D344-A08A-CEF4638F1E3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2469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69B49-FAA9-DB47-ABDB-C73C1014F26E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59940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B2B8C-AA6D-C045-8808-85F684CF07D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68249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D2A5-AAAC-F445-80CB-F4C648DC9549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56826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B958-7EC5-D346-A5B9-9A2161B3A50F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67049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14069-CA9B-9949-B05F-21909C981593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72375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15C70-EBC0-EC4B-BEC7-65D32810E7FB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4445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10C07-ABB3-7D43-8792-D4798FEA0E2E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1370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49E45-65D0-094C-92F9-F95CF931C116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0118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21B2B-5B5E-3148-94FF-7AEAE9FB28D5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979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A9E85-F760-E04C-974F-A8E11741FB0B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728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6.xml"/><Relationship Id="rId7" Type="http://schemas.openxmlformats.org/officeDocument/2006/relationships/image" Target="../media/image2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5.xml"/><Relationship Id="rId7" Type="http://schemas.openxmlformats.org/officeDocument/2006/relationships/image" Target="../media/image2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11454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415"/>
          <a:stretch/>
        </p:blipFill>
        <p:spPr>
          <a:xfrm>
            <a:off x="1" y="1"/>
            <a:ext cx="9334772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245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9BC6E4F6-3BAD-A7A4-B499-AF79E8E45151}"/>
              </a:ext>
            </a:extLst>
          </p:cNvPr>
          <p:cNvSpPr/>
          <p:nvPr/>
        </p:nvSpPr>
        <p:spPr>
          <a:xfrm>
            <a:off x="447678" y="1916832"/>
            <a:ext cx="3622952" cy="3600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4019344491"/>
              </p:ext>
            </p:extLst>
          </p:nvPr>
        </p:nvGraphicFramePr>
        <p:xfrm>
          <a:off x="447678" y="1772816"/>
          <a:ext cx="11230323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10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72A0FF4E-BB29-8ACF-D0B1-8FA99B17C0F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6272" y="1364796"/>
            <a:ext cx="11481729" cy="224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536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8583" y="764704"/>
            <a:ext cx="11128387" cy="1276978"/>
          </a:xfrm>
        </p:spPr>
        <p:txBody>
          <a:bodyPr>
            <a:noAutofit/>
          </a:bodyPr>
          <a:lstStyle/>
          <a:p>
            <a:pPr algn="l"/>
            <a:br>
              <a:rPr lang="pt-BR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t-BR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As Grandes Navegações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581555" y="3429000"/>
            <a:ext cx="92146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Roboto" pitchFamily="2" charset="0"/>
                <a:ea typeface="Roboto" pitchFamily="2" charset="0"/>
              </a:rPr>
              <a:t>• O processo de expansão marítima</a:t>
            </a:r>
          </a:p>
          <a:p>
            <a:r>
              <a:rPr lang="pt-BR" sz="2800" dirty="0">
                <a:latin typeface="Roboto" pitchFamily="2" charset="0"/>
                <a:ea typeface="Roboto" pitchFamily="2" charset="0"/>
              </a:rPr>
              <a:t>• As tecnologias náuticas</a:t>
            </a:r>
          </a:p>
          <a:p>
            <a:r>
              <a:rPr lang="pt-BR" sz="2800" dirty="0">
                <a:latin typeface="Roboto" pitchFamily="2" charset="0"/>
                <a:ea typeface="Roboto" pitchFamily="2" charset="0"/>
              </a:rPr>
              <a:t>• O trabalho e o cotidiano nas embarcações</a:t>
            </a:r>
          </a:p>
          <a:p>
            <a:r>
              <a:rPr lang="pt-BR" sz="2800" dirty="0">
                <a:latin typeface="Roboto" pitchFamily="2" charset="0"/>
                <a:ea typeface="Roboto" pitchFamily="2" charset="0"/>
              </a:rPr>
              <a:t>• Os desdobramentos da expansão marítima</a:t>
            </a:r>
          </a:p>
          <a:p>
            <a:pPr marL="457200" indent="-457200">
              <a:buFont typeface="Wingdings" pitchFamily="2" charset="2"/>
              <a:buChar char="ü"/>
            </a:pPr>
            <a:endParaRPr lang="pt-BR" sz="28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2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7234A751-9FAA-F702-842A-51407B9F73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696" y="2199778"/>
            <a:ext cx="11481729" cy="345515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01DE7C26-CC17-239B-299C-56554665A3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10636" y="802319"/>
            <a:ext cx="3861137" cy="3929911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C7FAC79A-C844-AC74-928C-5BD3A19E53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62726" y="4645753"/>
            <a:ext cx="2989255" cy="558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476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341784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O processo da expansão marítima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966757333"/>
              </p:ext>
            </p:extLst>
          </p:nvPr>
        </p:nvGraphicFramePr>
        <p:xfrm>
          <a:off x="333840" y="1628800"/>
          <a:ext cx="11231756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3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78167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620585"/>
            <a:ext cx="10969943" cy="1143000"/>
          </a:xfrm>
        </p:spPr>
        <p:txBody>
          <a:bodyPr>
            <a:normAutofit fontScale="90000"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Navegações – </a:t>
            </a:r>
            <a:r>
              <a:rPr lang="pt-BR" sz="4000" b="1" dirty="0">
                <a:latin typeface="Roboto" pitchFamily="2" charset="0"/>
                <a:ea typeface="Roboto" pitchFamily="2" charset="0"/>
              </a:rPr>
              <a:t>Oceanos Atlântico e Índico</a:t>
            </a:r>
            <a:br>
              <a:rPr lang="pt-BR" sz="4000" b="1" dirty="0">
                <a:latin typeface="Roboto" pitchFamily="2" charset="0"/>
                <a:ea typeface="Roboto" pitchFamily="2" charset="0"/>
              </a:rPr>
            </a:br>
            <a:r>
              <a:rPr lang="pt-BR" sz="4000" b="1" dirty="0">
                <a:latin typeface="Roboto" pitchFamily="2" charset="0"/>
                <a:ea typeface="Roboto" pitchFamily="2" charset="0"/>
              </a:rPr>
              <a:t>(séculos XV e XVI)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4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EC83F3E9-F0A9-185F-665A-BF3C49EB02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8709" y="1893206"/>
            <a:ext cx="6311406" cy="4964794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905107E6-7346-9039-B615-CE1F97D89C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36242" y="6081523"/>
            <a:ext cx="1366681" cy="639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887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1103832"/>
            <a:ext cx="5071755" cy="1143000"/>
          </a:xfrm>
        </p:spPr>
        <p:txBody>
          <a:bodyPr>
            <a:normAutofit fontScale="90000"/>
          </a:bodyPr>
          <a:lstStyle/>
          <a:p>
            <a:pPr algn="l"/>
            <a:r>
              <a:rPr lang="pt-BR" sz="4800" b="1" dirty="0">
                <a:latin typeface="Roboto" pitchFamily="2" charset="0"/>
                <a:ea typeface="Roboto" pitchFamily="2" charset="0"/>
              </a:rPr>
              <a:t>Navegações </a:t>
            </a:r>
            <a:br>
              <a:rPr lang="pt-BR" sz="4800" b="1" dirty="0">
                <a:latin typeface="Roboto" pitchFamily="2" charset="0"/>
                <a:ea typeface="Roboto" pitchFamily="2" charset="0"/>
              </a:rPr>
            </a:br>
            <a:r>
              <a:rPr lang="pt-BR" sz="4000" b="1" dirty="0">
                <a:latin typeface="Roboto" pitchFamily="2" charset="0"/>
                <a:ea typeface="Roboto" pitchFamily="2" charset="0"/>
              </a:rPr>
              <a:t>Oceano Pacífico</a:t>
            </a:r>
            <a:br>
              <a:rPr lang="pt-BR" sz="4800" b="1" dirty="0">
                <a:latin typeface="Roboto" pitchFamily="2" charset="0"/>
                <a:ea typeface="Roboto" pitchFamily="2" charset="0"/>
              </a:rPr>
            </a:br>
            <a:r>
              <a:rPr lang="pt-BR" sz="4000" b="1" dirty="0">
                <a:latin typeface="Roboto" pitchFamily="2" charset="0"/>
                <a:ea typeface="Roboto" pitchFamily="2" charset="0"/>
              </a:rPr>
              <a:t>(século XVI)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5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1FFC50C9-FDFF-AE61-3DF3-293451659E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1196" y="561975"/>
            <a:ext cx="5898188" cy="6213868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D489A647-55AE-2DFB-9C3F-9E5FECE024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4323" y="5907334"/>
            <a:ext cx="1750404" cy="814142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2A994F59-1E26-73C6-6916-69BD1549C0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7788" y="2730874"/>
            <a:ext cx="4590792" cy="194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069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413792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A Igreja e a expansão marítima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183138754"/>
              </p:ext>
            </p:extLst>
          </p:nvPr>
        </p:nvGraphicFramePr>
        <p:xfrm>
          <a:off x="909836" y="1970584"/>
          <a:ext cx="10846380" cy="40684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6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5207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341784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Tecnologias de navegação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953609330"/>
              </p:ext>
            </p:extLst>
          </p:nvPr>
        </p:nvGraphicFramePr>
        <p:xfrm>
          <a:off x="527244" y="1541016"/>
          <a:ext cx="11134337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7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13703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3174" y="433684"/>
            <a:ext cx="12192000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O trabalho nas embarcações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309066268"/>
              </p:ext>
            </p:extLst>
          </p:nvPr>
        </p:nvGraphicFramePr>
        <p:xfrm>
          <a:off x="333840" y="1628800"/>
          <a:ext cx="11231756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8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58673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9BC6E4F6-3BAD-A7A4-B499-AF79E8E45151}"/>
              </a:ext>
            </a:extLst>
          </p:cNvPr>
          <p:cNvSpPr/>
          <p:nvPr/>
        </p:nvSpPr>
        <p:spPr>
          <a:xfrm>
            <a:off x="353547" y="1758291"/>
            <a:ext cx="3622952" cy="41764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4052471172"/>
              </p:ext>
            </p:extLst>
          </p:nvPr>
        </p:nvGraphicFramePr>
        <p:xfrm>
          <a:off x="353547" y="1614275"/>
          <a:ext cx="11230323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9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AF50EA01-9294-8C61-80B7-104B7C7B35A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2175" y="1289317"/>
            <a:ext cx="11481729" cy="244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85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E271A2D273D8744BE83E271A22B9761" ma:contentTypeVersion="3" ma:contentTypeDescription="Crie um novo documento." ma:contentTypeScope="" ma:versionID="30b2cfa6e3894567fb1d5cbe86620b41">
  <xsd:schema xmlns:xsd="http://www.w3.org/2001/XMLSchema" xmlns:xs="http://www.w3.org/2001/XMLSchema" xmlns:p="http://schemas.microsoft.com/office/2006/metadata/properties" xmlns:ns2="2ea30351-ea1a-454c-9047-b61a60ae2ccc" targetNamespace="http://schemas.microsoft.com/office/2006/metadata/properties" ma:root="true" ma:fieldsID="ebee4db967cde23eebad35005f4c7b96" ns2:_="">
    <xsd:import namespace="2ea30351-ea1a-454c-9047-b61a60ae2c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a30351-ea1a-454c-9047-b61a60ae2c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5C75D3-6F3A-4E1C-A3F6-A140463B0EE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2FC19B-0178-47F6-9F2D-ADE7BF8E053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16D40FA-1748-406A-8A36-5D6547B83F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a30351-ea1a-454c-9047-b61a60ae2c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5911</TotalTime>
  <Words>583</Words>
  <Application>Microsoft Office PowerPoint</Application>
  <PresentationFormat>Personalizar</PresentationFormat>
  <Paragraphs>55</Paragraphs>
  <Slides>10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Roboto</vt:lpstr>
      <vt:lpstr>Wingdings</vt:lpstr>
      <vt:lpstr>Tema do Office</vt:lpstr>
      <vt:lpstr>Apresentação do PowerPoint</vt:lpstr>
      <vt:lpstr> As Grandes Navegações</vt:lpstr>
      <vt:lpstr>O processo da expansão marítima</vt:lpstr>
      <vt:lpstr>Navegações – Oceanos Atlântico e Índico (séculos XV e XVI)</vt:lpstr>
      <vt:lpstr>Navegações  Oceano Pacífico (século XVI)</vt:lpstr>
      <vt:lpstr>A Igreja e a expansão marítima</vt:lpstr>
      <vt:lpstr>Tecnologias de navegação</vt:lpstr>
      <vt:lpstr>O trabalho nas embarcações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Humanismo e Renascimento</dc:title>
  <dc:creator>Jaqueline Martinho</dc:creator>
  <cp:lastModifiedBy> </cp:lastModifiedBy>
  <cp:revision>323</cp:revision>
  <dcterms:created xsi:type="dcterms:W3CDTF">2019-03-18T13:54:34Z</dcterms:created>
  <dcterms:modified xsi:type="dcterms:W3CDTF">2023-06-22T12:11:13Z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0x0101006E271A2D273D8744BE83E271A22B9761</vt:lpwstr>
  </property>
</Properties>
</file>