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8" r:id="rId5"/>
    <p:sldId id="341" r:id="rId6"/>
    <p:sldId id="265" r:id="rId7"/>
    <p:sldId id="267" r:id="rId8"/>
    <p:sldId id="342" r:id="rId9"/>
    <p:sldId id="344" r:id="rId10"/>
    <p:sldId id="345" r:id="rId11"/>
    <p:sldId id="346" r:id="rId12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queline Martinho" initials="Jaqueline" lastIdx="5" clrIdx="0"/>
  <p:cmAuthor id="1" name="Fernanda Guerriero Antunes" initials="FGA" lastIdx="90" clrIdx="1"/>
  <p:cmAuthor id="2" name="Lilian Semenichin Nogueira" initials="LSN" lastIdx="66" clrIdx="2"/>
  <p:cmAuthor id="3" name="Marcia Takeuchi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ED90"/>
    <a:srgbClr val="9DFA98"/>
    <a:srgbClr val="6AC965"/>
    <a:srgbClr val="22F254"/>
    <a:srgbClr val="F7E88D"/>
    <a:srgbClr val="F4DF5E"/>
    <a:srgbClr val="D2F85A"/>
    <a:srgbClr val="F5F5B9"/>
    <a:srgbClr val="F3DD5B"/>
    <a:srgbClr val="E6E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208E7-A98B-4EAA-B81E-207EA550C580}" v="55" dt="2023-05-15T13:27:40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4660"/>
  </p:normalViewPr>
  <p:slideViewPr>
    <p:cSldViewPr>
      <p:cViewPr varScale="1">
        <p:scale>
          <a:sx n="68" d="100"/>
          <a:sy n="68" d="100"/>
        </p:scale>
        <p:origin x="624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77EBB-79FC-482E-89C4-93D4EF4D9058}" type="doc">
      <dgm:prSet loTypeId="urn:microsoft.com/office/officeart/2008/layout/VerticalCurvedList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pt-BR"/>
        </a:p>
      </dgm:t>
    </dgm:pt>
    <dgm:pt modelId="{57585192-DDA1-4D5E-A855-A953DB413330}">
      <dgm:prSet phldrT="[Texto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900" dirty="0">
              <a:latin typeface="Roboto" pitchFamily="2" charset="0"/>
              <a:ea typeface="Roboto" pitchFamily="2" charset="0"/>
            </a:rPr>
            <a:t>Universidades laicas: superação das tradições intelectuais medievais e valorização do pensamento greco-romano.</a:t>
          </a:r>
        </a:p>
      </dgm:t>
    </dgm:pt>
    <dgm:pt modelId="{1FAED31B-F8EF-49E5-966C-4A0E93ADF600}" type="parTrans" cxnId="{3073B127-CF62-483E-94D7-66D93ADF75D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1783728-CB57-457B-BC66-274CE6F433E5}" type="sibTrans" cxnId="{3073B127-CF62-483E-94D7-66D93ADF75D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C4B4613-8D8D-4372-8728-54C46AD83BFC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Valorização do ser humano, sem o anteparo do pensamento religioso. 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11C23630-35AA-4522-B7B8-FCB1C8950A76}" type="parTrans" cxnId="{2639A02A-A1DF-4417-B52D-7120A379B2B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A0807B6-04B2-4CCA-9C60-BBD7A7318000}" type="sibTrans" cxnId="{2639A02A-A1DF-4417-B52D-7120A379B2B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4011AD3-B724-4EBC-A2D9-7E58C091EC96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Renovou as Artes Plásticas, a Literatura, a Poesia, a Gramática, a Medicina, a Matemática, a Geografia e a Astronomia, entre outras áreas. </a:t>
          </a:r>
        </a:p>
      </dgm:t>
    </dgm:pt>
    <dgm:pt modelId="{747FA553-DA97-413D-898A-C07D71F7B529}" type="parTrans" cxnId="{9CFF545C-132A-486D-9C27-EE71AC41970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0A51928-EB7B-4106-86F2-380FE62AAFB6}" type="sibTrans" cxnId="{9CFF545C-132A-486D-9C27-EE71AC41970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31E3C36-FF45-4255-B225-A7A4D4448374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Surgiu na Península Itálica e se difundiu pela Europa e o mundo.</a:t>
          </a:r>
        </a:p>
      </dgm:t>
    </dgm:pt>
    <dgm:pt modelId="{01605370-3958-44B3-812F-EB4F8EAEDB69}" type="parTrans" cxnId="{D5A5D8B0-EF9F-4E18-AF44-4E7DFC7B4A7A}">
      <dgm:prSet/>
      <dgm:spPr/>
      <dgm:t>
        <a:bodyPr/>
        <a:lstStyle/>
        <a:p>
          <a:endParaRPr lang="pt-BR" sz="1900"/>
        </a:p>
      </dgm:t>
    </dgm:pt>
    <dgm:pt modelId="{F05A5345-76D2-4E41-A5E8-EAFDD7A41A6C}" type="sibTrans" cxnId="{D5A5D8B0-EF9F-4E18-AF44-4E7DFC7B4A7A}">
      <dgm:prSet/>
      <dgm:spPr/>
      <dgm:t>
        <a:bodyPr/>
        <a:lstStyle/>
        <a:p>
          <a:endParaRPr lang="pt-BR" sz="1900"/>
        </a:p>
      </dgm:t>
    </dgm:pt>
    <dgm:pt modelId="{65F863E2-2A25-4D0B-A30E-FEC01DD13157}" type="pres">
      <dgm:prSet presAssocID="{35E77EBB-79FC-482E-89C4-93D4EF4D9058}" presName="Name0" presStyleCnt="0">
        <dgm:presLayoutVars>
          <dgm:chMax val="7"/>
          <dgm:chPref val="7"/>
          <dgm:dir/>
        </dgm:presLayoutVars>
      </dgm:prSet>
      <dgm:spPr/>
    </dgm:pt>
    <dgm:pt modelId="{7FBEE283-FDF1-42CD-9958-A9E190868DCA}" type="pres">
      <dgm:prSet presAssocID="{35E77EBB-79FC-482E-89C4-93D4EF4D9058}" presName="Name1" presStyleCnt="0"/>
      <dgm:spPr/>
    </dgm:pt>
    <dgm:pt modelId="{64346950-362D-42F9-9B9C-747AEABF74FC}" type="pres">
      <dgm:prSet presAssocID="{35E77EBB-79FC-482E-89C4-93D4EF4D9058}" presName="cycle" presStyleCnt="0"/>
      <dgm:spPr/>
    </dgm:pt>
    <dgm:pt modelId="{835B5723-82E2-4108-99D2-546DD8AD6210}" type="pres">
      <dgm:prSet presAssocID="{35E77EBB-79FC-482E-89C4-93D4EF4D9058}" presName="srcNode" presStyleLbl="node1" presStyleIdx="0" presStyleCnt="4"/>
      <dgm:spPr/>
    </dgm:pt>
    <dgm:pt modelId="{876A2B06-6535-42B7-AD1B-F6B9B6DCCF19}" type="pres">
      <dgm:prSet presAssocID="{35E77EBB-79FC-482E-89C4-93D4EF4D9058}" presName="conn" presStyleLbl="parChTrans1D2" presStyleIdx="0" presStyleCnt="1"/>
      <dgm:spPr/>
    </dgm:pt>
    <dgm:pt modelId="{79EB5023-B7D2-4D40-B427-1BBE55B31A0C}" type="pres">
      <dgm:prSet presAssocID="{35E77EBB-79FC-482E-89C4-93D4EF4D9058}" presName="extraNode" presStyleLbl="node1" presStyleIdx="0" presStyleCnt="4"/>
      <dgm:spPr/>
    </dgm:pt>
    <dgm:pt modelId="{864D2E6E-3DD9-4EEA-AB95-F80B61308B7D}" type="pres">
      <dgm:prSet presAssocID="{35E77EBB-79FC-482E-89C4-93D4EF4D9058}" presName="dstNode" presStyleLbl="node1" presStyleIdx="0" presStyleCnt="4"/>
      <dgm:spPr/>
    </dgm:pt>
    <dgm:pt modelId="{55F0D538-737D-410A-A7FC-577B395E7BC6}" type="pres">
      <dgm:prSet presAssocID="{57585192-DDA1-4D5E-A855-A953DB413330}" presName="text_1" presStyleLbl="node1" presStyleIdx="0" presStyleCnt="4">
        <dgm:presLayoutVars>
          <dgm:bulletEnabled val="1"/>
        </dgm:presLayoutVars>
      </dgm:prSet>
      <dgm:spPr/>
    </dgm:pt>
    <dgm:pt modelId="{E11C8528-CF85-4331-8791-986136107586}" type="pres">
      <dgm:prSet presAssocID="{57585192-DDA1-4D5E-A855-A953DB413330}" presName="accent_1" presStyleCnt="0"/>
      <dgm:spPr/>
    </dgm:pt>
    <dgm:pt modelId="{6527DE74-E3C4-406F-837D-28A2E69B0766}" type="pres">
      <dgm:prSet presAssocID="{57585192-DDA1-4D5E-A855-A953DB413330}" presName="accentRepeatNode" presStyleLbl="solidFgAcc1" presStyleIdx="0" presStyleCnt="4"/>
      <dgm:spPr/>
    </dgm:pt>
    <dgm:pt modelId="{D0FCF54A-97ED-4FC8-A182-4170264687F5}" type="pres">
      <dgm:prSet presAssocID="{531E3C36-FF45-4255-B225-A7A4D4448374}" presName="text_2" presStyleLbl="node1" presStyleIdx="1" presStyleCnt="4">
        <dgm:presLayoutVars>
          <dgm:bulletEnabled val="1"/>
        </dgm:presLayoutVars>
      </dgm:prSet>
      <dgm:spPr/>
    </dgm:pt>
    <dgm:pt modelId="{E176A9BD-513B-41D4-B916-756ADC4489FA}" type="pres">
      <dgm:prSet presAssocID="{531E3C36-FF45-4255-B225-A7A4D4448374}" presName="accent_2" presStyleCnt="0"/>
      <dgm:spPr/>
    </dgm:pt>
    <dgm:pt modelId="{7F7082FB-209C-4EA6-BD47-FE13A8A83C42}" type="pres">
      <dgm:prSet presAssocID="{531E3C36-FF45-4255-B225-A7A4D4448374}" presName="accentRepeatNode" presStyleLbl="solidFgAcc1" presStyleIdx="1" presStyleCnt="4"/>
      <dgm:spPr/>
    </dgm:pt>
    <dgm:pt modelId="{A29A4F10-6674-4258-AD39-010AFA231C53}" type="pres">
      <dgm:prSet presAssocID="{2C4B4613-8D8D-4372-8728-54C46AD83BFC}" presName="text_3" presStyleLbl="node1" presStyleIdx="2" presStyleCnt="4">
        <dgm:presLayoutVars>
          <dgm:bulletEnabled val="1"/>
        </dgm:presLayoutVars>
      </dgm:prSet>
      <dgm:spPr/>
    </dgm:pt>
    <dgm:pt modelId="{AC78CE34-B9A0-48BE-9791-3D32676762ED}" type="pres">
      <dgm:prSet presAssocID="{2C4B4613-8D8D-4372-8728-54C46AD83BFC}" presName="accent_3" presStyleCnt="0"/>
      <dgm:spPr/>
    </dgm:pt>
    <dgm:pt modelId="{C1CD1ECD-D5F0-4574-B382-A0B82F885707}" type="pres">
      <dgm:prSet presAssocID="{2C4B4613-8D8D-4372-8728-54C46AD83BFC}" presName="accentRepeatNode" presStyleLbl="solidFgAcc1" presStyleIdx="2" presStyleCnt="4"/>
      <dgm:spPr/>
    </dgm:pt>
    <dgm:pt modelId="{26404F8F-E5DA-4BD3-B59C-B5B4FE6EBFE2}" type="pres">
      <dgm:prSet presAssocID="{54011AD3-B724-4EBC-A2D9-7E58C091EC96}" presName="text_4" presStyleLbl="node1" presStyleIdx="3" presStyleCnt="4">
        <dgm:presLayoutVars>
          <dgm:bulletEnabled val="1"/>
        </dgm:presLayoutVars>
      </dgm:prSet>
      <dgm:spPr/>
    </dgm:pt>
    <dgm:pt modelId="{BD672C99-71B0-47D9-BB56-7FA07AC2D226}" type="pres">
      <dgm:prSet presAssocID="{54011AD3-B724-4EBC-A2D9-7E58C091EC96}" presName="accent_4" presStyleCnt="0"/>
      <dgm:spPr/>
    </dgm:pt>
    <dgm:pt modelId="{B304DF9C-8E5A-4BA1-A820-F34569174C7C}" type="pres">
      <dgm:prSet presAssocID="{54011AD3-B724-4EBC-A2D9-7E58C091EC96}" presName="accentRepeatNode" presStyleLbl="solidFgAcc1" presStyleIdx="3" presStyleCnt="4"/>
      <dgm:spPr/>
    </dgm:pt>
  </dgm:ptLst>
  <dgm:cxnLst>
    <dgm:cxn modelId="{3073B127-CF62-483E-94D7-66D93ADF75D1}" srcId="{35E77EBB-79FC-482E-89C4-93D4EF4D9058}" destId="{57585192-DDA1-4D5E-A855-A953DB413330}" srcOrd="0" destOrd="0" parTransId="{1FAED31B-F8EF-49E5-966C-4A0E93ADF600}" sibTransId="{81783728-CB57-457B-BC66-274CE6F433E5}"/>
    <dgm:cxn modelId="{2639A02A-A1DF-4417-B52D-7120A379B2B5}" srcId="{35E77EBB-79FC-482E-89C4-93D4EF4D9058}" destId="{2C4B4613-8D8D-4372-8728-54C46AD83BFC}" srcOrd="2" destOrd="0" parTransId="{11C23630-35AA-4522-B7B8-FCB1C8950A76}" sibTransId="{BA0807B6-04B2-4CCA-9C60-BBD7A7318000}"/>
    <dgm:cxn modelId="{9CFF545C-132A-486D-9C27-EE71AC419709}" srcId="{35E77EBB-79FC-482E-89C4-93D4EF4D9058}" destId="{54011AD3-B724-4EBC-A2D9-7E58C091EC96}" srcOrd="3" destOrd="0" parTransId="{747FA553-DA97-413D-898A-C07D71F7B529}" sibTransId="{80A51928-EB7B-4106-86F2-380FE62AAFB6}"/>
    <dgm:cxn modelId="{F2E47E6D-3DA0-4756-87D1-E330F4F25CFD}" type="presOf" srcId="{2C4B4613-8D8D-4372-8728-54C46AD83BFC}" destId="{A29A4F10-6674-4258-AD39-010AFA231C53}" srcOrd="0" destOrd="0" presId="urn:microsoft.com/office/officeart/2008/layout/VerticalCurvedList"/>
    <dgm:cxn modelId="{D5A5D8B0-EF9F-4E18-AF44-4E7DFC7B4A7A}" srcId="{35E77EBB-79FC-482E-89C4-93D4EF4D9058}" destId="{531E3C36-FF45-4255-B225-A7A4D4448374}" srcOrd="1" destOrd="0" parTransId="{01605370-3958-44B3-812F-EB4F8EAEDB69}" sibTransId="{F05A5345-76D2-4E41-A5E8-EAFDD7A41A6C}"/>
    <dgm:cxn modelId="{EDDDD2C0-3369-4966-AF08-65397D38658E}" type="presOf" srcId="{35E77EBB-79FC-482E-89C4-93D4EF4D9058}" destId="{65F863E2-2A25-4D0B-A30E-FEC01DD13157}" srcOrd="0" destOrd="0" presId="urn:microsoft.com/office/officeart/2008/layout/VerticalCurvedList"/>
    <dgm:cxn modelId="{EB3F0DC7-5212-468F-873A-DC0FC570871B}" type="presOf" srcId="{54011AD3-B724-4EBC-A2D9-7E58C091EC96}" destId="{26404F8F-E5DA-4BD3-B59C-B5B4FE6EBFE2}" srcOrd="0" destOrd="0" presId="urn:microsoft.com/office/officeart/2008/layout/VerticalCurvedList"/>
    <dgm:cxn modelId="{CA6E16D1-B13F-496D-A276-CC69F3967410}" type="presOf" srcId="{57585192-DDA1-4D5E-A855-A953DB413330}" destId="{55F0D538-737D-410A-A7FC-577B395E7BC6}" srcOrd="0" destOrd="0" presId="urn:microsoft.com/office/officeart/2008/layout/VerticalCurvedList"/>
    <dgm:cxn modelId="{0AD010E2-0FA1-4F82-ADA9-17E55C862201}" type="presOf" srcId="{81783728-CB57-457B-BC66-274CE6F433E5}" destId="{876A2B06-6535-42B7-AD1B-F6B9B6DCCF19}" srcOrd="0" destOrd="0" presId="urn:microsoft.com/office/officeart/2008/layout/VerticalCurvedList"/>
    <dgm:cxn modelId="{64E8D1EA-7C81-4E1A-B505-217C005D0FE6}" type="presOf" srcId="{531E3C36-FF45-4255-B225-A7A4D4448374}" destId="{D0FCF54A-97ED-4FC8-A182-4170264687F5}" srcOrd="0" destOrd="0" presId="urn:microsoft.com/office/officeart/2008/layout/VerticalCurvedList"/>
    <dgm:cxn modelId="{CF3101FE-6F5F-4D4B-8E0F-7B95E91FB8B4}" type="presParOf" srcId="{65F863E2-2A25-4D0B-A30E-FEC01DD13157}" destId="{7FBEE283-FDF1-42CD-9958-A9E190868DCA}" srcOrd="0" destOrd="0" presId="urn:microsoft.com/office/officeart/2008/layout/VerticalCurvedList"/>
    <dgm:cxn modelId="{E2707CC8-EB46-4887-8957-3E49B4425669}" type="presParOf" srcId="{7FBEE283-FDF1-42CD-9958-A9E190868DCA}" destId="{64346950-362D-42F9-9B9C-747AEABF74FC}" srcOrd="0" destOrd="0" presId="urn:microsoft.com/office/officeart/2008/layout/VerticalCurvedList"/>
    <dgm:cxn modelId="{C295ABD5-6AE6-446E-9A88-00C61DEEF6C5}" type="presParOf" srcId="{64346950-362D-42F9-9B9C-747AEABF74FC}" destId="{835B5723-82E2-4108-99D2-546DD8AD6210}" srcOrd="0" destOrd="0" presId="urn:microsoft.com/office/officeart/2008/layout/VerticalCurvedList"/>
    <dgm:cxn modelId="{5CCAEE5F-FEC5-433E-9703-F69E59D27BBE}" type="presParOf" srcId="{64346950-362D-42F9-9B9C-747AEABF74FC}" destId="{876A2B06-6535-42B7-AD1B-F6B9B6DCCF19}" srcOrd="1" destOrd="0" presId="urn:microsoft.com/office/officeart/2008/layout/VerticalCurvedList"/>
    <dgm:cxn modelId="{C69C8F7F-07BD-4695-B638-21C7C232C0B1}" type="presParOf" srcId="{64346950-362D-42F9-9B9C-747AEABF74FC}" destId="{79EB5023-B7D2-4D40-B427-1BBE55B31A0C}" srcOrd="2" destOrd="0" presId="urn:microsoft.com/office/officeart/2008/layout/VerticalCurvedList"/>
    <dgm:cxn modelId="{5008E8DF-711A-4447-A84C-511F1C723364}" type="presParOf" srcId="{64346950-362D-42F9-9B9C-747AEABF74FC}" destId="{864D2E6E-3DD9-4EEA-AB95-F80B61308B7D}" srcOrd="3" destOrd="0" presId="urn:microsoft.com/office/officeart/2008/layout/VerticalCurvedList"/>
    <dgm:cxn modelId="{C702E039-002B-4E85-8769-54E6E1660C59}" type="presParOf" srcId="{7FBEE283-FDF1-42CD-9958-A9E190868DCA}" destId="{55F0D538-737D-410A-A7FC-577B395E7BC6}" srcOrd="1" destOrd="0" presId="urn:microsoft.com/office/officeart/2008/layout/VerticalCurvedList"/>
    <dgm:cxn modelId="{2345112A-9DD5-4F30-B6AD-398A81382313}" type="presParOf" srcId="{7FBEE283-FDF1-42CD-9958-A9E190868DCA}" destId="{E11C8528-CF85-4331-8791-986136107586}" srcOrd="2" destOrd="0" presId="urn:microsoft.com/office/officeart/2008/layout/VerticalCurvedList"/>
    <dgm:cxn modelId="{C0572B86-2086-4424-9431-E053D464C1D5}" type="presParOf" srcId="{E11C8528-CF85-4331-8791-986136107586}" destId="{6527DE74-E3C4-406F-837D-28A2E69B0766}" srcOrd="0" destOrd="0" presId="urn:microsoft.com/office/officeart/2008/layout/VerticalCurvedList"/>
    <dgm:cxn modelId="{B525DA4C-917D-4577-9FCB-6FD1AA447DDC}" type="presParOf" srcId="{7FBEE283-FDF1-42CD-9958-A9E190868DCA}" destId="{D0FCF54A-97ED-4FC8-A182-4170264687F5}" srcOrd="3" destOrd="0" presId="urn:microsoft.com/office/officeart/2008/layout/VerticalCurvedList"/>
    <dgm:cxn modelId="{2F658A09-42C5-43E8-BF86-8C21AF1D1015}" type="presParOf" srcId="{7FBEE283-FDF1-42CD-9958-A9E190868DCA}" destId="{E176A9BD-513B-41D4-B916-756ADC4489FA}" srcOrd="4" destOrd="0" presId="urn:microsoft.com/office/officeart/2008/layout/VerticalCurvedList"/>
    <dgm:cxn modelId="{1D2282D3-63E6-4009-B208-8709C154EB09}" type="presParOf" srcId="{E176A9BD-513B-41D4-B916-756ADC4489FA}" destId="{7F7082FB-209C-4EA6-BD47-FE13A8A83C42}" srcOrd="0" destOrd="0" presId="urn:microsoft.com/office/officeart/2008/layout/VerticalCurvedList"/>
    <dgm:cxn modelId="{E6290663-CC44-4081-8C6C-F7DA0E08F506}" type="presParOf" srcId="{7FBEE283-FDF1-42CD-9958-A9E190868DCA}" destId="{A29A4F10-6674-4258-AD39-010AFA231C53}" srcOrd="5" destOrd="0" presId="urn:microsoft.com/office/officeart/2008/layout/VerticalCurvedList"/>
    <dgm:cxn modelId="{9284D6A4-F4F9-4B82-8EDE-81C569DA1AFD}" type="presParOf" srcId="{7FBEE283-FDF1-42CD-9958-A9E190868DCA}" destId="{AC78CE34-B9A0-48BE-9791-3D32676762ED}" srcOrd="6" destOrd="0" presId="urn:microsoft.com/office/officeart/2008/layout/VerticalCurvedList"/>
    <dgm:cxn modelId="{07C5B442-0018-440A-8CCD-261BCB308C4C}" type="presParOf" srcId="{AC78CE34-B9A0-48BE-9791-3D32676762ED}" destId="{C1CD1ECD-D5F0-4574-B382-A0B82F885707}" srcOrd="0" destOrd="0" presId="urn:microsoft.com/office/officeart/2008/layout/VerticalCurvedList"/>
    <dgm:cxn modelId="{E8BCA9A6-38D3-4B69-9752-92D5DFD894F2}" type="presParOf" srcId="{7FBEE283-FDF1-42CD-9958-A9E190868DCA}" destId="{26404F8F-E5DA-4BD3-B59C-B5B4FE6EBFE2}" srcOrd="7" destOrd="0" presId="urn:microsoft.com/office/officeart/2008/layout/VerticalCurvedList"/>
    <dgm:cxn modelId="{2D9A6C2C-3DFA-4D90-8640-E71AF2EF5390}" type="presParOf" srcId="{7FBEE283-FDF1-42CD-9958-A9E190868DCA}" destId="{BD672C99-71B0-47D9-BB56-7FA07AC2D226}" srcOrd="8" destOrd="0" presId="urn:microsoft.com/office/officeart/2008/layout/VerticalCurvedList"/>
    <dgm:cxn modelId="{E4BC1724-94A6-4402-90CC-A212ACE8CF74}" type="presParOf" srcId="{BD672C99-71B0-47D9-BB56-7FA07AC2D226}" destId="{B304DF9C-8E5A-4BA1-A820-F34569174C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CFCDD1-B540-4595-8226-DF4B6A7DBB4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4F857EEB-97C1-49C1-BFCE-B0C6A31FDA3A}">
      <dgm:prSet phldrT="[Texto]" custT="1"/>
      <dgm:spPr>
        <a:solidFill>
          <a:srgbClr val="FFC000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Início e expansão</a:t>
          </a:r>
        </a:p>
      </dgm:t>
    </dgm:pt>
    <dgm:pt modelId="{3FB56306-8ACF-4972-9D65-E51294983895}" type="parTrans" cxnId="{EFE5AE98-C94B-40B1-998E-2FDC9504DE3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03607C99-013F-462C-A77E-4DB5108C43AB}" type="sibTrans" cxnId="{EFE5AE98-C94B-40B1-998E-2FDC9504DE3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8A22C35-F1CE-48C9-B299-73B1CBB37DB5}">
      <dgm:prSet phldrT="[Texto]" custT="1"/>
      <dgm:spPr>
        <a:solidFill>
          <a:srgbClr val="FFC000"/>
        </a:solidFill>
      </dgm:spPr>
      <dgm:t>
        <a:bodyPr/>
        <a:lstStyle/>
        <a:p>
          <a:r>
            <a:rPr lang="pt-BR" sz="2400" dirty="0">
              <a:latin typeface="Roboto" pitchFamily="2" charset="0"/>
              <a:ea typeface="Roboto" pitchFamily="2" charset="0"/>
            </a:rPr>
            <a:t>Características</a:t>
          </a:r>
        </a:p>
      </dgm:t>
    </dgm:pt>
    <dgm:pt modelId="{7206A8F6-255E-4D53-91DD-37073E6B5E58}" type="parTrans" cxnId="{D63694A4-EA84-417E-8332-82468E5D2113}">
      <dgm:prSet/>
      <dgm:spPr/>
      <dgm:t>
        <a:bodyPr/>
        <a:lstStyle/>
        <a:p>
          <a:endParaRPr lang="pt-BR"/>
        </a:p>
      </dgm:t>
    </dgm:pt>
    <dgm:pt modelId="{BA0C2D9D-6119-43A8-80C5-3BB0C6C87B77}" type="sibTrans" cxnId="{D63694A4-EA84-417E-8332-82468E5D2113}">
      <dgm:prSet/>
      <dgm:spPr/>
      <dgm:t>
        <a:bodyPr/>
        <a:lstStyle/>
        <a:p>
          <a:endParaRPr lang="pt-BR"/>
        </a:p>
      </dgm:t>
    </dgm:pt>
    <dgm:pt modelId="{FDADE299-ECE3-45BC-AEC1-215ECFEE9276}" type="pres">
      <dgm:prSet presAssocID="{C6CFCDD1-B540-4595-8226-DF4B6A7DBB4B}" presName="rootnode" presStyleCnt="0">
        <dgm:presLayoutVars>
          <dgm:chMax/>
          <dgm:chPref/>
          <dgm:dir/>
          <dgm:animLvl val="lvl"/>
        </dgm:presLayoutVars>
      </dgm:prSet>
      <dgm:spPr/>
    </dgm:pt>
    <dgm:pt modelId="{49E03A6B-2476-432C-B91C-D5B1511E4B37}" type="pres">
      <dgm:prSet presAssocID="{4F857EEB-97C1-49C1-BFCE-B0C6A31FDA3A}" presName="composite" presStyleCnt="0"/>
      <dgm:spPr/>
    </dgm:pt>
    <dgm:pt modelId="{74DA0965-7088-44DB-8F54-EB7AD638DB8C}" type="pres">
      <dgm:prSet presAssocID="{4F857EEB-97C1-49C1-BFCE-B0C6A31FDA3A}" presName="bentUpArrow1" presStyleLbl="alignImgPlace1" presStyleIdx="0" presStyleCnt="1" custFlipVert="0" custFlipHor="1" custScaleX="23737" custScaleY="88260"/>
      <dgm:spPr>
        <a:solidFill>
          <a:schemeClr val="bg1"/>
        </a:solidFill>
      </dgm:spPr>
    </dgm:pt>
    <dgm:pt modelId="{F9D3B80C-DC1E-451E-99AC-FB176CE09EA1}" type="pres">
      <dgm:prSet presAssocID="{4F857EEB-97C1-49C1-BFCE-B0C6A31FDA3A}" presName="ParentText" presStyleLbl="node1" presStyleIdx="0" presStyleCnt="2" custScaleX="62050" custScaleY="46573" custLinFactNeighborX="50069" custLinFactNeighborY="-24392">
        <dgm:presLayoutVars>
          <dgm:chMax val="1"/>
          <dgm:chPref val="1"/>
          <dgm:bulletEnabled val="1"/>
        </dgm:presLayoutVars>
      </dgm:prSet>
      <dgm:spPr/>
    </dgm:pt>
    <dgm:pt modelId="{97A13C88-4282-4730-A69B-437C10BAB9FD}" type="pres">
      <dgm:prSet presAssocID="{4F857EEB-97C1-49C1-BFCE-B0C6A31FDA3A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D36EBB0F-1228-4C80-B105-B9B44EA3E6A2}" type="pres">
      <dgm:prSet presAssocID="{03607C99-013F-462C-A77E-4DB5108C43AB}" presName="sibTrans" presStyleCnt="0"/>
      <dgm:spPr/>
    </dgm:pt>
    <dgm:pt modelId="{7C8780CF-065E-427C-8BCC-A965BF32FF4A}" type="pres">
      <dgm:prSet presAssocID="{A8A22C35-F1CE-48C9-B299-73B1CBB37DB5}" presName="composite" presStyleCnt="0"/>
      <dgm:spPr/>
    </dgm:pt>
    <dgm:pt modelId="{E81DF373-13DB-42AF-B59A-F0E5BB390AC4}" type="pres">
      <dgm:prSet presAssocID="{A8A22C35-F1CE-48C9-B299-73B1CBB37DB5}" presName="ParentText" presStyleLbl="node1" presStyleIdx="1" presStyleCnt="2" custScaleX="84621" custScaleY="95813" custLinFactNeighborX="12853" custLinFactNeighborY="-37428">
        <dgm:presLayoutVars>
          <dgm:chMax val="1"/>
          <dgm:chPref val="1"/>
          <dgm:bulletEnabled val="1"/>
        </dgm:presLayoutVars>
      </dgm:prSet>
      <dgm:spPr/>
    </dgm:pt>
  </dgm:ptLst>
  <dgm:cxnLst>
    <dgm:cxn modelId="{EFE5AE98-C94B-40B1-998E-2FDC9504DE3F}" srcId="{C6CFCDD1-B540-4595-8226-DF4B6A7DBB4B}" destId="{4F857EEB-97C1-49C1-BFCE-B0C6A31FDA3A}" srcOrd="0" destOrd="0" parTransId="{3FB56306-8ACF-4972-9D65-E51294983895}" sibTransId="{03607C99-013F-462C-A77E-4DB5108C43AB}"/>
    <dgm:cxn modelId="{6B5EC19A-08F7-454A-A8A5-BCEC24ACC8B3}" type="presOf" srcId="{C6CFCDD1-B540-4595-8226-DF4B6A7DBB4B}" destId="{FDADE299-ECE3-45BC-AEC1-215ECFEE9276}" srcOrd="0" destOrd="0" presId="urn:microsoft.com/office/officeart/2005/8/layout/StepDownProcess"/>
    <dgm:cxn modelId="{D63694A4-EA84-417E-8332-82468E5D2113}" srcId="{C6CFCDD1-B540-4595-8226-DF4B6A7DBB4B}" destId="{A8A22C35-F1CE-48C9-B299-73B1CBB37DB5}" srcOrd="1" destOrd="0" parTransId="{7206A8F6-255E-4D53-91DD-37073E6B5E58}" sibTransId="{BA0C2D9D-6119-43A8-80C5-3BB0C6C87B77}"/>
    <dgm:cxn modelId="{3EEB05C9-1B23-4CA0-9B91-615B5C1AC11B}" type="presOf" srcId="{A8A22C35-F1CE-48C9-B299-73B1CBB37DB5}" destId="{E81DF373-13DB-42AF-B59A-F0E5BB390AC4}" srcOrd="0" destOrd="0" presId="urn:microsoft.com/office/officeart/2005/8/layout/StepDownProcess"/>
    <dgm:cxn modelId="{1DE5DEEA-E374-4141-B799-C01DACCA4370}" type="presOf" srcId="{4F857EEB-97C1-49C1-BFCE-B0C6A31FDA3A}" destId="{F9D3B80C-DC1E-451E-99AC-FB176CE09EA1}" srcOrd="0" destOrd="0" presId="urn:microsoft.com/office/officeart/2005/8/layout/StepDownProcess"/>
    <dgm:cxn modelId="{B62FB6E6-C736-4DD7-BA2D-6834BDCA42C3}" type="presParOf" srcId="{FDADE299-ECE3-45BC-AEC1-215ECFEE9276}" destId="{49E03A6B-2476-432C-B91C-D5B1511E4B37}" srcOrd="0" destOrd="0" presId="urn:microsoft.com/office/officeart/2005/8/layout/StepDownProcess"/>
    <dgm:cxn modelId="{FD29167D-1103-441D-BDD8-CB2822872280}" type="presParOf" srcId="{49E03A6B-2476-432C-B91C-D5B1511E4B37}" destId="{74DA0965-7088-44DB-8F54-EB7AD638DB8C}" srcOrd="0" destOrd="0" presId="urn:microsoft.com/office/officeart/2005/8/layout/StepDownProcess"/>
    <dgm:cxn modelId="{BB0EC4D5-D931-41DF-9530-5917EB7D119A}" type="presParOf" srcId="{49E03A6B-2476-432C-B91C-D5B1511E4B37}" destId="{F9D3B80C-DC1E-451E-99AC-FB176CE09EA1}" srcOrd="1" destOrd="0" presId="urn:microsoft.com/office/officeart/2005/8/layout/StepDownProcess"/>
    <dgm:cxn modelId="{4910B63E-90E4-435D-98B4-AC63EEFA76B9}" type="presParOf" srcId="{49E03A6B-2476-432C-B91C-D5B1511E4B37}" destId="{97A13C88-4282-4730-A69B-437C10BAB9FD}" srcOrd="2" destOrd="0" presId="urn:microsoft.com/office/officeart/2005/8/layout/StepDownProcess"/>
    <dgm:cxn modelId="{723AE62A-68F2-497B-934C-6C07C7F1DC38}" type="presParOf" srcId="{FDADE299-ECE3-45BC-AEC1-215ECFEE9276}" destId="{D36EBB0F-1228-4C80-B105-B9B44EA3E6A2}" srcOrd="1" destOrd="0" presId="urn:microsoft.com/office/officeart/2005/8/layout/StepDownProcess"/>
    <dgm:cxn modelId="{59195D86-5AA0-48EC-A9E5-40A6AD3A2FA0}" type="presParOf" srcId="{FDADE299-ECE3-45BC-AEC1-215ECFEE9276}" destId="{7C8780CF-065E-427C-8BCC-A965BF32FF4A}" srcOrd="2" destOrd="0" presId="urn:microsoft.com/office/officeart/2005/8/layout/StepDownProcess"/>
    <dgm:cxn modelId="{0A9F16B6-C533-40F2-882B-DE082252CD79}" type="presParOf" srcId="{7C8780CF-065E-427C-8BCC-A965BF32FF4A}" destId="{E81DF373-13DB-42AF-B59A-F0E5BB390AC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1EB63B-95B7-4F99-8A55-0B9083B22F2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163C537-47E8-45A1-B280-65937925DD52}">
      <dgm:prSet phldrT="[Texto]" custT="1"/>
      <dgm:spPr>
        <a:solidFill>
          <a:srgbClr val="C00000"/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Heliocentrismo</a:t>
          </a:r>
        </a:p>
      </dgm:t>
    </dgm:pt>
    <dgm:pt modelId="{B135C8C8-5887-432F-AD99-84C0F48BF8E2}" type="parTrans" cxnId="{A8F56A55-C0F1-4051-94FE-25B8356C981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DA3F48A-ACBB-405F-91F9-CAF21CC95CE5}" type="sibTrans" cxnId="{A8F56A55-C0F1-4051-94FE-25B8356C981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AE5A7576-052C-4C66-9183-A97B673ADCA5}">
      <dgm:prSet phldrT="[Texto]" custT="1"/>
      <dgm:spPr/>
      <dgm:t>
        <a:bodyPr/>
        <a:lstStyle/>
        <a:p>
          <a:pPr algn="l"/>
          <a:r>
            <a:rPr lang="pt-BR" sz="2200" dirty="0">
              <a:latin typeface="Roboto" pitchFamily="2" charset="0"/>
              <a:ea typeface="Roboto" pitchFamily="2" charset="0"/>
            </a:rPr>
            <a:t>Em 1543, Copérnico  publica obra questionando o geocentrismo, que era defendido pela Igreja.</a:t>
          </a:r>
        </a:p>
      </dgm:t>
    </dgm:pt>
    <dgm:pt modelId="{EFCD7B0C-5BCE-4DCD-8956-302EB7EEFC6E}" type="parTrans" cxnId="{6BA1F8DC-E152-4077-A9CE-266FF7EC206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AA4E80E-9E0B-43BB-819F-3F2EE3E702A2}" type="sibTrans" cxnId="{6BA1F8DC-E152-4077-A9CE-266FF7EC206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9F801601-BE9F-47B2-97E1-F65699D11039}">
      <dgm:prSet phldrT="[Texto]" custT="1"/>
      <dgm:spPr/>
      <dgm:t>
        <a:bodyPr/>
        <a:lstStyle/>
        <a:p>
          <a:pPr algn="l"/>
          <a:r>
            <a:rPr lang="pt-BR" sz="2200" dirty="0">
              <a:latin typeface="Roboto" pitchFamily="2" charset="0"/>
              <a:ea typeface="Roboto" pitchFamily="2" charset="0"/>
            </a:rPr>
            <a:t>Giordano Bruno e Galileu comprovam a teoria heliocêntrica de Copérnico</a:t>
          </a:r>
        </a:p>
      </dgm:t>
    </dgm:pt>
    <dgm:pt modelId="{2DE7398E-2BE5-4C70-A3EB-A29FE0B4E9C0}" type="parTrans" cxnId="{D7BE9AD3-6767-4057-AFB5-A278C383078D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FB616DAE-6CE7-4475-B6EC-5DAF4E7A34EC}" type="sibTrans" cxnId="{D7BE9AD3-6767-4057-AFB5-A278C383078D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BC8E5B6-544E-4E2F-968B-CF894624B687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Técnicas e tecnologias</a:t>
          </a:r>
        </a:p>
      </dgm:t>
    </dgm:pt>
    <dgm:pt modelId="{A2628631-CB8B-4F60-8BEC-A6A63E294FE7}" type="parTrans" cxnId="{2B2EA78C-8EF4-4AD3-AD0F-E7E25183112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2A57283-679E-4162-A0FA-5C35C2D81391}" type="sibTrans" cxnId="{2B2EA78C-8EF4-4AD3-AD0F-E7E25183112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A18BD26-EF3B-4DDD-92B5-AAE6BF080858}">
      <dgm:prSet phldrT="[Texto]" custT="1"/>
      <dgm:spPr/>
      <dgm:t>
        <a:bodyPr/>
        <a:lstStyle/>
        <a:p>
          <a:pPr algn="l"/>
          <a:r>
            <a:rPr lang="pt-BR" sz="2200" dirty="0">
              <a:latin typeface="Roboto" pitchFamily="2" charset="0"/>
              <a:ea typeface="Roboto" pitchFamily="2" charset="0"/>
            </a:rPr>
            <a:t>A prática da autópsia, antes proibida pela Igreja, faz evoluir a medicina.</a:t>
          </a:r>
        </a:p>
      </dgm:t>
    </dgm:pt>
    <dgm:pt modelId="{4E7CE2F1-C162-4031-9724-ECEAA9E0E1F9}" type="parTrans" cxnId="{8791AE35-04D5-45E8-8477-493FB5A2F78C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FF219D97-4750-4DD1-80D0-D1D58FD2B6C7}" type="sibTrans" cxnId="{8791AE35-04D5-45E8-8477-493FB5A2F78C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53F051BA-F237-4D05-A189-E82F83500D78}">
      <dgm:prSet phldrT="[Texto]" custT="1"/>
      <dgm:spPr/>
      <dgm:t>
        <a:bodyPr/>
        <a:lstStyle/>
        <a:p>
          <a:pPr algn="l"/>
          <a:r>
            <a:rPr lang="pt-BR" sz="2200" dirty="0">
              <a:latin typeface="Roboto" pitchFamily="2" charset="0"/>
              <a:ea typeface="Roboto" pitchFamily="2" charset="0"/>
            </a:rPr>
            <a:t>Evoluem os estudos sobre Óptica.</a:t>
          </a:r>
        </a:p>
      </dgm:t>
    </dgm:pt>
    <dgm:pt modelId="{28A921E8-B9CC-43A0-9525-96595AAD11B1}" type="parTrans" cxnId="{7982FD6A-D160-4076-9F89-112EF5E9D6D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1DBC1CE-52E3-4C51-8FD3-8598CFD03099}" type="sibTrans" cxnId="{7982FD6A-D160-4076-9F89-112EF5E9D6D1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BF26ADDD-3D9F-4A93-B99E-9ECDFCDAAB77}" type="pres">
      <dgm:prSet presAssocID="{191EB63B-95B7-4F99-8A55-0B9083B22F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30244AD-8F3B-4C2E-83CE-57996F70136A}" type="pres">
      <dgm:prSet presAssocID="{0163C537-47E8-45A1-B280-65937925DD52}" presName="root" presStyleCnt="0"/>
      <dgm:spPr/>
    </dgm:pt>
    <dgm:pt modelId="{31FEF809-E15C-4194-A43F-32B5FCF3E7F1}" type="pres">
      <dgm:prSet presAssocID="{0163C537-47E8-45A1-B280-65937925DD52}" presName="rootComposite" presStyleCnt="0"/>
      <dgm:spPr/>
    </dgm:pt>
    <dgm:pt modelId="{135C0F59-AE8C-4E65-8D56-EB184278F446}" type="pres">
      <dgm:prSet presAssocID="{0163C537-47E8-45A1-B280-65937925DD52}" presName="rootText" presStyleLbl="node1" presStyleIdx="0" presStyleCnt="2"/>
      <dgm:spPr/>
    </dgm:pt>
    <dgm:pt modelId="{C7281D20-0D6C-4AE4-90EF-E346F104CF54}" type="pres">
      <dgm:prSet presAssocID="{0163C537-47E8-45A1-B280-65937925DD52}" presName="rootConnector" presStyleLbl="node1" presStyleIdx="0" presStyleCnt="2"/>
      <dgm:spPr/>
    </dgm:pt>
    <dgm:pt modelId="{2DF22703-13D5-41C7-A4F5-291A8B81BBAC}" type="pres">
      <dgm:prSet presAssocID="{0163C537-47E8-45A1-B280-65937925DD52}" presName="childShape" presStyleCnt="0"/>
      <dgm:spPr/>
    </dgm:pt>
    <dgm:pt modelId="{96FEFB19-B73E-4D85-9C34-9A12E430A386}" type="pres">
      <dgm:prSet presAssocID="{EFCD7B0C-5BCE-4DCD-8956-302EB7EEFC6E}" presName="Name13" presStyleLbl="parChTrans1D2" presStyleIdx="0" presStyleCnt="4"/>
      <dgm:spPr/>
    </dgm:pt>
    <dgm:pt modelId="{BCDE2899-C103-43E9-B487-85E8500445E5}" type="pres">
      <dgm:prSet presAssocID="{AE5A7576-052C-4C66-9183-A97B673ADCA5}" presName="childText" presStyleLbl="bgAcc1" presStyleIdx="0" presStyleCnt="4" custScaleX="147394" custScaleY="128424">
        <dgm:presLayoutVars>
          <dgm:bulletEnabled val="1"/>
        </dgm:presLayoutVars>
      </dgm:prSet>
      <dgm:spPr/>
    </dgm:pt>
    <dgm:pt modelId="{C835855A-8D81-4030-AD56-DF18D09B79A0}" type="pres">
      <dgm:prSet presAssocID="{2DE7398E-2BE5-4C70-A3EB-A29FE0B4E9C0}" presName="Name13" presStyleLbl="parChTrans1D2" presStyleIdx="1" presStyleCnt="4"/>
      <dgm:spPr/>
    </dgm:pt>
    <dgm:pt modelId="{F9F0F614-AC06-462C-B92B-623D4DE905E3}" type="pres">
      <dgm:prSet presAssocID="{9F801601-BE9F-47B2-97E1-F65699D11039}" presName="childText" presStyleLbl="bgAcc1" presStyleIdx="1" presStyleCnt="4" custScaleX="134324">
        <dgm:presLayoutVars>
          <dgm:bulletEnabled val="1"/>
        </dgm:presLayoutVars>
      </dgm:prSet>
      <dgm:spPr/>
    </dgm:pt>
    <dgm:pt modelId="{33A33B73-CFDD-419F-B40F-A69AA3B8721E}" type="pres">
      <dgm:prSet presAssocID="{1BC8E5B6-544E-4E2F-968B-CF894624B687}" presName="root" presStyleCnt="0"/>
      <dgm:spPr/>
    </dgm:pt>
    <dgm:pt modelId="{141D1204-E1A0-4EDD-B7C5-9653850A7651}" type="pres">
      <dgm:prSet presAssocID="{1BC8E5B6-544E-4E2F-968B-CF894624B687}" presName="rootComposite" presStyleCnt="0"/>
      <dgm:spPr/>
    </dgm:pt>
    <dgm:pt modelId="{1B97EFE0-E855-4A7F-926D-9FCF3A6034A4}" type="pres">
      <dgm:prSet presAssocID="{1BC8E5B6-544E-4E2F-968B-CF894624B687}" presName="rootText" presStyleLbl="node1" presStyleIdx="1" presStyleCnt="2"/>
      <dgm:spPr/>
    </dgm:pt>
    <dgm:pt modelId="{58AFE808-295F-439B-88D0-375DEA3BBA75}" type="pres">
      <dgm:prSet presAssocID="{1BC8E5B6-544E-4E2F-968B-CF894624B687}" presName="rootConnector" presStyleLbl="node1" presStyleIdx="1" presStyleCnt="2"/>
      <dgm:spPr/>
    </dgm:pt>
    <dgm:pt modelId="{0ECE2884-4933-4339-9132-966234319754}" type="pres">
      <dgm:prSet presAssocID="{1BC8E5B6-544E-4E2F-968B-CF894624B687}" presName="childShape" presStyleCnt="0"/>
      <dgm:spPr/>
    </dgm:pt>
    <dgm:pt modelId="{08160442-AA13-4B8F-8916-2169B2C5826A}" type="pres">
      <dgm:prSet presAssocID="{4E7CE2F1-C162-4031-9724-ECEAA9E0E1F9}" presName="Name13" presStyleLbl="parChTrans1D2" presStyleIdx="2" presStyleCnt="4"/>
      <dgm:spPr/>
    </dgm:pt>
    <dgm:pt modelId="{9A183AE3-51B2-421B-BFEE-9397E39E228C}" type="pres">
      <dgm:prSet presAssocID="{2A18BD26-EF3B-4DDD-92B5-AAE6BF080858}" presName="childText" presStyleLbl="bgAcc1" presStyleIdx="2" presStyleCnt="4" custScaleX="181124" custScaleY="85634" custLinFactNeighborX="-488" custLinFactNeighborY="1217">
        <dgm:presLayoutVars>
          <dgm:bulletEnabled val="1"/>
        </dgm:presLayoutVars>
      </dgm:prSet>
      <dgm:spPr/>
    </dgm:pt>
    <dgm:pt modelId="{78ED26C6-84EC-413F-9E57-88F019D7BF2A}" type="pres">
      <dgm:prSet presAssocID="{28A921E8-B9CC-43A0-9525-96595AAD11B1}" presName="Name13" presStyleLbl="parChTrans1D2" presStyleIdx="3" presStyleCnt="4"/>
      <dgm:spPr/>
    </dgm:pt>
    <dgm:pt modelId="{228C1166-66F0-4330-ABD0-E767CB76CAB3}" type="pres">
      <dgm:prSet presAssocID="{53F051BA-F237-4D05-A189-E82F83500D78}" presName="childText" presStyleLbl="bgAcc1" presStyleIdx="3" presStyleCnt="4" custScaleX="141252" custScaleY="61353">
        <dgm:presLayoutVars>
          <dgm:bulletEnabled val="1"/>
        </dgm:presLayoutVars>
      </dgm:prSet>
      <dgm:spPr/>
    </dgm:pt>
  </dgm:ptLst>
  <dgm:cxnLst>
    <dgm:cxn modelId="{E6A9071C-0158-440A-BEFE-0EFECFECCA4F}" type="presOf" srcId="{4E7CE2F1-C162-4031-9724-ECEAA9E0E1F9}" destId="{08160442-AA13-4B8F-8916-2169B2C5826A}" srcOrd="0" destOrd="0" presId="urn:microsoft.com/office/officeart/2005/8/layout/hierarchy3"/>
    <dgm:cxn modelId="{EAD2F71C-4D03-4823-83FE-27DDBEE82202}" type="presOf" srcId="{53F051BA-F237-4D05-A189-E82F83500D78}" destId="{228C1166-66F0-4330-ABD0-E767CB76CAB3}" srcOrd="0" destOrd="0" presId="urn:microsoft.com/office/officeart/2005/8/layout/hierarchy3"/>
    <dgm:cxn modelId="{0B26962D-B0B0-4291-9BAE-29EEB1DF688E}" type="presOf" srcId="{9F801601-BE9F-47B2-97E1-F65699D11039}" destId="{F9F0F614-AC06-462C-B92B-623D4DE905E3}" srcOrd="0" destOrd="0" presId="urn:microsoft.com/office/officeart/2005/8/layout/hierarchy3"/>
    <dgm:cxn modelId="{8791AE35-04D5-45E8-8477-493FB5A2F78C}" srcId="{1BC8E5B6-544E-4E2F-968B-CF894624B687}" destId="{2A18BD26-EF3B-4DDD-92B5-AAE6BF080858}" srcOrd="0" destOrd="0" parTransId="{4E7CE2F1-C162-4031-9724-ECEAA9E0E1F9}" sibTransId="{FF219D97-4750-4DD1-80D0-D1D58FD2B6C7}"/>
    <dgm:cxn modelId="{19FCE03F-EBBB-4908-9860-70955C926A68}" type="presOf" srcId="{0163C537-47E8-45A1-B280-65937925DD52}" destId="{135C0F59-AE8C-4E65-8D56-EB184278F446}" srcOrd="0" destOrd="0" presId="urn:microsoft.com/office/officeart/2005/8/layout/hierarchy3"/>
    <dgm:cxn modelId="{FB122064-DBCC-4F99-8647-9AC842938DD2}" type="presOf" srcId="{191EB63B-95B7-4F99-8A55-0B9083B22F27}" destId="{BF26ADDD-3D9F-4A93-B99E-9ECDFCDAAB77}" srcOrd="0" destOrd="0" presId="urn:microsoft.com/office/officeart/2005/8/layout/hierarchy3"/>
    <dgm:cxn modelId="{AD172467-506D-4ED3-B825-348C98B64146}" type="presOf" srcId="{EFCD7B0C-5BCE-4DCD-8956-302EB7EEFC6E}" destId="{96FEFB19-B73E-4D85-9C34-9A12E430A386}" srcOrd="0" destOrd="0" presId="urn:microsoft.com/office/officeart/2005/8/layout/hierarchy3"/>
    <dgm:cxn modelId="{7982FD6A-D160-4076-9F89-112EF5E9D6D1}" srcId="{1BC8E5B6-544E-4E2F-968B-CF894624B687}" destId="{53F051BA-F237-4D05-A189-E82F83500D78}" srcOrd="1" destOrd="0" parTransId="{28A921E8-B9CC-43A0-9525-96595AAD11B1}" sibTransId="{11DBC1CE-52E3-4C51-8FD3-8598CFD03099}"/>
    <dgm:cxn modelId="{A8F56A55-C0F1-4051-94FE-25B8356C9813}" srcId="{191EB63B-95B7-4F99-8A55-0B9083B22F27}" destId="{0163C537-47E8-45A1-B280-65937925DD52}" srcOrd="0" destOrd="0" parTransId="{B135C8C8-5887-432F-AD99-84C0F48BF8E2}" sibTransId="{ADA3F48A-ACBB-405F-91F9-CAF21CC95CE5}"/>
    <dgm:cxn modelId="{2B2EA78C-8EF4-4AD3-AD0F-E7E251831121}" srcId="{191EB63B-95B7-4F99-8A55-0B9083B22F27}" destId="{1BC8E5B6-544E-4E2F-968B-CF894624B687}" srcOrd="1" destOrd="0" parTransId="{A2628631-CB8B-4F60-8BEC-A6A63E294FE7}" sibTransId="{12A57283-679E-4162-A0FA-5C35C2D81391}"/>
    <dgm:cxn modelId="{E226B09A-A94E-4E4C-92FA-BB7B5A765BE9}" type="presOf" srcId="{AE5A7576-052C-4C66-9183-A97B673ADCA5}" destId="{BCDE2899-C103-43E9-B487-85E8500445E5}" srcOrd="0" destOrd="0" presId="urn:microsoft.com/office/officeart/2005/8/layout/hierarchy3"/>
    <dgm:cxn modelId="{FFCC29B5-C75B-477D-A40E-85C4B6FFE0AE}" type="presOf" srcId="{1BC8E5B6-544E-4E2F-968B-CF894624B687}" destId="{58AFE808-295F-439B-88D0-375DEA3BBA75}" srcOrd="1" destOrd="0" presId="urn:microsoft.com/office/officeart/2005/8/layout/hierarchy3"/>
    <dgm:cxn modelId="{54A953C1-B337-4D49-A4DD-2FC582A6592B}" type="presOf" srcId="{2A18BD26-EF3B-4DDD-92B5-AAE6BF080858}" destId="{9A183AE3-51B2-421B-BFEE-9397E39E228C}" srcOrd="0" destOrd="0" presId="urn:microsoft.com/office/officeart/2005/8/layout/hierarchy3"/>
    <dgm:cxn modelId="{D7BE9AD3-6767-4057-AFB5-A278C383078D}" srcId="{0163C537-47E8-45A1-B280-65937925DD52}" destId="{9F801601-BE9F-47B2-97E1-F65699D11039}" srcOrd="1" destOrd="0" parTransId="{2DE7398E-2BE5-4C70-A3EB-A29FE0B4E9C0}" sibTransId="{FB616DAE-6CE7-4475-B6EC-5DAF4E7A34EC}"/>
    <dgm:cxn modelId="{6BA1F8DC-E152-4077-A9CE-266FF7EC206B}" srcId="{0163C537-47E8-45A1-B280-65937925DD52}" destId="{AE5A7576-052C-4C66-9183-A97B673ADCA5}" srcOrd="0" destOrd="0" parTransId="{EFCD7B0C-5BCE-4DCD-8956-302EB7EEFC6E}" sibTransId="{1AA4E80E-9E0B-43BB-819F-3F2EE3E702A2}"/>
    <dgm:cxn modelId="{DEF974DF-CA67-4385-91EB-06C42E0F4762}" type="presOf" srcId="{2DE7398E-2BE5-4C70-A3EB-A29FE0B4E9C0}" destId="{C835855A-8D81-4030-AD56-DF18D09B79A0}" srcOrd="0" destOrd="0" presId="urn:microsoft.com/office/officeart/2005/8/layout/hierarchy3"/>
    <dgm:cxn modelId="{ABCED9DF-2AE5-4222-9B8F-A5B06769788B}" type="presOf" srcId="{28A921E8-B9CC-43A0-9525-96595AAD11B1}" destId="{78ED26C6-84EC-413F-9E57-88F019D7BF2A}" srcOrd="0" destOrd="0" presId="urn:microsoft.com/office/officeart/2005/8/layout/hierarchy3"/>
    <dgm:cxn modelId="{C75698EC-3B12-4560-BEAB-3A7393CC67DB}" type="presOf" srcId="{1BC8E5B6-544E-4E2F-968B-CF894624B687}" destId="{1B97EFE0-E855-4A7F-926D-9FCF3A6034A4}" srcOrd="0" destOrd="0" presId="urn:microsoft.com/office/officeart/2005/8/layout/hierarchy3"/>
    <dgm:cxn modelId="{B4AA87F1-062E-4BC4-B25C-3761458F2D1A}" type="presOf" srcId="{0163C537-47E8-45A1-B280-65937925DD52}" destId="{C7281D20-0D6C-4AE4-90EF-E346F104CF54}" srcOrd="1" destOrd="0" presId="urn:microsoft.com/office/officeart/2005/8/layout/hierarchy3"/>
    <dgm:cxn modelId="{57C6ED9A-A539-4CD1-83EA-06F4AAA91D7E}" type="presParOf" srcId="{BF26ADDD-3D9F-4A93-B99E-9ECDFCDAAB77}" destId="{630244AD-8F3B-4C2E-83CE-57996F70136A}" srcOrd="0" destOrd="0" presId="urn:microsoft.com/office/officeart/2005/8/layout/hierarchy3"/>
    <dgm:cxn modelId="{E6520511-43C0-4EE1-9C77-58A503CBF661}" type="presParOf" srcId="{630244AD-8F3B-4C2E-83CE-57996F70136A}" destId="{31FEF809-E15C-4194-A43F-32B5FCF3E7F1}" srcOrd="0" destOrd="0" presId="urn:microsoft.com/office/officeart/2005/8/layout/hierarchy3"/>
    <dgm:cxn modelId="{505A1831-C95A-4357-9438-5D61C6919D98}" type="presParOf" srcId="{31FEF809-E15C-4194-A43F-32B5FCF3E7F1}" destId="{135C0F59-AE8C-4E65-8D56-EB184278F446}" srcOrd="0" destOrd="0" presId="urn:microsoft.com/office/officeart/2005/8/layout/hierarchy3"/>
    <dgm:cxn modelId="{A6EC467F-FD69-441F-8898-0E8E9C5D3966}" type="presParOf" srcId="{31FEF809-E15C-4194-A43F-32B5FCF3E7F1}" destId="{C7281D20-0D6C-4AE4-90EF-E346F104CF54}" srcOrd="1" destOrd="0" presId="urn:microsoft.com/office/officeart/2005/8/layout/hierarchy3"/>
    <dgm:cxn modelId="{0F982CD5-20BB-40C1-8773-5A7EAA53E630}" type="presParOf" srcId="{630244AD-8F3B-4C2E-83CE-57996F70136A}" destId="{2DF22703-13D5-41C7-A4F5-291A8B81BBAC}" srcOrd="1" destOrd="0" presId="urn:microsoft.com/office/officeart/2005/8/layout/hierarchy3"/>
    <dgm:cxn modelId="{ADD52C52-D1DD-4E70-8171-8E507157BCE1}" type="presParOf" srcId="{2DF22703-13D5-41C7-A4F5-291A8B81BBAC}" destId="{96FEFB19-B73E-4D85-9C34-9A12E430A386}" srcOrd="0" destOrd="0" presId="urn:microsoft.com/office/officeart/2005/8/layout/hierarchy3"/>
    <dgm:cxn modelId="{529C39CD-8E3A-4938-9BC2-13999F77B204}" type="presParOf" srcId="{2DF22703-13D5-41C7-A4F5-291A8B81BBAC}" destId="{BCDE2899-C103-43E9-B487-85E8500445E5}" srcOrd="1" destOrd="0" presId="urn:microsoft.com/office/officeart/2005/8/layout/hierarchy3"/>
    <dgm:cxn modelId="{C674A9A2-8046-44EC-B3DA-4DAA9D3E73BE}" type="presParOf" srcId="{2DF22703-13D5-41C7-A4F5-291A8B81BBAC}" destId="{C835855A-8D81-4030-AD56-DF18D09B79A0}" srcOrd="2" destOrd="0" presId="urn:microsoft.com/office/officeart/2005/8/layout/hierarchy3"/>
    <dgm:cxn modelId="{9CD370AA-9784-47D8-A6E7-3939DBE8808F}" type="presParOf" srcId="{2DF22703-13D5-41C7-A4F5-291A8B81BBAC}" destId="{F9F0F614-AC06-462C-B92B-623D4DE905E3}" srcOrd="3" destOrd="0" presId="urn:microsoft.com/office/officeart/2005/8/layout/hierarchy3"/>
    <dgm:cxn modelId="{107B419A-E5C4-4F08-9C1B-395BF8D73159}" type="presParOf" srcId="{BF26ADDD-3D9F-4A93-B99E-9ECDFCDAAB77}" destId="{33A33B73-CFDD-419F-B40F-A69AA3B8721E}" srcOrd="1" destOrd="0" presId="urn:microsoft.com/office/officeart/2005/8/layout/hierarchy3"/>
    <dgm:cxn modelId="{81F0D51D-8329-477B-89DE-090156242753}" type="presParOf" srcId="{33A33B73-CFDD-419F-B40F-A69AA3B8721E}" destId="{141D1204-E1A0-4EDD-B7C5-9653850A7651}" srcOrd="0" destOrd="0" presId="urn:microsoft.com/office/officeart/2005/8/layout/hierarchy3"/>
    <dgm:cxn modelId="{07A3AD9C-DBDF-4D64-B1D1-CA36653FA7EE}" type="presParOf" srcId="{141D1204-E1A0-4EDD-B7C5-9653850A7651}" destId="{1B97EFE0-E855-4A7F-926D-9FCF3A6034A4}" srcOrd="0" destOrd="0" presId="urn:microsoft.com/office/officeart/2005/8/layout/hierarchy3"/>
    <dgm:cxn modelId="{125FFC01-083A-4A65-99A4-2AA04A4C7EAC}" type="presParOf" srcId="{141D1204-E1A0-4EDD-B7C5-9653850A7651}" destId="{58AFE808-295F-439B-88D0-375DEA3BBA75}" srcOrd="1" destOrd="0" presId="urn:microsoft.com/office/officeart/2005/8/layout/hierarchy3"/>
    <dgm:cxn modelId="{11FBD51F-9C2E-4598-BBA0-F6A7603D9D39}" type="presParOf" srcId="{33A33B73-CFDD-419F-B40F-A69AA3B8721E}" destId="{0ECE2884-4933-4339-9132-966234319754}" srcOrd="1" destOrd="0" presId="urn:microsoft.com/office/officeart/2005/8/layout/hierarchy3"/>
    <dgm:cxn modelId="{4EABE67A-E1E1-4B9D-B732-AD8049A687E9}" type="presParOf" srcId="{0ECE2884-4933-4339-9132-966234319754}" destId="{08160442-AA13-4B8F-8916-2169B2C5826A}" srcOrd="0" destOrd="0" presId="urn:microsoft.com/office/officeart/2005/8/layout/hierarchy3"/>
    <dgm:cxn modelId="{17E234E6-CCE1-4419-AD5E-31FFFC83DF9F}" type="presParOf" srcId="{0ECE2884-4933-4339-9132-966234319754}" destId="{9A183AE3-51B2-421B-BFEE-9397E39E228C}" srcOrd="1" destOrd="0" presId="urn:microsoft.com/office/officeart/2005/8/layout/hierarchy3"/>
    <dgm:cxn modelId="{DCB27390-04AB-410B-A5B1-8B1B0953CBBC}" type="presParOf" srcId="{0ECE2884-4933-4339-9132-966234319754}" destId="{78ED26C6-84EC-413F-9E57-88F019D7BF2A}" srcOrd="2" destOrd="0" presId="urn:microsoft.com/office/officeart/2005/8/layout/hierarchy3"/>
    <dgm:cxn modelId="{0AF275A9-3261-4B8C-9ACD-FC0AB7F72DAD}" type="presParOf" srcId="{0ECE2884-4933-4339-9132-966234319754}" destId="{228C1166-66F0-4330-ABD0-E767CB76CAB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ED16DA-E15B-48D7-8F13-3AB56F6BD823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BEDDF4F7-3EF7-46C6-AB9E-E9F11326D785}">
      <dgm:prSet phldrT="[Texto]" custT="1"/>
      <dgm:spPr/>
      <dgm:t>
        <a:bodyPr/>
        <a:lstStyle/>
        <a:p>
          <a:pPr>
            <a:lnSpc>
              <a:spcPts val="2000"/>
            </a:lnSpc>
          </a:pPr>
          <a:r>
            <a:rPr lang="pt-BR" sz="2000" b="1" dirty="0">
              <a:solidFill>
                <a:schemeClr val="tx1"/>
              </a:solidFill>
              <a:latin typeface="Roboto" pitchFamily="2" charset="0"/>
              <a:ea typeface="Roboto" pitchFamily="2" charset="0"/>
            </a:rPr>
            <a:t>Arte e Ciência</a:t>
          </a:r>
        </a:p>
        <a:p>
          <a:pPr>
            <a:lnSpc>
              <a:spcPts val="2000"/>
            </a:lnSpc>
          </a:pPr>
          <a:r>
            <a:rPr lang="pt-BR" sz="1600" dirty="0">
              <a:latin typeface="Roboto" pitchFamily="2" charset="0"/>
              <a:ea typeface="Roboto" pitchFamily="2" charset="0"/>
            </a:rPr>
            <a:t>As representações artísticas, que na Idade Média tinham objetivos religiosos, adquirem movimento, valorização das cores  e dos volumes. </a:t>
          </a:r>
        </a:p>
        <a:p>
          <a:r>
            <a:rPr lang="pt-BR" sz="1600" dirty="0">
              <a:latin typeface="Roboto" pitchFamily="2" charset="0"/>
              <a:ea typeface="Roboto" pitchFamily="2" charset="0"/>
            </a:rPr>
            <a:t>A partir do século XIV, há mais realismo nas obras, explorando-se novos conhecimentos de Matemática, Física, Óptica e Fisiologia.</a:t>
          </a:r>
        </a:p>
      </dgm:t>
    </dgm:pt>
    <dgm:pt modelId="{98D572AB-2C7F-402B-8AF2-D2B86D6985B0}" type="parTrans" cxnId="{F6E4CA8D-7A0A-40F2-BADD-233568C3E48A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C4235683-E8E0-40B5-9CE2-39BB7BDCFBE2}" type="sibTrans" cxnId="{F6E4CA8D-7A0A-40F2-BADD-233568C3E48A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D6D1128-3E70-4DCF-A461-93A799661A90}">
      <dgm:prSet phldrT="[Texto]" custT="1"/>
      <dgm:spPr/>
      <dgm:t>
        <a:bodyPr/>
        <a:lstStyle/>
        <a:p>
          <a:r>
            <a:rPr lang="pt-BR" sz="2000" b="1" dirty="0">
              <a:solidFill>
                <a:schemeClr val="tx1"/>
              </a:solidFill>
              <a:latin typeface="Roboto" pitchFamily="2" charset="0"/>
              <a:ea typeface="Roboto" pitchFamily="2" charset="0"/>
            </a:rPr>
            <a:t>Mecenas</a:t>
          </a:r>
        </a:p>
        <a:p>
          <a:r>
            <a:rPr lang="pt-BR" sz="1600" dirty="0">
              <a:latin typeface="Roboto" pitchFamily="2" charset="0"/>
              <a:ea typeface="Roboto" pitchFamily="2" charset="0"/>
            </a:rPr>
            <a:t>Reis, príncipes e grandes comerciantes passam a ver nas  obras de arte um símbolo de poder e riqueza. Por isso, começaram a financiar o trabalho dos artistas renascentistas. Eram os chamado </a:t>
          </a:r>
          <a:r>
            <a:rPr lang="pt-BR" sz="1600" b="1" dirty="0">
              <a:latin typeface="Roboto" pitchFamily="2" charset="0"/>
              <a:ea typeface="Roboto" pitchFamily="2" charset="0"/>
            </a:rPr>
            <a:t>mecenas</a:t>
          </a:r>
          <a:r>
            <a:rPr lang="pt-BR" sz="1600" dirty="0">
              <a:latin typeface="Roboto" pitchFamily="2" charset="0"/>
              <a:ea typeface="Roboto" pitchFamily="2" charset="0"/>
            </a:rPr>
            <a:t>.</a:t>
          </a:r>
        </a:p>
        <a:p>
          <a:r>
            <a:rPr lang="pt-BR" sz="1600" dirty="0">
              <a:latin typeface="Roboto" pitchFamily="2" charset="0"/>
              <a:ea typeface="Roboto" pitchFamily="2" charset="0"/>
            </a:rPr>
            <a:t>Alguns deles se tornaram famosos, como  Lorenzo de Medici (1449-1492), </a:t>
          </a:r>
          <a:r>
            <a:rPr lang="pt-BR" sz="1600" dirty="0" err="1">
              <a:latin typeface="Roboto" pitchFamily="2" charset="0"/>
              <a:ea typeface="Roboto" pitchFamily="2" charset="0"/>
            </a:rPr>
            <a:t>político</a:t>
          </a:r>
          <a:r>
            <a:rPr lang="pt-BR" sz="1600" dirty="0">
              <a:latin typeface="Roboto" pitchFamily="2" charset="0"/>
              <a:ea typeface="Roboto" pitchFamily="2" charset="0"/>
            </a:rPr>
            <a:t> e intelectual de Florença. </a:t>
          </a:r>
        </a:p>
      </dgm:t>
    </dgm:pt>
    <dgm:pt modelId="{8CA7E9D9-F340-4ACB-A24B-78420801979D}" type="parTrans" cxnId="{E5CE059A-AB38-4A2A-A373-EB05C8027F4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97100323-8E22-418C-BB77-6E465600D808}" type="sibTrans" cxnId="{E5CE059A-AB38-4A2A-A373-EB05C8027F4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13766F4D-68D8-4542-A098-E5B6C890038E}">
      <dgm:prSet phldrT="[Texto]" custT="1"/>
      <dgm:spPr/>
      <dgm:t>
        <a:bodyPr/>
        <a:lstStyle/>
        <a:p>
          <a:r>
            <a:rPr lang="pt-BR" sz="2000" b="1" dirty="0">
              <a:solidFill>
                <a:schemeClr val="tx1"/>
              </a:solidFill>
              <a:latin typeface="Roboto" pitchFamily="2" charset="0"/>
              <a:ea typeface="Roboto" pitchFamily="2" charset="0"/>
            </a:rPr>
            <a:t>Perspectiva</a:t>
          </a:r>
        </a:p>
        <a:p>
          <a:r>
            <a:rPr lang="pt-BR" sz="1600" dirty="0">
              <a:latin typeface="Roboto" pitchFamily="2" charset="0"/>
              <a:ea typeface="Roboto" pitchFamily="2" charset="0"/>
            </a:rPr>
            <a:t>A arte medieval era feita somente em duas dimensões: altura e largura, sem profundidade nem volume.</a:t>
          </a:r>
        </a:p>
        <a:p>
          <a:r>
            <a:rPr lang="pt-BR" sz="1600" dirty="0">
              <a:latin typeface="Roboto" pitchFamily="2" charset="0"/>
              <a:ea typeface="Roboto" pitchFamily="2" charset="0"/>
            </a:rPr>
            <a:t>Com o  desenvolvimento da técnica da perspectiva, as figuras passaram a ser </a:t>
          </a:r>
          <a:r>
            <a:rPr lang="pt-BR" sz="1600" dirty="0" err="1">
              <a:latin typeface="Roboto" pitchFamily="2" charset="0"/>
              <a:ea typeface="Roboto" pitchFamily="2" charset="0"/>
            </a:rPr>
            <a:t>representadas</a:t>
          </a:r>
          <a:r>
            <a:rPr lang="pt-BR" sz="1600" dirty="0">
              <a:latin typeface="Roboto" pitchFamily="2" charset="0"/>
              <a:ea typeface="Roboto" pitchFamily="2" charset="0"/>
            </a:rPr>
            <a:t> em três dimensões: altura, largura e profundidade. Com profundidade e volume, as representações adquiriram mais realismo.</a:t>
          </a:r>
        </a:p>
      </dgm:t>
    </dgm:pt>
    <dgm:pt modelId="{68EFAC63-58FD-4697-BBDA-FDBE889D3397}" type="parTrans" cxnId="{CE4CFEB5-25B3-4C5D-82F9-22553A711AD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BB9DABA3-FE5B-4901-BD4B-D224B2EA4D26}" type="sibTrans" cxnId="{CE4CFEB5-25B3-4C5D-82F9-22553A711AD0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A390DDAE-3C2C-49B5-AECB-23146D355ABE}" type="pres">
      <dgm:prSet presAssocID="{3EED16DA-E15B-48D7-8F13-3AB56F6BD823}" presName="Name0" presStyleCnt="0">
        <dgm:presLayoutVars>
          <dgm:dir/>
          <dgm:resizeHandles val="exact"/>
        </dgm:presLayoutVars>
      </dgm:prSet>
      <dgm:spPr/>
    </dgm:pt>
    <dgm:pt modelId="{AE5FAEAE-4978-47D2-87E2-34F4BE604CE3}" type="pres">
      <dgm:prSet presAssocID="{BEDDF4F7-3EF7-46C6-AB9E-E9F11326D785}" presName="node" presStyleLbl="node1" presStyleIdx="0" presStyleCnt="3">
        <dgm:presLayoutVars>
          <dgm:bulletEnabled val="1"/>
        </dgm:presLayoutVars>
      </dgm:prSet>
      <dgm:spPr/>
    </dgm:pt>
    <dgm:pt modelId="{239BC90B-6B65-47AC-8D85-90CECB67F72C}" type="pres">
      <dgm:prSet presAssocID="{C4235683-E8E0-40B5-9CE2-39BB7BDCFBE2}" presName="sibTrans" presStyleCnt="0"/>
      <dgm:spPr/>
    </dgm:pt>
    <dgm:pt modelId="{CA46C35F-4DE3-4570-A70E-158902A22F25}" type="pres">
      <dgm:prSet presAssocID="{AD6D1128-3E70-4DCF-A461-93A799661A90}" presName="node" presStyleLbl="node1" presStyleIdx="1" presStyleCnt="3">
        <dgm:presLayoutVars>
          <dgm:bulletEnabled val="1"/>
        </dgm:presLayoutVars>
      </dgm:prSet>
      <dgm:spPr/>
    </dgm:pt>
    <dgm:pt modelId="{DA9A6B8E-6FC3-4CE1-B241-4F0D72F5F759}" type="pres">
      <dgm:prSet presAssocID="{97100323-8E22-418C-BB77-6E465600D808}" presName="sibTrans" presStyleCnt="0"/>
      <dgm:spPr/>
    </dgm:pt>
    <dgm:pt modelId="{A9BC3D52-9D17-4987-BCF3-617FE36516F6}" type="pres">
      <dgm:prSet presAssocID="{13766F4D-68D8-4542-A098-E5B6C890038E}" presName="node" presStyleLbl="node1" presStyleIdx="2" presStyleCnt="3">
        <dgm:presLayoutVars>
          <dgm:bulletEnabled val="1"/>
        </dgm:presLayoutVars>
      </dgm:prSet>
      <dgm:spPr/>
    </dgm:pt>
  </dgm:ptLst>
  <dgm:cxnLst>
    <dgm:cxn modelId="{D76B5662-D2B0-438A-8D7F-C3023B1E3DB5}" type="presOf" srcId="{3EED16DA-E15B-48D7-8F13-3AB56F6BD823}" destId="{A390DDAE-3C2C-49B5-AECB-23146D355ABE}" srcOrd="0" destOrd="0" presId="urn:microsoft.com/office/officeart/2005/8/layout/hList6"/>
    <dgm:cxn modelId="{BAEB7863-E6E3-4C0F-8490-C95AE5F54971}" type="presOf" srcId="{BEDDF4F7-3EF7-46C6-AB9E-E9F11326D785}" destId="{AE5FAEAE-4978-47D2-87E2-34F4BE604CE3}" srcOrd="0" destOrd="0" presId="urn:microsoft.com/office/officeart/2005/8/layout/hList6"/>
    <dgm:cxn modelId="{BB39454A-11BB-4142-B20C-E88401C89C75}" type="presOf" srcId="{13766F4D-68D8-4542-A098-E5B6C890038E}" destId="{A9BC3D52-9D17-4987-BCF3-617FE36516F6}" srcOrd="0" destOrd="0" presId="urn:microsoft.com/office/officeart/2005/8/layout/hList6"/>
    <dgm:cxn modelId="{C6741A59-4483-433F-9D6A-FF0B0AD474B2}" type="presOf" srcId="{AD6D1128-3E70-4DCF-A461-93A799661A90}" destId="{CA46C35F-4DE3-4570-A70E-158902A22F25}" srcOrd="0" destOrd="0" presId="urn:microsoft.com/office/officeart/2005/8/layout/hList6"/>
    <dgm:cxn modelId="{F6E4CA8D-7A0A-40F2-BADD-233568C3E48A}" srcId="{3EED16DA-E15B-48D7-8F13-3AB56F6BD823}" destId="{BEDDF4F7-3EF7-46C6-AB9E-E9F11326D785}" srcOrd="0" destOrd="0" parTransId="{98D572AB-2C7F-402B-8AF2-D2B86D6985B0}" sibTransId="{C4235683-E8E0-40B5-9CE2-39BB7BDCFBE2}"/>
    <dgm:cxn modelId="{E5CE059A-AB38-4A2A-A373-EB05C8027F40}" srcId="{3EED16DA-E15B-48D7-8F13-3AB56F6BD823}" destId="{AD6D1128-3E70-4DCF-A461-93A799661A90}" srcOrd="1" destOrd="0" parTransId="{8CA7E9D9-F340-4ACB-A24B-78420801979D}" sibTransId="{97100323-8E22-418C-BB77-6E465600D808}"/>
    <dgm:cxn modelId="{CE4CFEB5-25B3-4C5D-82F9-22553A711AD0}" srcId="{3EED16DA-E15B-48D7-8F13-3AB56F6BD823}" destId="{13766F4D-68D8-4542-A098-E5B6C890038E}" srcOrd="2" destOrd="0" parTransId="{68EFAC63-58FD-4697-BBDA-FDBE889D3397}" sibTransId="{BB9DABA3-FE5B-4901-BD4B-D224B2EA4D26}"/>
    <dgm:cxn modelId="{D79F9673-2891-46EA-B33F-83E94EA523EB}" type="presParOf" srcId="{A390DDAE-3C2C-49B5-AECB-23146D355ABE}" destId="{AE5FAEAE-4978-47D2-87E2-34F4BE604CE3}" srcOrd="0" destOrd="0" presId="urn:microsoft.com/office/officeart/2005/8/layout/hList6"/>
    <dgm:cxn modelId="{382BEAE0-F064-4E71-A673-408BB0589F8C}" type="presParOf" srcId="{A390DDAE-3C2C-49B5-AECB-23146D355ABE}" destId="{239BC90B-6B65-47AC-8D85-90CECB67F72C}" srcOrd="1" destOrd="0" presId="urn:microsoft.com/office/officeart/2005/8/layout/hList6"/>
    <dgm:cxn modelId="{1BB781EE-C3EA-4017-8B67-E95199AE8DEF}" type="presParOf" srcId="{A390DDAE-3C2C-49B5-AECB-23146D355ABE}" destId="{CA46C35F-4DE3-4570-A70E-158902A22F25}" srcOrd="2" destOrd="0" presId="urn:microsoft.com/office/officeart/2005/8/layout/hList6"/>
    <dgm:cxn modelId="{5E19797A-E40B-44F7-B8D1-6B77294BE22E}" type="presParOf" srcId="{A390DDAE-3C2C-49B5-AECB-23146D355ABE}" destId="{DA9A6B8E-6FC3-4CE1-B241-4F0D72F5F759}" srcOrd="3" destOrd="0" presId="urn:microsoft.com/office/officeart/2005/8/layout/hList6"/>
    <dgm:cxn modelId="{870866A1-EEA8-4F2B-A3E6-752C0CEAA79B}" type="presParOf" srcId="{A390DDAE-3C2C-49B5-AECB-23146D355ABE}" destId="{A9BC3D52-9D17-4987-BCF3-617FE36516F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711275-E0B6-49C3-857D-1E29AA26BB4B}" type="doc">
      <dgm:prSet loTypeId="urn:microsoft.com/office/officeart/2005/8/layout/bProcess3" loCatId="process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pt-BR"/>
        </a:p>
      </dgm:t>
    </dgm:pt>
    <dgm:pt modelId="{A6EFD448-AAF9-412A-9465-1A0EF8188429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Mudanças de mentalidade trouxeram questionamentos a práticas da Igreja Católica.</a:t>
          </a:r>
        </a:p>
      </dgm:t>
    </dgm:pt>
    <dgm:pt modelId="{462E3607-309C-483A-8127-C31375E8210E}" type="parTrans" cxnId="{67F70B15-AED0-414A-8323-C6C1AED5797E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31A83E5A-9DF9-48DF-9830-DE9944A78623}" type="sibTrans" cxnId="{67F70B15-AED0-414A-8323-C6C1AED5797E}">
      <dgm:prSet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469212F5-5414-4EB2-A4E6-6CB32A5239EC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Formou-se um movimento contra a corrupção, os abusos morais e o centralismo político da Igreja.</a:t>
          </a:r>
        </a:p>
      </dgm:t>
    </dgm:pt>
    <dgm:pt modelId="{5B46268C-FAE6-4AB8-937C-CD071A535216}" type="parTrans" cxnId="{25D10649-280A-4497-95CD-9F9CE042CD0B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F17C5EC0-7F4F-4852-B47F-F14070043261}" type="sibTrans" cxnId="{25D10649-280A-4497-95CD-9F9CE042CD0B}">
      <dgm:prSet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16B05928-3571-4F99-BA79-AF5035CC9B3C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O movimento anticatólico ficou conhecido como Reforma Protestante.</a:t>
          </a:r>
        </a:p>
      </dgm:t>
    </dgm:pt>
    <dgm:pt modelId="{5C3D2E76-6F6E-48B5-B6F0-316535BC2327}" type="parTrans" cxnId="{05F54A6F-00CE-4312-88FC-07E5F0A2A11D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D3609D96-CB9D-4BA3-A30D-51FFCB7933B5}" type="sibTrans" cxnId="{05F54A6F-00CE-4312-88FC-07E5F0A2A11D}">
      <dgm:prSet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53D20529-7B5B-4FCA-8EC0-F023AADF9B24}">
      <dgm:prSet phldrT="[Texto]"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  <a:p>
          <a:r>
            <a:rPr lang="pt-BR" sz="2000" dirty="0">
              <a:latin typeface="Roboto" pitchFamily="2" charset="0"/>
              <a:ea typeface="Roboto" pitchFamily="2" charset="0"/>
            </a:rPr>
            <a:t>Martinho Lutero (1483-1546), que se opunha à venda de indulgências pela Igreja, foi um dos líderes do movimento.</a:t>
          </a:r>
        </a:p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D0B5D97A-C36D-46F1-AE7E-F17B167273B3}" type="parTrans" cxnId="{D2E87D4C-0691-40E3-8710-446F401A945B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5BCB7824-3D7F-40DD-9F4A-04B39F983E27}" type="sibTrans" cxnId="{D2E87D4C-0691-40E3-8710-446F401A945B}">
      <dgm:prSet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D7740EA8-BF32-4C25-BDD5-9B1F858333F5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João Calvino (1509-1564), outro reformista, pregava a predestinação à salvação, doutrina adotada depois pela burguesia.</a:t>
          </a:r>
        </a:p>
      </dgm:t>
    </dgm:pt>
    <dgm:pt modelId="{148DBC11-B358-4135-8E31-F9FA53AF2B49}" type="parTrans" cxnId="{93ACAB03-CF0B-431A-AA3C-31875F4DDB69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E652F139-FA16-416F-89EF-2D01FC8E56DD}" type="sibTrans" cxnId="{93ACAB03-CF0B-431A-AA3C-31875F4DDB69}">
      <dgm:prSet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F8050491-FC47-4095-A7AC-8B35908ACFDD}">
      <dgm:prSet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Henrique VIII, rei da Inglaterra, rompe com a Igreja Católica, que lhe negava o direito ao divórcio. Questiona o celibato, as indulgências e o uso do latim.</a:t>
          </a:r>
        </a:p>
      </dgm:t>
    </dgm:pt>
    <dgm:pt modelId="{5CF03EAE-EA57-4D8C-A1EC-6FD4BFA3A4DE}" type="parTrans" cxnId="{72EEAD9A-A99C-4EBD-A36F-F31A07BE1989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486E03FC-D003-44E0-8F96-6A73D42D0E68}" type="sibTrans" cxnId="{72EEAD9A-A99C-4EBD-A36F-F31A07BE1989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CC9A536C-6A15-4E4F-9885-7F63ECCCE5DE}" type="pres">
      <dgm:prSet presAssocID="{E8711275-E0B6-49C3-857D-1E29AA26BB4B}" presName="Name0" presStyleCnt="0">
        <dgm:presLayoutVars>
          <dgm:dir/>
          <dgm:resizeHandles val="exact"/>
        </dgm:presLayoutVars>
      </dgm:prSet>
      <dgm:spPr/>
    </dgm:pt>
    <dgm:pt modelId="{99B6F60A-3D71-43B4-8069-679819C99223}" type="pres">
      <dgm:prSet presAssocID="{A6EFD448-AAF9-412A-9465-1A0EF8188429}" presName="node" presStyleLbl="node1" presStyleIdx="0" presStyleCnt="6" custScaleY="134682">
        <dgm:presLayoutVars>
          <dgm:bulletEnabled val="1"/>
        </dgm:presLayoutVars>
      </dgm:prSet>
      <dgm:spPr/>
    </dgm:pt>
    <dgm:pt modelId="{71F5AC9E-5C9A-4D2D-8412-1F7FBF1C9ED1}" type="pres">
      <dgm:prSet presAssocID="{31A83E5A-9DF9-48DF-9830-DE9944A78623}" presName="sibTrans" presStyleLbl="sibTrans1D1" presStyleIdx="0" presStyleCnt="5"/>
      <dgm:spPr/>
    </dgm:pt>
    <dgm:pt modelId="{17248091-89E1-4A58-91C4-101EE2078659}" type="pres">
      <dgm:prSet presAssocID="{31A83E5A-9DF9-48DF-9830-DE9944A78623}" presName="connectorText" presStyleLbl="sibTrans1D1" presStyleIdx="0" presStyleCnt="5"/>
      <dgm:spPr/>
    </dgm:pt>
    <dgm:pt modelId="{98B7BA09-DC50-41E5-9ECC-D317CF2CDC5D}" type="pres">
      <dgm:prSet presAssocID="{469212F5-5414-4EB2-A4E6-6CB32A5239EC}" presName="node" presStyleLbl="node1" presStyleIdx="1" presStyleCnt="6" custScaleY="134682">
        <dgm:presLayoutVars>
          <dgm:bulletEnabled val="1"/>
        </dgm:presLayoutVars>
      </dgm:prSet>
      <dgm:spPr/>
    </dgm:pt>
    <dgm:pt modelId="{577757DC-1B6C-46BA-8137-4076AA052FE9}" type="pres">
      <dgm:prSet presAssocID="{F17C5EC0-7F4F-4852-B47F-F14070043261}" presName="sibTrans" presStyleLbl="sibTrans1D1" presStyleIdx="1" presStyleCnt="5"/>
      <dgm:spPr/>
    </dgm:pt>
    <dgm:pt modelId="{FC48D761-C03B-4134-9C58-EB932832EAC7}" type="pres">
      <dgm:prSet presAssocID="{F17C5EC0-7F4F-4852-B47F-F14070043261}" presName="connectorText" presStyleLbl="sibTrans1D1" presStyleIdx="1" presStyleCnt="5"/>
      <dgm:spPr/>
    </dgm:pt>
    <dgm:pt modelId="{CF69AB0A-97BB-414C-BEA5-6BA436CD161B}" type="pres">
      <dgm:prSet presAssocID="{16B05928-3571-4F99-BA79-AF5035CC9B3C}" presName="node" presStyleLbl="node1" presStyleIdx="2" presStyleCnt="6" custScaleY="134682">
        <dgm:presLayoutVars>
          <dgm:bulletEnabled val="1"/>
        </dgm:presLayoutVars>
      </dgm:prSet>
      <dgm:spPr/>
    </dgm:pt>
    <dgm:pt modelId="{AA7A9218-8FBD-48A1-9D0C-136B1A6AAC0B}" type="pres">
      <dgm:prSet presAssocID="{D3609D96-CB9D-4BA3-A30D-51FFCB7933B5}" presName="sibTrans" presStyleLbl="sibTrans1D1" presStyleIdx="2" presStyleCnt="5"/>
      <dgm:spPr/>
    </dgm:pt>
    <dgm:pt modelId="{315A68C1-58FF-4B0D-A234-F052C86B0D20}" type="pres">
      <dgm:prSet presAssocID="{D3609D96-CB9D-4BA3-A30D-51FFCB7933B5}" presName="connectorText" presStyleLbl="sibTrans1D1" presStyleIdx="2" presStyleCnt="5"/>
      <dgm:spPr/>
    </dgm:pt>
    <dgm:pt modelId="{7FA637AF-062D-470C-99D7-8650643810F5}" type="pres">
      <dgm:prSet presAssocID="{53D20529-7B5B-4FCA-8EC0-F023AADF9B24}" presName="node" presStyleLbl="node1" presStyleIdx="3" presStyleCnt="6" custScaleY="134682">
        <dgm:presLayoutVars>
          <dgm:bulletEnabled val="1"/>
        </dgm:presLayoutVars>
      </dgm:prSet>
      <dgm:spPr/>
    </dgm:pt>
    <dgm:pt modelId="{0E09A2A5-FE5D-4034-AD91-852E427F2B27}" type="pres">
      <dgm:prSet presAssocID="{5BCB7824-3D7F-40DD-9F4A-04B39F983E27}" presName="sibTrans" presStyleLbl="sibTrans1D1" presStyleIdx="3" presStyleCnt="5"/>
      <dgm:spPr/>
    </dgm:pt>
    <dgm:pt modelId="{36C7B1B3-7A32-4E8D-83E5-B361F4CD85D0}" type="pres">
      <dgm:prSet presAssocID="{5BCB7824-3D7F-40DD-9F4A-04B39F983E27}" presName="connectorText" presStyleLbl="sibTrans1D1" presStyleIdx="3" presStyleCnt="5"/>
      <dgm:spPr/>
    </dgm:pt>
    <dgm:pt modelId="{72550EE2-CAD8-4290-B11F-EA3374E4A856}" type="pres">
      <dgm:prSet presAssocID="{D7740EA8-BF32-4C25-BDD5-9B1F858333F5}" presName="node" presStyleLbl="node1" presStyleIdx="4" presStyleCnt="6" custScaleY="134682">
        <dgm:presLayoutVars>
          <dgm:bulletEnabled val="1"/>
        </dgm:presLayoutVars>
      </dgm:prSet>
      <dgm:spPr/>
    </dgm:pt>
    <dgm:pt modelId="{50CE8782-EEBC-49C2-8494-2EF8490C3916}" type="pres">
      <dgm:prSet presAssocID="{E652F139-FA16-416F-89EF-2D01FC8E56DD}" presName="sibTrans" presStyleLbl="sibTrans1D1" presStyleIdx="4" presStyleCnt="5"/>
      <dgm:spPr/>
    </dgm:pt>
    <dgm:pt modelId="{474E72CD-B30A-4650-A2B8-C5B494421A7C}" type="pres">
      <dgm:prSet presAssocID="{E652F139-FA16-416F-89EF-2D01FC8E56DD}" presName="connectorText" presStyleLbl="sibTrans1D1" presStyleIdx="4" presStyleCnt="5"/>
      <dgm:spPr/>
    </dgm:pt>
    <dgm:pt modelId="{A2EC73C4-0139-4EE6-B9E0-148F54CB0DA3}" type="pres">
      <dgm:prSet presAssocID="{F8050491-FC47-4095-A7AC-8B35908ACFDD}" presName="node" presStyleLbl="node1" presStyleIdx="5" presStyleCnt="6" custScaleY="134682">
        <dgm:presLayoutVars>
          <dgm:bulletEnabled val="1"/>
        </dgm:presLayoutVars>
      </dgm:prSet>
      <dgm:spPr/>
    </dgm:pt>
  </dgm:ptLst>
  <dgm:cxnLst>
    <dgm:cxn modelId="{EF220F02-5EB7-48EA-8AC8-EAF69ED4FE5A}" type="presOf" srcId="{16B05928-3571-4F99-BA79-AF5035CC9B3C}" destId="{CF69AB0A-97BB-414C-BEA5-6BA436CD161B}" srcOrd="0" destOrd="0" presId="urn:microsoft.com/office/officeart/2005/8/layout/bProcess3"/>
    <dgm:cxn modelId="{93ACAB03-CF0B-431A-AA3C-31875F4DDB69}" srcId="{E8711275-E0B6-49C3-857D-1E29AA26BB4B}" destId="{D7740EA8-BF32-4C25-BDD5-9B1F858333F5}" srcOrd="4" destOrd="0" parTransId="{148DBC11-B358-4135-8E31-F9FA53AF2B49}" sibTransId="{E652F139-FA16-416F-89EF-2D01FC8E56DD}"/>
    <dgm:cxn modelId="{B0A85107-1707-47BD-A3E4-145A9BAA2DBD}" type="presOf" srcId="{A6EFD448-AAF9-412A-9465-1A0EF8188429}" destId="{99B6F60A-3D71-43B4-8069-679819C99223}" srcOrd="0" destOrd="0" presId="urn:microsoft.com/office/officeart/2005/8/layout/bProcess3"/>
    <dgm:cxn modelId="{214FA908-B884-40EE-A64D-115C1C389170}" type="presOf" srcId="{D7740EA8-BF32-4C25-BDD5-9B1F858333F5}" destId="{72550EE2-CAD8-4290-B11F-EA3374E4A856}" srcOrd="0" destOrd="0" presId="urn:microsoft.com/office/officeart/2005/8/layout/bProcess3"/>
    <dgm:cxn modelId="{67F70B15-AED0-414A-8323-C6C1AED5797E}" srcId="{E8711275-E0B6-49C3-857D-1E29AA26BB4B}" destId="{A6EFD448-AAF9-412A-9465-1A0EF8188429}" srcOrd="0" destOrd="0" parTransId="{462E3607-309C-483A-8127-C31375E8210E}" sibTransId="{31A83E5A-9DF9-48DF-9830-DE9944A78623}"/>
    <dgm:cxn modelId="{FF5D5B17-ECE5-46DC-9907-881DC5C7CA7F}" type="presOf" srcId="{31A83E5A-9DF9-48DF-9830-DE9944A78623}" destId="{71F5AC9E-5C9A-4D2D-8412-1F7FBF1C9ED1}" srcOrd="0" destOrd="0" presId="urn:microsoft.com/office/officeart/2005/8/layout/bProcess3"/>
    <dgm:cxn modelId="{2562003A-FCF3-4B13-BDD2-04A54CD3DA58}" type="presOf" srcId="{5BCB7824-3D7F-40DD-9F4A-04B39F983E27}" destId="{0E09A2A5-FE5D-4034-AD91-852E427F2B27}" srcOrd="0" destOrd="0" presId="urn:microsoft.com/office/officeart/2005/8/layout/bProcess3"/>
    <dgm:cxn modelId="{8EE5FA5E-F072-40B7-8DE5-9D69CE165A94}" type="presOf" srcId="{469212F5-5414-4EB2-A4E6-6CB32A5239EC}" destId="{98B7BA09-DC50-41E5-9ECC-D317CF2CDC5D}" srcOrd="0" destOrd="0" presId="urn:microsoft.com/office/officeart/2005/8/layout/bProcess3"/>
    <dgm:cxn modelId="{F8EB0167-7719-4E18-8DE0-E7BB0746A60E}" type="presOf" srcId="{5BCB7824-3D7F-40DD-9F4A-04B39F983E27}" destId="{36C7B1B3-7A32-4E8D-83E5-B361F4CD85D0}" srcOrd="1" destOrd="0" presId="urn:microsoft.com/office/officeart/2005/8/layout/bProcess3"/>
    <dgm:cxn modelId="{25D10649-280A-4497-95CD-9F9CE042CD0B}" srcId="{E8711275-E0B6-49C3-857D-1E29AA26BB4B}" destId="{469212F5-5414-4EB2-A4E6-6CB32A5239EC}" srcOrd="1" destOrd="0" parTransId="{5B46268C-FAE6-4AB8-937C-CD071A535216}" sibTransId="{F17C5EC0-7F4F-4852-B47F-F14070043261}"/>
    <dgm:cxn modelId="{D2E87D4C-0691-40E3-8710-446F401A945B}" srcId="{E8711275-E0B6-49C3-857D-1E29AA26BB4B}" destId="{53D20529-7B5B-4FCA-8EC0-F023AADF9B24}" srcOrd="3" destOrd="0" parTransId="{D0B5D97A-C36D-46F1-AE7E-F17B167273B3}" sibTransId="{5BCB7824-3D7F-40DD-9F4A-04B39F983E27}"/>
    <dgm:cxn modelId="{21FC934D-B789-4282-979B-43D453D85502}" type="presOf" srcId="{E652F139-FA16-416F-89EF-2D01FC8E56DD}" destId="{474E72CD-B30A-4650-A2B8-C5B494421A7C}" srcOrd="1" destOrd="0" presId="urn:microsoft.com/office/officeart/2005/8/layout/bProcess3"/>
    <dgm:cxn modelId="{05F54A6F-00CE-4312-88FC-07E5F0A2A11D}" srcId="{E8711275-E0B6-49C3-857D-1E29AA26BB4B}" destId="{16B05928-3571-4F99-BA79-AF5035CC9B3C}" srcOrd="2" destOrd="0" parTransId="{5C3D2E76-6F6E-48B5-B6F0-316535BC2327}" sibTransId="{D3609D96-CB9D-4BA3-A30D-51FFCB7933B5}"/>
    <dgm:cxn modelId="{F8158A53-D571-4A0A-B38C-AFB8AA0311AE}" type="presOf" srcId="{E8711275-E0B6-49C3-857D-1E29AA26BB4B}" destId="{CC9A536C-6A15-4E4F-9885-7F63ECCCE5DE}" srcOrd="0" destOrd="0" presId="urn:microsoft.com/office/officeart/2005/8/layout/bProcess3"/>
    <dgm:cxn modelId="{FF676C7B-8666-44EF-B41A-6CB729EC7CEA}" type="presOf" srcId="{53D20529-7B5B-4FCA-8EC0-F023AADF9B24}" destId="{7FA637AF-062D-470C-99D7-8650643810F5}" srcOrd="0" destOrd="0" presId="urn:microsoft.com/office/officeart/2005/8/layout/bProcess3"/>
    <dgm:cxn modelId="{77461890-42F3-4E57-8727-3FD35F32FD74}" type="presOf" srcId="{31A83E5A-9DF9-48DF-9830-DE9944A78623}" destId="{17248091-89E1-4A58-91C4-101EE2078659}" srcOrd="1" destOrd="0" presId="urn:microsoft.com/office/officeart/2005/8/layout/bProcess3"/>
    <dgm:cxn modelId="{43298F91-4D4C-424F-BA27-33E83C01C0E0}" type="presOf" srcId="{D3609D96-CB9D-4BA3-A30D-51FFCB7933B5}" destId="{315A68C1-58FF-4B0D-A234-F052C86B0D20}" srcOrd="1" destOrd="0" presId="urn:microsoft.com/office/officeart/2005/8/layout/bProcess3"/>
    <dgm:cxn modelId="{73917B94-E989-4BBD-BEFC-C98CA53CE658}" type="presOf" srcId="{D3609D96-CB9D-4BA3-A30D-51FFCB7933B5}" destId="{AA7A9218-8FBD-48A1-9D0C-136B1A6AAC0B}" srcOrd="0" destOrd="0" presId="urn:microsoft.com/office/officeart/2005/8/layout/bProcess3"/>
    <dgm:cxn modelId="{72EEAD9A-A99C-4EBD-A36F-F31A07BE1989}" srcId="{E8711275-E0B6-49C3-857D-1E29AA26BB4B}" destId="{F8050491-FC47-4095-A7AC-8B35908ACFDD}" srcOrd="5" destOrd="0" parTransId="{5CF03EAE-EA57-4D8C-A1EC-6FD4BFA3A4DE}" sibTransId="{486E03FC-D003-44E0-8F96-6A73D42D0E68}"/>
    <dgm:cxn modelId="{3088C9AE-EBAA-44A4-A4B5-6C0EC60B1967}" type="presOf" srcId="{F8050491-FC47-4095-A7AC-8B35908ACFDD}" destId="{A2EC73C4-0139-4EE6-B9E0-148F54CB0DA3}" srcOrd="0" destOrd="0" presId="urn:microsoft.com/office/officeart/2005/8/layout/bProcess3"/>
    <dgm:cxn modelId="{5553CBCD-1D0C-4552-BC0A-7402B1C377F6}" type="presOf" srcId="{E652F139-FA16-416F-89EF-2D01FC8E56DD}" destId="{50CE8782-EEBC-49C2-8494-2EF8490C3916}" srcOrd="0" destOrd="0" presId="urn:microsoft.com/office/officeart/2005/8/layout/bProcess3"/>
    <dgm:cxn modelId="{CE3333D9-1EFA-4791-94E6-C37F1E2675A5}" type="presOf" srcId="{F17C5EC0-7F4F-4852-B47F-F14070043261}" destId="{577757DC-1B6C-46BA-8137-4076AA052FE9}" srcOrd="0" destOrd="0" presId="urn:microsoft.com/office/officeart/2005/8/layout/bProcess3"/>
    <dgm:cxn modelId="{298440DD-230F-434C-86ED-AF4B677D2ACD}" type="presOf" srcId="{F17C5EC0-7F4F-4852-B47F-F14070043261}" destId="{FC48D761-C03B-4134-9C58-EB932832EAC7}" srcOrd="1" destOrd="0" presId="urn:microsoft.com/office/officeart/2005/8/layout/bProcess3"/>
    <dgm:cxn modelId="{5103E9FF-F4FB-440B-B72E-04E45F48941B}" type="presParOf" srcId="{CC9A536C-6A15-4E4F-9885-7F63ECCCE5DE}" destId="{99B6F60A-3D71-43B4-8069-679819C99223}" srcOrd="0" destOrd="0" presId="urn:microsoft.com/office/officeart/2005/8/layout/bProcess3"/>
    <dgm:cxn modelId="{74CF3F04-1F6A-4DA8-A58E-6CFCA4B9467B}" type="presParOf" srcId="{CC9A536C-6A15-4E4F-9885-7F63ECCCE5DE}" destId="{71F5AC9E-5C9A-4D2D-8412-1F7FBF1C9ED1}" srcOrd="1" destOrd="0" presId="urn:microsoft.com/office/officeart/2005/8/layout/bProcess3"/>
    <dgm:cxn modelId="{622BCF5B-CCF3-431C-81FE-93A50B65499E}" type="presParOf" srcId="{71F5AC9E-5C9A-4D2D-8412-1F7FBF1C9ED1}" destId="{17248091-89E1-4A58-91C4-101EE2078659}" srcOrd="0" destOrd="0" presId="urn:microsoft.com/office/officeart/2005/8/layout/bProcess3"/>
    <dgm:cxn modelId="{A0B808C3-AFAA-482F-AB43-E87305BD1CA0}" type="presParOf" srcId="{CC9A536C-6A15-4E4F-9885-7F63ECCCE5DE}" destId="{98B7BA09-DC50-41E5-9ECC-D317CF2CDC5D}" srcOrd="2" destOrd="0" presId="urn:microsoft.com/office/officeart/2005/8/layout/bProcess3"/>
    <dgm:cxn modelId="{916855BD-6D89-4A91-BB77-9C69626DF618}" type="presParOf" srcId="{CC9A536C-6A15-4E4F-9885-7F63ECCCE5DE}" destId="{577757DC-1B6C-46BA-8137-4076AA052FE9}" srcOrd="3" destOrd="0" presId="urn:microsoft.com/office/officeart/2005/8/layout/bProcess3"/>
    <dgm:cxn modelId="{335B68EC-5DBA-4C52-9A53-2A94FF9A2D6D}" type="presParOf" srcId="{577757DC-1B6C-46BA-8137-4076AA052FE9}" destId="{FC48D761-C03B-4134-9C58-EB932832EAC7}" srcOrd="0" destOrd="0" presId="urn:microsoft.com/office/officeart/2005/8/layout/bProcess3"/>
    <dgm:cxn modelId="{909DB199-6FA4-47E2-8F04-99139C8B8EDD}" type="presParOf" srcId="{CC9A536C-6A15-4E4F-9885-7F63ECCCE5DE}" destId="{CF69AB0A-97BB-414C-BEA5-6BA436CD161B}" srcOrd="4" destOrd="0" presId="urn:microsoft.com/office/officeart/2005/8/layout/bProcess3"/>
    <dgm:cxn modelId="{97D59D1B-6D41-4A5B-B316-AE6F99350C28}" type="presParOf" srcId="{CC9A536C-6A15-4E4F-9885-7F63ECCCE5DE}" destId="{AA7A9218-8FBD-48A1-9D0C-136B1A6AAC0B}" srcOrd="5" destOrd="0" presId="urn:microsoft.com/office/officeart/2005/8/layout/bProcess3"/>
    <dgm:cxn modelId="{BF529F68-713D-4C8A-8949-A8313744504D}" type="presParOf" srcId="{AA7A9218-8FBD-48A1-9D0C-136B1A6AAC0B}" destId="{315A68C1-58FF-4B0D-A234-F052C86B0D20}" srcOrd="0" destOrd="0" presId="urn:microsoft.com/office/officeart/2005/8/layout/bProcess3"/>
    <dgm:cxn modelId="{ED847889-0E9B-4202-97C7-974AC494CEE1}" type="presParOf" srcId="{CC9A536C-6A15-4E4F-9885-7F63ECCCE5DE}" destId="{7FA637AF-062D-470C-99D7-8650643810F5}" srcOrd="6" destOrd="0" presId="urn:microsoft.com/office/officeart/2005/8/layout/bProcess3"/>
    <dgm:cxn modelId="{C9C3F105-6732-4E80-98B5-005E99CD6BA2}" type="presParOf" srcId="{CC9A536C-6A15-4E4F-9885-7F63ECCCE5DE}" destId="{0E09A2A5-FE5D-4034-AD91-852E427F2B27}" srcOrd="7" destOrd="0" presId="urn:microsoft.com/office/officeart/2005/8/layout/bProcess3"/>
    <dgm:cxn modelId="{2EC8A481-34CA-41D8-8C6A-4AB9F139DCB5}" type="presParOf" srcId="{0E09A2A5-FE5D-4034-AD91-852E427F2B27}" destId="{36C7B1B3-7A32-4E8D-83E5-B361F4CD85D0}" srcOrd="0" destOrd="0" presId="urn:microsoft.com/office/officeart/2005/8/layout/bProcess3"/>
    <dgm:cxn modelId="{587E6373-7CE2-4676-842B-BBDB1ED52D59}" type="presParOf" srcId="{CC9A536C-6A15-4E4F-9885-7F63ECCCE5DE}" destId="{72550EE2-CAD8-4290-B11F-EA3374E4A856}" srcOrd="8" destOrd="0" presId="urn:microsoft.com/office/officeart/2005/8/layout/bProcess3"/>
    <dgm:cxn modelId="{BBD0D319-DEF6-4B72-874D-87F998EC5F33}" type="presParOf" srcId="{CC9A536C-6A15-4E4F-9885-7F63ECCCE5DE}" destId="{50CE8782-EEBC-49C2-8494-2EF8490C3916}" srcOrd="9" destOrd="0" presId="urn:microsoft.com/office/officeart/2005/8/layout/bProcess3"/>
    <dgm:cxn modelId="{71A19CDD-ED2E-4FA7-8F69-10CDF1657AE4}" type="presParOf" srcId="{50CE8782-EEBC-49C2-8494-2EF8490C3916}" destId="{474E72CD-B30A-4650-A2B8-C5B494421A7C}" srcOrd="0" destOrd="0" presId="urn:microsoft.com/office/officeart/2005/8/layout/bProcess3"/>
    <dgm:cxn modelId="{E99E059B-5726-426C-8417-04B6B34EE8A3}" type="presParOf" srcId="{CC9A536C-6A15-4E4F-9885-7F63ECCCE5DE}" destId="{A2EC73C4-0139-4EE6-B9E0-148F54CB0DA3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711275-E0B6-49C3-857D-1E29AA26BB4B}" type="doc">
      <dgm:prSet loTypeId="urn:microsoft.com/office/officeart/2005/8/layout/bProcess3" loCatId="process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pt-BR"/>
        </a:p>
      </dgm:t>
    </dgm:pt>
    <dgm:pt modelId="{A6EFD448-AAF9-412A-9465-1A0EF8188429}">
      <dgm:prSet phldrT="[Texto]" custT="1"/>
      <dgm:spPr>
        <a:solidFill>
          <a:srgbClr val="C00000"/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Com a Reforma, o protestantismo ganhou adeptos, e a Igreja Católica reagiu.</a:t>
          </a:r>
        </a:p>
      </dgm:t>
    </dgm:pt>
    <dgm:pt modelId="{462E3607-309C-483A-8127-C31375E8210E}" type="parTrans" cxnId="{67F70B15-AED0-414A-8323-C6C1AED5797E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31A83E5A-9DF9-48DF-9830-DE9944A78623}" type="sibTrans" cxnId="{67F70B15-AED0-414A-8323-C6C1AED5797E}">
      <dgm:prSet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469212F5-5414-4EB2-A4E6-6CB32A5239EC}">
      <dgm:prSet phldrT="[Texto]" custT="1"/>
      <dgm:spPr>
        <a:solidFill>
          <a:srgbClr val="FF1111"/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Como parte da reação, a Igreja reformulou valores e princípios e reafirmou dogmas tradicionais.</a:t>
          </a:r>
        </a:p>
      </dgm:t>
    </dgm:pt>
    <dgm:pt modelId="{5B46268C-FAE6-4AB8-937C-CD071A535216}" type="parTrans" cxnId="{25D10649-280A-4497-95CD-9F9CE042CD0B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F17C5EC0-7F4F-4852-B47F-F14070043261}" type="sibTrans" cxnId="{25D10649-280A-4497-95CD-9F9CE042CD0B}">
      <dgm:prSet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16B05928-3571-4F99-BA79-AF5035CC9B3C}">
      <dgm:prSet phldrT="[Texto]" custT="1"/>
      <dgm:spPr>
        <a:solidFill>
          <a:srgbClr val="FF5757"/>
        </a:solidFill>
      </dgm:spPr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Foram criadas as congregações, como a Companhia de Jesus, para divulgar o cristianismo na África, Ásia e Oceania.</a:t>
          </a:r>
        </a:p>
      </dgm:t>
    </dgm:pt>
    <dgm:pt modelId="{5C3D2E76-6F6E-48B5-B6F0-316535BC2327}" type="parTrans" cxnId="{05F54A6F-00CE-4312-88FC-07E5F0A2A11D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D3609D96-CB9D-4BA3-A30D-51FFCB7933B5}" type="sibTrans" cxnId="{05F54A6F-00CE-4312-88FC-07E5F0A2A11D}">
      <dgm:prSet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53D20529-7B5B-4FCA-8EC0-F023AADF9B24}">
      <dgm:prSet phldrT="[Texto]" custT="1"/>
      <dgm:spPr>
        <a:solidFill>
          <a:srgbClr val="FF8989"/>
        </a:solidFill>
      </dgm:spPr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  <a:p>
          <a:r>
            <a:rPr lang="pt-BR" sz="2000" dirty="0">
              <a:latin typeface="Roboto" pitchFamily="2" charset="0"/>
              <a:ea typeface="Roboto" pitchFamily="2" charset="0"/>
            </a:rPr>
            <a:t>A Inquisição passou a ser adotada como instrumento de punição e perseguição às heresias.</a:t>
          </a:r>
        </a:p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D0B5D97A-C36D-46F1-AE7E-F17B167273B3}" type="parTrans" cxnId="{D2E87D4C-0691-40E3-8710-446F401A945B}">
      <dgm:prSet/>
      <dgm:spPr/>
      <dgm:t>
        <a:bodyPr/>
        <a:lstStyle/>
        <a:p>
          <a:endParaRPr lang="pt-BR" sz="2000">
            <a:latin typeface="Roboto" pitchFamily="2" charset="0"/>
            <a:ea typeface="Roboto" pitchFamily="2" charset="0"/>
          </a:endParaRPr>
        </a:p>
      </dgm:t>
    </dgm:pt>
    <dgm:pt modelId="{5BCB7824-3D7F-40DD-9F4A-04B39F983E27}" type="sibTrans" cxnId="{D2E87D4C-0691-40E3-8710-446F401A945B}">
      <dgm:prSet custT="1"/>
      <dgm:spPr/>
      <dgm:t>
        <a:bodyPr/>
        <a:lstStyle/>
        <a:p>
          <a:endParaRPr lang="pt-BR" sz="2000" dirty="0">
            <a:latin typeface="Roboto" pitchFamily="2" charset="0"/>
            <a:ea typeface="Roboto" pitchFamily="2" charset="0"/>
          </a:endParaRPr>
        </a:p>
      </dgm:t>
    </dgm:pt>
    <dgm:pt modelId="{CC9A536C-6A15-4E4F-9885-7F63ECCCE5DE}" type="pres">
      <dgm:prSet presAssocID="{E8711275-E0B6-49C3-857D-1E29AA26BB4B}" presName="Name0" presStyleCnt="0">
        <dgm:presLayoutVars>
          <dgm:dir/>
          <dgm:resizeHandles val="exact"/>
        </dgm:presLayoutVars>
      </dgm:prSet>
      <dgm:spPr/>
    </dgm:pt>
    <dgm:pt modelId="{99B6F60A-3D71-43B4-8069-679819C99223}" type="pres">
      <dgm:prSet presAssocID="{A6EFD448-AAF9-412A-9465-1A0EF8188429}" presName="node" presStyleLbl="node1" presStyleIdx="0" presStyleCnt="4" custScaleY="134682">
        <dgm:presLayoutVars>
          <dgm:bulletEnabled val="1"/>
        </dgm:presLayoutVars>
      </dgm:prSet>
      <dgm:spPr/>
    </dgm:pt>
    <dgm:pt modelId="{71F5AC9E-5C9A-4D2D-8412-1F7FBF1C9ED1}" type="pres">
      <dgm:prSet presAssocID="{31A83E5A-9DF9-48DF-9830-DE9944A78623}" presName="sibTrans" presStyleLbl="sibTrans1D1" presStyleIdx="0" presStyleCnt="3"/>
      <dgm:spPr/>
    </dgm:pt>
    <dgm:pt modelId="{17248091-89E1-4A58-91C4-101EE2078659}" type="pres">
      <dgm:prSet presAssocID="{31A83E5A-9DF9-48DF-9830-DE9944A78623}" presName="connectorText" presStyleLbl="sibTrans1D1" presStyleIdx="0" presStyleCnt="3"/>
      <dgm:spPr/>
    </dgm:pt>
    <dgm:pt modelId="{98B7BA09-DC50-41E5-9ECC-D317CF2CDC5D}" type="pres">
      <dgm:prSet presAssocID="{469212F5-5414-4EB2-A4E6-6CB32A5239EC}" presName="node" presStyleLbl="node1" presStyleIdx="1" presStyleCnt="4" custScaleY="134682" custLinFactNeighborX="44920" custLinFactNeighborY="-2151">
        <dgm:presLayoutVars>
          <dgm:bulletEnabled val="1"/>
        </dgm:presLayoutVars>
      </dgm:prSet>
      <dgm:spPr/>
    </dgm:pt>
    <dgm:pt modelId="{577757DC-1B6C-46BA-8137-4076AA052FE9}" type="pres">
      <dgm:prSet presAssocID="{F17C5EC0-7F4F-4852-B47F-F14070043261}" presName="sibTrans" presStyleLbl="sibTrans1D1" presStyleIdx="1" presStyleCnt="3"/>
      <dgm:spPr/>
    </dgm:pt>
    <dgm:pt modelId="{FC48D761-C03B-4134-9C58-EB932832EAC7}" type="pres">
      <dgm:prSet presAssocID="{F17C5EC0-7F4F-4852-B47F-F14070043261}" presName="connectorText" presStyleLbl="sibTrans1D1" presStyleIdx="1" presStyleCnt="3"/>
      <dgm:spPr/>
    </dgm:pt>
    <dgm:pt modelId="{CF69AB0A-97BB-414C-BEA5-6BA436CD161B}" type="pres">
      <dgm:prSet presAssocID="{16B05928-3571-4F99-BA79-AF5035CC9B3C}" presName="node" presStyleLbl="node1" presStyleIdx="2" presStyleCnt="4" custScaleY="134682" custLinFactX="-73000" custLinFactY="64092" custLinFactNeighborX="-100000" custLinFactNeighborY="100000">
        <dgm:presLayoutVars>
          <dgm:bulletEnabled val="1"/>
        </dgm:presLayoutVars>
      </dgm:prSet>
      <dgm:spPr/>
    </dgm:pt>
    <dgm:pt modelId="{AA7A9218-8FBD-48A1-9D0C-136B1A6AAC0B}" type="pres">
      <dgm:prSet presAssocID="{D3609D96-CB9D-4BA3-A30D-51FFCB7933B5}" presName="sibTrans" presStyleLbl="sibTrans1D1" presStyleIdx="2" presStyleCnt="3"/>
      <dgm:spPr/>
    </dgm:pt>
    <dgm:pt modelId="{315A68C1-58FF-4B0D-A234-F052C86B0D20}" type="pres">
      <dgm:prSet presAssocID="{D3609D96-CB9D-4BA3-A30D-51FFCB7933B5}" presName="connectorText" presStyleLbl="sibTrans1D1" presStyleIdx="2" presStyleCnt="3"/>
      <dgm:spPr/>
    </dgm:pt>
    <dgm:pt modelId="{7FA637AF-062D-470C-99D7-8650643810F5}" type="pres">
      <dgm:prSet presAssocID="{53D20529-7B5B-4FCA-8EC0-F023AADF9B24}" presName="node" presStyleLbl="node1" presStyleIdx="3" presStyleCnt="4" custScaleY="138425" custLinFactX="100000" custLinFactNeighborX="146581" custLinFactNeighborY="-9071">
        <dgm:presLayoutVars>
          <dgm:bulletEnabled val="1"/>
        </dgm:presLayoutVars>
      </dgm:prSet>
      <dgm:spPr/>
    </dgm:pt>
  </dgm:ptLst>
  <dgm:cxnLst>
    <dgm:cxn modelId="{EF220F02-5EB7-48EA-8AC8-EAF69ED4FE5A}" type="presOf" srcId="{16B05928-3571-4F99-BA79-AF5035CC9B3C}" destId="{CF69AB0A-97BB-414C-BEA5-6BA436CD161B}" srcOrd="0" destOrd="0" presId="urn:microsoft.com/office/officeart/2005/8/layout/bProcess3"/>
    <dgm:cxn modelId="{B0A85107-1707-47BD-A3E4-145A9BAA2DBD}" type="presOf" srcId="{A6EFD448-AAF9-412A-9465-1A0EF8188429}" destId="{99B6F60A-3D71-43B4-8069-679819C99223}" srcOrd="0" destOrd="0" presId="urn:microsoft.com/office/officeart/2005/8/layout/bProcess3"/>
    <dgm:cxn modelId="{67F70B15-AED0-414A-8323-C6C1AED5797E}" srcId="{E8711275-E0B6-49C3-857D-1E29AA26BB4B}" destId="{A6EFD448-AAF9-412A-9465-1A0EF8188429}" srcOrd="0" destOrd="0" parTransId="{462E3607-309C-483A-8127-C31375E8210E}" sibTransId="{31A83E5A-9DF9-48DF-9830-DE9944A78623}"/>
    <dgm:cxn modelId="{FF5D5B17-ECE5-46DC-9907-881DC5C7CA7F}" type="presOf" srcId="{31A83E5A-9DF9-48DF-9830-DE9944A78623}" destId="{71F5AC9E-5C9A-4D2D-8412-1F7FBF1C9ED1}" srcOrd="0" destOrd="0" presId="urn:microsoft.com/office/officeart/2005/8/layout/bProcess3"/>
    <dgm:cxn modelId="{8EE5FA5E-F072-40B7-8DE5-9D69CE165A94}" type="presOf" srcId="{469212F5-5414-4EB2-A4E6-6CB32A5239EC}" destId="{98B7BA09-DC50-41E5-9ECC-D317CF2CDC5D}" srcOrd="0" destOrd="0" presId="urn:microsoft.com/office/officeart/2005/8/layout/bProcess3"/>
    <dgm:cxn modelId="{25D10649-280A-4497-95CD-9F9CE042CD0B}" srcId="{E8711275-E0B6-49C3-857D-1E29AA26BB4B}" destId="{469212F5-5414-4EB2-A4E6-6CB32A5239EC}" srcOrd="1" destOrd="0" parTransId="{5B46268C-FAE6-4AB8-937C-CD071A535216}" sibTransId="{F17C5EC0-7F4F-4852-B47F-F14070043261}"/>
    <dgm:cxn modelId="{D2E87D4C-0691-40E3-8710-446F401A945B}" srcId="{E8711275-E0B6-49C3-857D-1E29AA26BB4B}" destId="{53D20529-7B5B-4FCA-8EC0-F023AADF9B24}" srcOrd="3" destOrd="0" parTransId="{D0B5D97A-C36D-46F1-AE7E-F17B167273B3}" sibTransId="{5BCB7824-3D7F-40DD-9F4A-04B39F983E27}"/>
    <dgm:cxn modelId="{05F54A6F-00CE-4312-88FC-07E5F0A2A11D}" srcId="{E8711275-E0B6-49C3-857D-1E29AA26BB4B}" destId="{16B05928-3571-4F99-BA79-AF5035CC9B3C}" srcOrd="2" destOrd="0" parTransId="{5C3D2E76-6F6E-48B5-B6F0-316535BC2327}" sibTransId="{D3609D96-CB9D-4BA3-A30D-51FFCB7933B5}"/>
    <dgm:cxn modelId="{F8158A53-D571-4A0A-B38C-AFB8AA0311AE}" type="presOf" srcId="{E8711275-E0B6-49C3-857D-1E29AA26BB4B}" destId="{CC9A536C-6A15-4E4F-9885-7F63ECCCE5DE}" srcOrd="0" destOrd="0" presId="urn:microsoft.com/office/officeart/2005/8/layout/bProcess3"/>
    <dgm:cxn modelId="{FF676C7B-8666-44EF-B41A-6CB729EC7CEA}" type="presOf" srcId="{53D20529-7B5B-4FCA-8EC0-F023AADF9B24}" destId="{7FA637AF-062D-470C-99D7-8650643810F5}" srcOrd="0" destOrd="0" presId="urn:microsoft.com/office/officeart/2005/8/layout/bProcess3"/>
    <dgm:cxn modelId="{77461890-42F3-4E57-8727-3FD35F32FD74}" type="presOf" srcId="{31A83E5A-9DF9-48DF-9830-DE9944A78623}" destId="{17248091-89E1-4A58-91C4-101EE2078659}" srcOrd="1" destOrd="0" presId="urn:microsoft.com/office/officeart/2005/8/layout/bProcess3"/>
    <dgm:cxn modelId="{43298F91-4D4C-424F-BA27-33E83C01C0E0}" type="presOf" srcId="{D3609D96-CB9D-4BA3-A30D-51FFCB7933B5}" destId="{315A68C1-58FF-4B0D-A234-F052C86B0D20}" srcOrd="1" destOrd="0" presId="urn:microsoft.com/office/officeart/2005/8/layout/bProcess3"/>
    <dgm:cxn modelId="{73917B94-E989-4BBD-BEFC-C98CA53CE658}" type="presOf" srcId="{D3609D96-CB9D-4BA3-A30D-51FFCB7933B5}" destId="{AA7A9218-8FBD-48A1-9D0C-136B1A6AAC0B}" srcOrd="0" destOrd="0" presId="urn:microsoft.com/office/officeart/2005/8/layout/bProcess3"/>
    <dgm:cxn modelId="{CE3333D9-1EFA-4791-94E6-C37F1E2675A5}" type="presOf" srcId="{F17C5EC0-7F4F-4852-B47F-F14070043261}" destId="{577757DC-1B6C-46BA-8137-4076AA052FE9}" srcOrd="0" destOrd="0" presId="urn:microsoft.com/office/officeart/2005/8/layout/bProcess3"/>
    <dgm:cxn modelId="{298440DD-230F-434C-86ED-AF4B677D2ACD}" type="presOf" srcId="{F17C5EC0-7F4F-4852-B47F-F14070043261}" destId="{FC48D761-C03B-4134-9C58-EB932832EAC7}" srcOrd="1" destOrd="0" presId="urn:microsoft.com/office/officeart/2005/8/layout/bProcess3"/>
    <dgm:cxn modelId="{5103E9FF-F4FB-440B-B72E-04E45F48941B}" type="presParOf" srcId="{CC9A536C-6A15-4E4F-9885-7F63ECCCE5DE}" destId="{99B6F60A-3D71-43B4-8069-679819C99223}" srcOrd="0" destOrd="0" presId="urn:microsoft.com/office/officeart/2005/8/layout/bProcess3"/>
    <dgm:cxn modelId="{74CF3F04-1F6A-4DA8-A58E-6CFCA4B9467B}" type="presParOf" srcId="{CC9A536C-6A15-4E4F-9885-7F63ECCCE5DE}" destId="{71F5AC9E-5C9A-4D2D-8412-1F7FBF1C9ED1}" srcOrd="1" destOrd="0" presId="urn:microsoft.com/office/officeart/2005/8/layout/bProcess3"/>
    <dgm:cxn modelId="{622BCF5B-CCF3-431C-81FE-93A50B65499E}" type="presParOf" srcId="{71F5AC9E-5C9A-4D2D-8412-1F7FBF1C9ED1}" destId="{17248091-89E1-4A58-91C4-101EE2078659}" srcOrd="0" destOrd="0" presId="urn:microsoft.com/office/officeart/2005/8/layout/bProcess3"/>
    <dgm:cxn modelId="{A0B808C3-AFAA-482F-AB43-E87305BD1CA0}" type="presParOf" srcId="{CC9A536C-6A15-4E4F-9885-7F63ECCCE5DE}" destId="{98B7BA09-DC50-41E5-9ECC-D317CF2CDC5D}" srcOrd="2" destOrd="0" presId="urn:microsoft.com/office/officeart/2005/8/layout/bProcess3"/>
    <dgm:cxn modelId="{916855BD-6D89-4A91-BB77-9C69626DF618}" type="presParOf" srcId="{CC9A536C-6A15-4E4F-9885-7F63ECCCE5DE}" destId="{577757DC-1B6C-46BA-8137-4076AA052FE9}" srcOrd="3" destOrd="0" presId="urn:microsoft.com/office/officeart/2005/8/layout/bProcess3"/>
    <dgm:cxn modelId="{335B68EC-5DBA-4C52-9A53-2A94FF9A2D6D}" type="presParOf" srcId="{577757DC-1B6C-46BA-8137-4076AA052FE9}" destId="{FC48D761-C03B-4134-9C58-EB932832EAC7}" srcOrd="0" destOrd="0" presId="urn:microsoft.com/office/officeart/2005/8/layout/bProcess3"/>
    <dgm:cxn modelId="{909DB199-6FA4-47E2-8F04-99139C8B8EDD}" type="presParOf" srcId="{CC9A536C-6A15-4E4F-9885-7F63ECCCE5DE}" destId="{CF69AB0A-97BB-414C-BEA5-6BA436CD161B}" srcOrd="4" destOrd="0" presId="urn:microsoft.com/office/officeart/2005/8/layout/bProcess3"/>
    <dgm:cxn modelId="{97D59D1B-6D41-4A5B-B316-AE6F99350C28}" type="presParOf" srcId="{CC9A536C-6A15-4E4F-9885-7F63ECCCE5DE}" destId="{AA7A9218-8FBD-48A1-9D0C-136B1A6AAC0B}" srcOrd="5" destOrd="0" presId="urn:microsoft.com/office/officeart/2005/8/layout/bProcess3"/>
    <dgm:cxn modelId="{BF529F68-713D-4C8A-8949-A8313744504D}" type="presParOf" srcId="{AA7A9218-8FBD-48A1-9D0C-136B1A6AAC0B}" destId="{315A68C1-58FF-4B0D-A234-F052C86B0D20}" srcOrd="0" destOrd="0" presId="urn:microsoft.com/office/officeart/2005/8/layout/bProcess3"/>
    <dgm:cxn modelId="{ED847889-0E9B-4202-97C7-974AC494CEE1}" type="presParOf" srcId="{CC9A536C-6A15-4E4F-9885-7F63ECCCE5DE}" destId="{7FA637AF-062D-470C-99D7-8650643810F5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A2B06-6535-42B7-AD1B-F6B9B6DCCF19}">
      <dsp:nvSpPr>
        <dsp:cNvPr id="0" name=""/>
        <dsp:cNvSpPr/>
      </dsp:nvSpPr>
      <dsp:spPr>
        <a:xfrm>
          <a:off x="-6564370" y="-1003905"/>
          <a:ext cx="7813074" cy="7813074"/>
        </a:xfrm>
        <a:prstGeom prst="blockArc">
          <a:avLst>
            <a:gd name="adj1" fmla="val 18900000"/>
            <a:gd name="adj2" fmla="val 2700000"/>
            <a:gd name="adj3" fmla="val 276"/>
          </a:avLst>
        </a:pr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F0D538-737D-410A-A7FC-577B395E7BC6}">
      <dsp:nvSpPr>
        <dsp:cNvPr id="0" name=""/>
        <dsp:cNvSpPr/>
      </dsp:nvSpPr>
      <dsp:spPr>
        <a:xfrm>
          <a:off x="653419" y="446308"/>
          <a:ext cx="10302243" cy="893081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884" tIns="48260" rIns="48260" bIns="482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Universidades laicas: superação das tradições intelectuais medievais e valorização do pensamento greco-romano.</a:t>
          </a:r>
        </a:p>
      </dsp:txBody>
      <dsp:txXfrm>
        <a:off x="653419" y="446308"/>
        <a:ext cx="10302243" cy="893081"/>
      </dsp:txXfrm>
    </dsp:sp>
    <dsp:sp modelId="{6527DE74-E3C4-406F-837D-28A2E69B0766}">
      <dsp:nvSpPr>
        <dsp:cNvPr id="0" name=""/>
        <dsp:cNvSpPr/>
      </dsp:nvSpPr>
      <dsp:spPr>
        <a:xfrm>
          <a:off x="95243" y="334673"/>
          <a:ext cx="1116352" cy="11163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CF54A-97ED-4FC8-A182-4170264687F5}">
      <dsp:nvSpPr>
        <dsp:cNvPr id="0" name=""/>
        <dsp:cNvSpPr/>
      </dsp:nvSpPr>
      <dsp:spPr>
        <a:xfrm>
          <a:off x="1165443" y="1786163"/>
          <a:ext cx="9790219" cy="893081"/>
        </a:xfrm>
        <a:prstGeom prst="rect">
          <a:avLst/>
        </a:prstGeom>
        <a:solidFill>
          <a:schemeClr val="accent4">
            <a:shade val="80000"/>
            <a:hueOff val="-58853"/>
            <a:satOff val="-1455"/>
            <a:lumOff val="83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88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Surgiu na Península Itálica e se difundiu pela Europa e o mundo.</a:t>
          </a:r>
        </a:p>
      </dsp:txBody>
      <dsp:txXfrm>
        <a:off x="1165443" y="1786163"/>
        <a:ext cx="9790219" cy="893081"/>
      </dsp:txXfrm>
    </dsp:sp>
    <dsp:sp modelId="{7F7082FB-209C-4EA6-BD47-FE13A8A83C42}">
      <dsp:nvSpPr>
        <dsp:cNvPr id="0" name=""/>
        <dsp:cNvSpPr/>
      </dsp:nvSpPr>
      <dsp:spPr>
        <a:xfrm>
          <a:off x="607267" y="1674528"/>
          <a:ext cx="1116352" cy="11163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-58853"/>
              <a:satOff val="-1455"/>
              <a:lumOff val="83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9A4F10-6674-4258-AD39-010AFA231C53}">
      <dsp:nvSpPr>
        <dsp:cNvPr id="0" name=""/>
        <dsp:cNvSpPr/>
      </dsp:nvSpPr>
      <dsp:spPr>
        <a:xfrm>
          <a:off x="1165443" y="3126018"/>
          <a:ext cx="9790219" cy="893081"/>
        </a:xfrm>
        <a:prstGeom prst="rect">
          <a:avLst/>
        </a:prstGeom>
        <a:solidFill>
          <a:schemeClr val="accent4">
            <a:shade val="80000"/>
            <a:hueOff val="-117705"/>
            <a:satOff val="-2910"/>
            <a:lumOff val="166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88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Valorização do ser humano, sem o anteparo do pensamento religioso.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1165443" y="3126018"/>
        <a:ext cx="9790219" cy="893081"/>
      </dsp:txXfrm>
    </dsp:sp>
    <dsp:sp modelId="{C1CD1ECD-D5F0-4574-B382-A0B82F885707}">
      <dsp:nvSpPr>
        <dsp:cNvPr id="0" name=""/>
        <dsp:cNvSpPr/>
      </dsp:nvSpPr>
      <dsp:spPr>
        <a:xfrm>
          <a:off x="607267" y="3014383"/>
          <a:ext cx="1116352" cy="11163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-117705"/>
              <a:satOff val="-2910"/>
              <a:lumOff val="166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404F8F-E5DA-4BD3-B59C-B5B4FE6EBFE2}">
      <dsp:nvSpPr>
        <dsp:cNvPr id="0" name=""/>
        <dsp:cNvSpPr/>
      </dsp:nvSpPr>
      <dsp:spPr>
        <a:xfrm>
          <a:off x="653419" y="4465873"/>
          <a:ext cx="10302243" cy="893081"/>
        </a:xfrm>
        <a:prstGeom prst="rect">
          <a:avLst/>
        </a:prstGeom>
        <a:solidFill>
          <a:schemeClr val="accent4">
            <a:shade val="80000"/>
            <a:hueOff val="-176558"/>
            <a:satOff val="-4365"/>
            <a:lumOff val="249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88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Renovou as Artes Plásticas, a Literatura, a Poesia, a Gramática, a Medicina, a Matemática, a Geografia e a Astronomia, entre outras áreas. </a:t>
          </a:r>
        </a:p>
      </dsp:txBody>
      <dsp:txXfrm>
        <a:off x="653419" y="4465873"/>
        <a:ext cx="10302243" cy="893081"/>
      </dsp:txXfrm>
    </dsp:sp>
    <dsp:sp modelId="{B304DF9C-8E5A-4BA1-A820-F34569174C7C}">
      <dsp:nvSpPr>
        <dsp:cNvPr id="0" name=""/>
        <dsp:cNvSpPr/>
      </dsp:nvSpPr>
      <dsp:spPr>
        <a:xfrm>
          <a:off x="95243" y="4354238"/>
          <a:ext cx="1116352" cy="11163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-176558"/>
              <a:satOff val="-4365"/>
              <a:lumOff val="249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A0965-7088-44DB-8F54-EB7AD638DB8C}">
      <dsp:nvSpPr>
        <dsp:cNvPr id="0" name=""/>
        <dsp:cNvSpPr/>
      </dsp:nvSpPr>
      <dsp:spPr>
        <a:xfrm rot="16200000" flipH="1">
          <a:off x="3405500" y="2649376"/>
          <a:ext cx="1521489" cy="4658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3B80C-DC1E-451E-99AC-FB176CE09EA1}">
      <dsp:nvSpPr>
        <dsp:cNvPr id="0" name=""/>
        <dsp:cNvSpPr/>
      </dsp:nvSpPr>
      <dsp:spPr>
        <a:xfrm>
          <a:off x="4831220" y="0"/>
          <a:ext cx="1800681" cy="946035"/>
        </a:xfrm>
        <a:prstGeom prst="roundRect">
          <a:avLst>
            <a:gd name="adj" fmla="val 166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Início e expansão</a:t>
          </a:r>
        </a:p>
      </dsp:txBody>
      <dsp:txXfrm>
        <a:off x="4877410" y="46190"/>
        <a:ext cx="1708301" cy="853655"/>
      </dsp:txXfrm>
    </dsp:sp>
    <dsp:sp modelId="{97A13C88-4282-4730-A69B-437C10BAB9FD}">
      <dsp:nvSpPr>
        <dsp:cNvPr id="0" name=""/>
        <dsp:cNvSpPr/>
      </dsp:nvSpPr>
      <dsp:spPr>
        <a:xfrm>
          <a:off x="5729558" y="74855"/>
          <a:ext cx="2110627" cy="1641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DF373-13DB-42AF-B59A-F0E5BB390AC4}">
      <dsp:nvSpPr>
        <dsp:cNvPr id="0" name=""/>
        <dsp:cNvSpPr/>
      </dsp:nvSpPr>
      <dsp:spPr>
        <a:xfrm>
          <a:off x="5892958" y="1323081"/>
          <a:ext cx="2455688" cy="1946244"/>
        </a:xfrm>
        <a:prstGeom prst="roundRect">
          <a:avLst>
            <a:gd name="adj" fmla="val 166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Características</a:t>
          </a:r>
        </a:p>
      </dsp:txBody>
      <dsp:txXfrm>
        <a:off x="5987983" y="1418106"/>
        <a:ext cx="2265638" cy="17561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C0F59-AE8C-4E65-8D56-EB184278F446}">
      <dsp:nvSpPr>
        <dsp:cNvPr id="0" name=""/>
        <dsp:cNvSpPr/>
      </dsp:nvSpPr>
      <dsp:spPr>
        <a:xfrm>
          <a:off x="1253925" y="1345"/>
          <a:ext cx="2708946" cy="1354473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Heliocentrismo</a:t>
          </a:r>
        </a:p>
      </dsp:txBody>
      <dsp:txXfrm>
        <a:off x="1293596" y="41016"/>
        <a:ext cx="2629604" cy="1275131"/>
      </dsp:txXfrm>
    </dsp:sp>
    <dsp:sp modelId="{96FEFB19-B73E-4D85-9C34-9A12E430A386}">
      <dsp:nvSpPr>
        <dsp:cNvPr id="0" name=""/>
        <dsp:cNvSpPr/>
      </dsp:nvSpPr>
      <dsp:spPr>
        <a:xfrm>
          <a:off x="1524820" y="1355819"/>
          <a:ext cx="270894" cy="1208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8352"/>
              </a:lnTo>
              <a:lnTo>
                <a:pt x="270894" y="12083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DE2899-C103-43E9-B487-85E8500445E5}">
      <dsp:nvSpPr>
        <dsp:cNvPr id="0" name=""/>
        <dsp:cNvSpPr/>
      </dsp:nvSpPr>
      <dsp:spPr>
        <a:xfrm>
          <a:off x="1795714" y="1694437"/>
          <a:ext cx="3194260" cy="17394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Em 1543, Copérnico  publica obra questionando o geocentrismo, que era defendido pela Igreja.</a:t>
          </a:r>
        </a:p>
      </dsp:txBody>
      <dsp:txXfrm>
        <a:off x="1846661" y="1745384"/>
        <a:ext cx="3092366" cy="1637575"/>
      </dsp:txXfrm>
    </dsp:sp>
    <dsp:sp modelId="{C835855A-8D81-4030-AD56-DF18D09B79A0}">
      <dsp:nvSpPr>
        <dsp:cNvPr id="0" name=""/>
        <dsp:cNvSpPr/>
      </dsp:nvSpPr>
      <dsp:spPr>
        <a:xfrm>
          <a:off x="1524820" y="1355819"/>
          <a:ext cx="270894" cy="3093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3942"/>
              </a:lnTo>
              <a:lnTo>
                <a:pt x="270894" y="3093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0F614-AC06-462C-B92B-623D4DE905E3}">
      <dsp:nvSpPr>
        <dsp:cNvPr id="0" name=""/>
        <dsp:cNvSpPr/>
      </dsp:nvSpPr>
      <dsp:spPr>
        <a:xfrm>
          <a:off x="1795714" y="3772524"/>
          <a:ext cx="2911012" cy="13544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Giordano Bruno e Galileu comprovam a teoria heliocêntrica de Copérnico</a:t>
          </a:r>
        </a:p>
      </dsp:txBody>
      <dsp:txXfrm>
        <a:off x="1835385" y="3812195"/>
        <a:ext cx="2831670" cy="1275131"/>
      </dsp:txXfrm>
    </dsp:sp>
    <dsp:sp modelId="{1B97EFE0-E855-4A7F-926D-9FCF3A6034A4}">
      <dsp:nvSpPr>
        <dsp:cNvPr id="0" name=""/>
        <dsp:cNvSpPr/>
      </dsp:nvSpPr>
      <dsp:spPr>
        <a:xfrm>
          <a:off x="5125422" y="1345"/>
          <a:ext cx="2708946" cy="1354473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Técnicas e tecnologias</a:t>
          </a:r>
        </a:p>
      </dsp:txBody>
      <dsp:txXfrm>
        <a:off x="5165093" y="41016"/>
        <a:ext cx="2629604" cy="1275131"/>
      </dsp:txXfrm>
    </dsp:sp>
    <dsp:sp modelId="{08160442-AA13-4B8F-8916-2169B2C5826A}">
      <dsp:nvSpPr>
        <dsp:cNvPr id="0" name=""/>
        <dsp:cNvSpPr/>
      </dsp:nvSpPr>
      <dsp:spPr>
        <a:xfrm>
          <a:off x="5396317" y="1355819"/>
          <a:ext cx="260318" cy="935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047"/>
              </a:lnTo>
              <a:lnTo>
                <a:pt x="260318" y="9350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83AE3-51B2-421B-BFEE-9397E39E228C}">
      <dsp:nvSpPr>
        <dsp:cNvPr id="0" name=""/>
        <dsp:cNvSpPr/>
      </dsp:nvSpPr>
      <dsp:spPr>
        <a:xfrm>
          <a:off x="5656636" y="1710921"/>
          <a:ext cx="3925242" cy="1159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 prática da autópsia, antes proibida pela Igreja, faz evoluir a medicina.</a:t>
          </a:r>
        </a:p>
      </dsp:txBody>
      <dsp:txXfrm>
        <a:off x="5690608" y="1744893"/>
        <a:ext cx="3857298" cy="1091945"/>
      </dsp:txXfrm>
    </dsp:sp>
    <dsp:sp modelId="{78ED26C6-84EC-413F-9E57-88F019D7BF2A}">
      <dsp:nvSpPr>
        <dsp:cNvPr id="0" name=""/>
        <dsp:cNvSpPr/>
      </dsp:nvSpPr>
      <dsp:spPr>
        <a:xfrm>
          <a:off x="5396317" y="1355819"/>
          <a:ext cx="270894" cy="2252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2631"/>
              </a:lnTo>
              <a:lnTo>
                <a:pt x="270894" y="22526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C1166-66F0-4330-ABD0-E767CB76CAB3}">
      <dsp:nvSpPr>
        <dsp:cNvPr id="0" name=""/>
        <dsp:cNvSpPr/>
      </dsp:nvSpPr>
      <dsp:spPr>
        <a:xfrm>
          <a:off x="5667211" y="3192945"/>
          <a:ext cx="3061153" cy="8310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Evoluem os estudos sobre Óptica.</a:t>
          </a:r>
        </a:p>
      </dsp:txBody>
      <dsp:txXfrm>
        <a:off x="5691550" y="3217284"/>
        <a:ext cx="3012475" cy="7823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FAEAE-4978-47D2-87E2-34F4BE604CE3}">
      <dsp:nvSpPr>
        <dsp:cNvPr id="0" name=""/>
        <dsp:cNvSpPr/>
      </dsp:nvSpPr>
      <dsp:spPr>
        <a:xfrm rot="16200000">
          <a:off x="-418233" y="419628"/>
          <a:ext cx="4464496" cy="3625239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tx1"/>
              </a:solidFill>
              <a:latin typeface="Roboto" pitchFamily="2" charset="0"/>
              <a:ea typeface="Roboto" pitchFamily="2" charset="0"/>
            </a:rPr>
            <a:t>Arte e Ciência</a:t>
          </a:r>
        </a:p>
        <a:p>
          <a:pPr marL="0" lvl="0" indent="0" algn="ctr" defTabSz="8890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As representações artísticas, que na Idade Média tinham objetivos religiosos, adquirem movimento, valorização das cores  e dos volumes. </a:t>
          </a:r>
        </a:p>
        <a:p>
          <a:pPr marL="0" lvl="0" indent="0" algn="ctr" defTabSz="889000"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A partir do século XIV, há mais realismo nas obras, explorando-se novos conhecimentos de Matemática, Física, Óptica e Fisiologia.</a:t>
          </a:r>
        </a:p>
      </dsp:txBody>
      <dsp:txXfrm rot="5400000">
        <a:off x="1396" y="892898"/>
        <a:ext cx="3625239" cy="2678698"/>
      </dsp:txXfrm>
    </dsp:sp>
    <dsp:sp modelId="{CA46C35F-4DE3-4570-A70E-158902A22F25}">
      <dsp:nvSpPr>
        <dsp:cNvPr id="0" name=""/>
        <dsp:cNvSpPr/>
      </dsp:nvSpPr>
      <dsp:spPr>
        <a:xfrm rot="16200000">
          <a:off x="3478899" y="419628"/>
          <a:ext cx="4464496" cy="3625239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tx1"/>
              </a:solidFill>
              <a:latin typeface="Roboto" pitchFamily="2" charset="0"/>
              <a:ea typeface="Roboto" pitchFamily="2" charset="0"/>
            </a:rPr>
            <a:t>Mecenas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Reis, príncipes e grandes comerciantes passam a ver nas  obras de arte um símbolo de poder e riqueza. Por isso, começaram a financiar o trabalho dos artistas renascentistas. Eram os chamado </a:t>
          </a:r>
          <a:r>
            <a:rPr lang="pt-BR" sz="1600" b="1" kern="1200" dirty="0">
              <a:latin typeface="Roboto" pitchFamily="2" charset="0"/>
              <a:ea typeface="Roboto" pitchFamily="2" charset="0"/>
            </a:rPr>
            <a:t>mecenas</a:t>
          </a:r>
          <a:r>
            <a:rPr lang="pt-BR" sz="1600" kern="1200" dirty="0">
              <a:latin typeface="Roboto" pitchFamily="2" charset="0"/>
              <a:ea typeface="Roboto" pitchFamily="2" charset="0"/>
            </a:rPr>
            <a:t>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Alguns deles se tornaram famosos, como  Lorenzo de Medici (1449-1492), </a:t>
          </a:r>
          <a:r>
            <a:rPr lang="pt-BR" sz="1600" kern="1200" dirty="0" err="1">
              <a:latin typeface="Roboto" pitchFamily="2" charset="0"/>
              <a:ea typeface="Roboto" pitchFamily="2" charset="0"/>
            </a:rPr>
            <a:t>político</a:t>
          </a:r>
          <a:r>
            <a:rPr lang="pt-BR" sz="1600" kern="1200" dirty="0">
              <a:latin typeface="Roboto" pitchFamily="2" charset="0"/>
              <a:ea typeface="Roboto" pitchFamily="2" charset="0"/>
            </a:rPr>
            <a:t> e intelectual de Florença. </a:t>
          </a:r>
        </a:p>
      </dsp:txBody>
      <dsp:txXfrm rot="5400000">
        <a:off x="3898528" y="892898"/>
        <a:ext cx="3625239" cy="2678698"/>
      </dsp:txXfrm>
    </dsp:sp>
    <dsp:sp modelId="{A9BC3D52-9D17-4987-BCF3-617FE36516F6}">
      <dsp:nvSpPr>
        <dsp:cNvPr id="0" name=""/>
        <dsp:cNvSpPr/>
      </dsp:nvSpPr>
      <dsp:spPr>
        <a:xfrm rot="16200000">
          <a:off x="7376031" y="419628"/>
          <a:ext cx="4464496" cy="362523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tx1"/>
              </a:solidFill>
              <a:latin typeface="Roboto" pitchFamily="2" charset="0"/>
              <a:ea typeface="Roboto" pitchFamily="2" charset="0"/>
            </a:rPr>
            <a:t>Perspectiva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A arte medieval era feita somente em duas dimensões: altura e largura, sem profundidade nem volume.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Com o  desenvolvimento da técnica da perspectiva, as figuras passaram a ser </a:t>
          </a:r>
          <a:r>
            <a:rPr lang="pt-BR" sz="1600" kern="1200" dirty="0" err="1">
              <a:latin typeface="Roboto" pitchFamily="2" charset="0"/>
              <a:ea typeface="Roboto" pitchFamily="2" charset="0"/>
            </a:rPr>
            <a:t>representadas</a:t>
          </a:r>
          <a:r>
            <a:rPr lang="pt-BR" sz="1600" kern="1200" dirty="0">
              <a:latin typeface="Roboto" pitchFamily="2" charset="0"/>
              <a:ea typeface="Roboto" pitchFamily="2" charset="0"/>
            </a:rPr>
            <a:t> em três dimensões: altura, largura e profundidade. Com profundidade e volume, as representações adquiriram mais realismo.</a:t>
          </a:r>
        </a:p>
      </dsp:txBody>
      <dsp:txXfrm rot="5400000">
        <a:off x="7795660" y="892898"/>
        <a:ext cx="3625239" cy="26786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5AC9E-5C9A-4D2D-8412-1F7FBF1C9ED1}">
      <dsp:nvSpPr>
        <dsp:cNvPr id="0" name=""/>
        <dsp:cNvSpPr/>
      </dsp:nvSpPr>
      <dsp:spPr>
        <a:xfrm>
          <a:off x="3541283" y="1079283"/>
          <a:ext cx="6071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7125" y="45720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3828903" y="1121811"/>
        <a:ext cx="31886" cy="6383"/>
      </dsp:txXfrm>
    </dsp:sp>
    <dsp:sp modelId="{99B6F60A-3D71-43B4-8069-679819C99223}">
      <dsp:nvSpPr>
        <dsp:cNvPr id="0" name=""/>
        <dsp:cNvSpPr/>
      </dsp:nvSpPr>
      <dsp:spPr>
        <a:xfrm>
          <a:off x="770364" y="4697"/>
          <a:ext cx="2772718" cy="2240611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Mudanças de mentalidade trouxeram questionamentos a práticas da Igreja Católica.</a:t>
          </a:r>
        </a:p>
      </dsp:txBody>
      <dsp:txXfrm>
        <a:off x="770364" y="4697"/>
        <a:ext cx="2772718" cy="2240611"/>
      </dsp:txXfrm>
    </dsp:sp>
    <dsp:sp modelId="{577757DC-1B6C-46BA-8137-4076AA052FE9}">
      <dsp:nvSpPr>
        <dsp:cNvPr id="0" name=""/>
        <dsp:cNvSpPr/>
      </dsp:nvSpPr>
      <dsp:spPr>
        <a:xfrm>
          <a:off x="6951727" y="1079283"/>
          <a:ext cx="6071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7125" y="45720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44093"/>
              <a:satOff val="-1057"/>
              <a:lumOff val="559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7239347" y="1121811"/>
        <a:ext cx="31886" cy="6383"/>
      </dsp:txXfrm>
    </dsp:sp>
    <dsp:sp modelId="{98B7BA09-DC50-41E5-9ECC-D317CF2CDC5D}">
      <dsp:nvSpPr>
        <dsp:cNvPr id="0" name=""/>
        <dsp:cNvSpPr/>
      </dsp:nvSpPr>
      <dsp:spPr>
        <a:xfrm>
          <a:off x="4180809" y="4697"/>
          <a:ext cx="2772718" cy="2240611"/>
        </a:xfrm>
        <a:prstGeom prst="rect">
          <a:avLst/>
        </a:prstGeom>
        <a:solidFill>
          <a:schemeClr val="accent4">
            <a:shade val="80000"/>
            <a:hueOff val="-35312"/>
            <a:satOff val="-873"/>
            <a:lumOff val="49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Formou-se um movimento contra a corrupção, os abusos morais e o centralismo político da Igreja.</a:t>
          </a:r>
        </a:p>
      </dsp:txBody>
      <dsp:txXfrm>
        <a:off x="4180809" y="4697"/>
        <a:ext cx="2772718" cy="2240611"/>
      </dsp:txXfrm>
    </dsp:sp>
    <dsp:sp modelId="{AA7A9218-8FBD-48A1-9D0C-136B1A6AAC0B}">
      <dsp:nvSpPr>
        <dsp:cNvPr id="0" name=""/>
        <dsp:cNvSpPr/>
      </dsp:nvSpPr>
      <dsp:spPr>
        <a:xfrm>
          <a:off x="2156724" y="2243509"/>
          <a:ext cx="6820888" cy="607125"/>
        </a:xfrm>
        <a:custGeom>
          <a:avLst/>
          <a:gdLst/>
          <a:ahLst/>
          <a:cxnLst/>
          <a:rect l="0" t="0" r="0" b="0"/>
          <a:pathLst>
            <a:path>
              <a:moveTo>
                <a:pt x="6820888" y="0"/>
              </a:moveTo>
              <a:lnTo>
                <a:pt x="6820888" y="320662"/>
              </a:lnTo>
              <a:lnTo>
                <a:pt x="0" y="320662"/>
              </a:lnTo>
              <a:lnTo>
                <a:pt x="0" y="607125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88186"/>
              <a:satOff val="-2114"/>
              <a:lumOff val="1119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5395902" y="2543880"/>
        <a:ext cx="342531" cy="6383"/>
      </dsp:txXfrm>
    </dsp:sp>
    <dsp:sp modelId="{CF69AB0A-97BB-414C-BEA5-6BA436CD161B}">
      <dsp:nvSpPr>
        <dsp:cNvPr id="0" name=""/>
        <dsp:cNvSpPr/>
      </dsp:nvSpPr>
      <dsp:spPr>
        <a:xfrm>
          <a:off x="7591253" y="4697"/>
          <a:ext cx="2772718" cy="2240611"/>
        </a:xfrm>
        <a:prstGeom prst="rect">
          <a:avLst/>
        </a:prstGeom>
        <a:solidFill>
          <a:schemeClr val="accent4">
            <a:shade val="80000"/>
            <a:hueOff val="-70623"/>
            <a:satOff val="-1746"/>
            <a:lumOff val="99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 movimento anticatólico ficou conhecido como Reforma Protestante.</a:t>
          </a:r>
        </a:p>
      </dsp:txBody>
      <dsp:txXfrm>
        <a:off x="7591253" y="4697"/>
        <a:ext cx="2772718" cy="2240611"/>
      </dsp:txXfrm>
    </dsp:sp>
    <dsp:sp modelId="{0E09A2A5-FE5D-4034-AD91-852E427F2B27}">
      <dsp:nvSpPr>
        <dsp:cNvPr id="0" name=""/>
        <dsp:cNvSpPr/>
      </dsp:nvSpPr>
      <dsp:spPr>
        <a:xfrm>
          <a:off x="3541283" y="3957620"/>
          <a:ext cx="6071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7125" y="45720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132280"/>
              <a:satOff val="-3171"/>
              <a:lumOff val="167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3828903" y="4000148"/>
        <a:ext cx="31886" cy="6383"/>
      </dsp:txXfrm>
    </dsp:sp>
    <dsp:sp modelId="{7FA637AF-062D-470C-99D7-8650643810F5}">
      <dsp:nvSpPr>
        <dsp:cNvPr id="0" name=""/>
        <dsp:cNvSpPr/>
      </dsp:nvSpPr>
      <dsp:spPr>
        <a:xfrm>
          <a:off x="770364" y="2883034"/>
          <a:ext cx="2772718" cy="2240611"/>
        </a:xfrm>
        <a:prstGeom prst="rect">
          <a:avLst/>
        </a:prstGeom>
        <a:solidFill>
          <a:schemeClr val="accent4">
            <a:shade val="80000"/>
            <a:hueOff val="-105935"/>
            <a:satOff val="-2619"/>
            <a:lumOff val="149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Martinho Lutero (1483-1546), que se opunha à venda de indulgências pela Igreja, foi um dos líderes do movimento.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770364" y="2883034"/>
        <a:ext cx="2772718" cy="2240611"/>
      </dsp:txXfrm>
    </dsp:sp>
    <dsp:sp modelId="{50CE8782-EEBC-49C2-8494-2EF8490C3916}">
      <dsp:nvSpPr>
        <dsp:cNvPr id="0" name=""/>
        <dsp:cNvSpPr/>
      </dsp:nvSpPr>
      <dsp:spPr>
        <a:xfrm>
          <a:off x="6951727" y="3957620"/>
          <a:ext cx="6071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7125" y="45720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176373"/>
              <a:satOff val="-4228"/>
              <a:lumOff val="2238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7239347" y="4000148"/>
        <a:ext cx="31886" cy="6383"/>
      </dsp:txXfrm>
    </dsp:sp>
    <dsp:sp modelId="{72550EE2-CAD8-4290-B11F-EA3374E4A856}">
      <dsp:nvSpPr>
        <dsp:cNvPr id="0" name=""/>
        <dsp:cNvSpPr/>
      </dsp:nvSpPr>
      <dsp:spPr>
        <a:xfrm>
          <a:off x="4180809" y="2883034"/>
          <a:ext cx="2772718" cy="2240611"/>
        </a:xfrm>
        <a:prstGeom prst="rect">
          <a:avLst/>
        </a:prstGeom>
        <a:solidFill>
          <a:schemeClr val="accent4">
            <a:shade val="80000"/>
            <a:hueOff val="-141246"/>
            <a:satOff val="-3492"/>
            <a:lumOff val="199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João Calvino (1509-1564), outro reformista, pregava a predestinação à salvação, doutrina adotada depois pela burguesia.</a:t>
          </a:r>
        </a:p>
      </dsp:txBody>
      <dsp:txXfrm>
        <a:off x="4180809" y="2883034"/>
        <a:ext cx="2772718" cy="2240611"/>
      </dsp:txXfrm>
    </dsp:sp>
    <dsp:sp modelId="{A2EC73C4-0139-4EE6-B9E0-148F54CB0DA3}">
      <dsp:nvSpPr>
        <dsp:cNvPr id="0" name=""/>
        <dsp:cNvSpPr/>
      </dsp:nvSpPr>
      <dsp:spPr>
        <a:xfrm>
          <a:off x="7591253" y="2883034"/>
          <a:ext cx="2772718" cy="2240611"/>
        </a:xfrm>
        <a:prstGeom prst="rect">
          <a:avLst/>
        </a:prstGeom>
        <a:solidFill>
          <a:schemeClr val="accent4">
            <a:shade val="80000"/>
            <a:hueOff val="-176558"/>
            <a:satOff val="-4365"/>
            <a:lumOff val="249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Henrique VIII, rei da Inglaterra, rompe com a Igreja Católica, que lhe negava o direito ao divórcio. Questiona o celibato, as indulgências e o uso do latim.</a:t>
          </a:r>
        </a:p>
      </dsp:txBody>
      <dsp:txXfrm>
        <a:off x="7591253" y="2883034"/>
        <a:ext cx="2772718" cy="22406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5AC9E-5C9A-4D2D-8412-1F7FBF1C9ED1}">
      <dsp:nvSpPr>
        <dsp:cNvPr id="0" name=""/>
        <dsp:cNvSpPr/>
      </dsp:nvSpPr>
      <dsp:spPr>
        <a:xfrm>
          <a:off x="3565073" y="1061418"/>
          <a:ext cx="18304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9730"/>
              </a:moveTo>
              <a:lnTo>
                <a:pt x="932348" y="49730"/>
              </a:lnTo>
              <a:lnTo>
                <a:pt x="932348" y="45720"/>
              </a:lnTo>
              <a:lnTo>
                <a:pt x="1830496" y="45720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4433794" y="1103984"/>
        <a:ext cx="93055" cy="6308"/>
      </dsp:txXfrm>
    </dsp:sp>
    <dsp:sp modelId="{99B6F60A-3D71-43B4-8069-679819C99223}">
      <dsp:nvSpPr>
        <dsp:cNvPr id="0" name=""/>
        <dsp:cNvSpPr/>
      </dsp:nvSpPr>
      <dsp:spPr>
        <a:xfrm>
          <a:off x="826742" y="4010"/>
          <a:ext cx="2740130" cy="221427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Com a Reforma, o protestantismo ganhou adeptos, e a Igreja Católica reagiu.</a:t>
          </a:r>
        </a:p>
      </dsp:txBody>
      <dsp:txXfrm>
        <a:off x="826742" y="4010"/>
        <a:ext cx="2740130" cy="2214277"/>
      </dsp:txXfrm>
    </dsp:sp>
    <dsp:sp modelId="{577757DC-1B6C-46BA-8137-4076AA052FE9}">
      <dsp:nvSpPr>
        <dsp:cNvPr id="0" name=""/>
        <dsp:cNvSpPr/>
      </dsp:nvSpPr>
      <dsp:spPr>
        <a:xfrm>
          <a:off x="4197103" y="2212477"/>
          <a:ext cx="2600931" cy="456933"/>
        </a:xfrm>
        <a:custGeom>
          <a:avLst/>
          <a:gdLst/>
          <a:ahLst/>
          <a:cxnLst/>
          <a:rect l="0" t="0" r="0" b="0"/>
          <a:pathLst>
            <a:path>
              <a:moveTo>
                <a:pt x="2600931" y="0"/>
              </a:moveTo>
              <a:lnTo>
                <a:pt x="2600931" y="245566"/>
              </a:lnTo>
              <a:lnTo>
                <a:pt x="0" y="245566"/>
              </a:lnTo>
              <a:lnTo>
                <a:pt x="0" y="456933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88186"/>
              <a:satOff val="-2114"/>
              <a:lumOff val="1119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5431413" y="2437790"/>
        <a:ext cx="132311" cy="6308"/>
      </dsp:txXfrm>
    </dsp:sp>
    <dsp:sp modelId="{98B7BA09-DC50-41E5-9ECC-D317CF2CDC5D}">
      <dsp:nvSpPr>
        <dsp:cNvPr id="0" name=""/>
        <dsp:cNvSpPr/>
      </dsp:nvSpPr>
      <dsp:spPr>
        <a:xfrm>
          <a:off x="5427969" y="0"/>
          <a:ext cx="2740130" cy="2214277"/>
        </a:xfrm>
        <a:prstGeom prst="rect">
          <a:avLst/>
        </a:prstGeom>
        <a:solidFill>
          <a:srgbClr val="FF111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Como parte da reação, a Igreja reformulou valores e princípios e reafirmou dogmas tradicionais.</a:t>
          </a:r>
        </a:p>
      </dsp:txBody>
      <dsp:txXfrm>
        <a:off x="5427969" y="0"/>
        <a:ext cx="2740130" cy="2214277"/>
      </dsp:txXfrm>
    </dsp:sp>
    <dsp:sp modelId="{AA7A9218-8FBD-48A1-9D0C-136B1A6AAC0B}">
      <dsp:nvSpPr>
        <dsp:cNvPr id="0" name=""/>
        <dsp:cNvSpPr/>
      </dsp:nvSpPr>
      <dsp:spPr>
        <a:xfrm>
          <a:off x="5565368" y="3763230"/>
          <a:ext cx="198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09907" y="45720"/>
              </a:lnTo>
              <a:lnTo>
                <a:pt x="1009907" y="74061"/>
              </a:lnTo>
              <a:lnTo>
                <a:pt x="1985615" y="74061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176373"/>
              <a:satOff val="-4228"/>
              <a:lumOff val="2238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6507765" y="3805796"/>
        <a:ext cx="100820" cy="6308"/>
      </dsp:txXfrm>
    </dsp:sp>
    <dsp:sp modelId="{CF69AB0A-97BB-414C-BEA5-6BA436CD161B}">
      <dsp:nvSpPr>
        <dsp:cNvPr id="0" name=""/>
        <dsp:cNvSpPr/>
      </dsp:nvSpPr>
      <dsp:spPr>
        <a:xfrm>
          <a:off x="2827037" y="2701811"/>
          <a:ext cx="2740130" cy="2214277"/>
        </a:xfrm>
        <a:prstGeom prst="rect">
          <a:avLst/>
        </a:prstGeom>
        <a:solidFill>
          <a:srgbClr val="FF575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Foram criadas as congregações, como a Companhia de Jesus, para divulgar o cristianismo na África, Ásia e Oceania.</a:t>
          </a:r>
        </a:p>
      </dsp:txBody>
      <dsp:txXfrm>
        <a:off x="2827037" y="2701811"/>
        <a:ext cx="2740130" cy="2214277"/>
      </dsp:txXfrm>
    </dsp:sp>
    <dsp:sp modelId="{7FA637AF-062D-470C-99D7-8650643810F5}">
      <dsp:nvSpPr>
        <dsp:cNvPr id="0" name=""/>
        <dsp:cNvSpPr/>
      </dsp:nvSpPr>
      <dsp:spPr>
        <a:xfrm>
          <a:off x="7583383" y="2699383"/>
          <a:ext cx="2740130" cy="2275815"/>
        </a:xfrm>
        <a:prstGeom prst="rect">
          <a:avLst/>
        </a:prstGeom>
        <a:solidFill>
          <a:srgbClr val="FF898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 Inquisição passou a ser adotada como instrumento de punição e perseguição às heresias.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 pitchFamily="2" charset="0"/>
            <a:ea typeface="Roboto" pitchFamily="2" charset="0"/>
          </a:endParaRPr>
        </a:p>
      </dsp:txBody>
      <dsp:txXfrm>
        <a:off x="7583383" y="2699383"/>
        <a:ext cx="2740130" cy="2275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73A31-782A-064C-A561-6C0527B7174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1FE5-2737-F343-91C3-3F4948C3B1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67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1921-2ADE-4380-9938-56E3C24B45B7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9545E-BF5A-4FD4-BA9B-823E4100F5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866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0058-AE7B-0345-902A-75BC614D71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815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98ED-818C-D344-A08A-CEF4638F1E3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46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B49-FAA9-DB47-ABDB-C73C1014F26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94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B2B8C-AA6D-C045-8808-85F684CF07D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24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D2A5-AAAC-F445-80CB-F4C648DC954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82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B958-7EC5-D346-A5B9-9A2161B3A5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704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4069-CA9B-9949-B05F-21909C98159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23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5C70-EBC0-EC4B-BEC7-65D32810E7F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444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0C07-ABB3-7D43-8792-D4798FEA0E2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137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9E45-65D0-094C-92F9-F95CF931C11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11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1B2B-5B5E-3148-94FF-7AEAE9FB28D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97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9E85-F760-E04C-974F-A8E11741FB0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2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4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15"/>
          <a:stretch/>
        </p:blipFill>
        <p:spPr>
          <a:xfrm>
            <a:off x="1" y="1"/>
            <a:ext cx="933477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4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8583" y="764704"/>
            <a:ext cx="11128387" cy="1800200"/>
          </a:xfrm>
        </p:spPr>
        <p:txBody>
          <a:bodyPr>
            <a:noAutofit/>
          </a:bodyPr>
          <a:lstStyle/>
          <a:p>
            <a:pPr algn="l"/>
            <a:b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Renascimento e Reforma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39083" y="2808806"/>
            <a:ext cx="71598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pt-BR" sz="2800" dirty="0">
                <a:latin typeface="Roboto" pitchFamily="2" charset="0"/>
                <a:ea typeface="Roboto" pitchFamily="2" charset="0"/>
              </a:rPr>
              <a:t>• 1400 a 1600: grandes transformações na Europa: a arte, a educação, a ciência e a religião se renovam.</a:t>
            </a:r>
          </a:p>
          <a:p>
            <a:pPr marL="179388" indent="-179388"/>
            <a:r>
              <a:rPr lang="pt-BR" sz="2800" dirty="0">
                <a:latin typeface="Roboto" pitchFamily="2" charset="0"/>
                <a:ea typeface="Roboto" pitchFamily="2" charset="0"/>
              </a:rPr>
              <a:t>• Humanismo e Renascimento: retomada das ideias da antiguidade greco-romana.</a:t>
            </a:r>
          </a:p>
          <a:p>
            <a:pPr marL="179388" indent="-179388"/>
            <a:r>
              <a:rPr lang="pt-BR" sz="2800" dirty="0">
                <a:latin typeface="Roboto" pitchFamily="2" charset="0"/>
                <a:ea typeface="Roboto" pitchFamily="2" charset="0"/>
              </a:rPr>
              <a:t>• A Reforma Protestante e a Contrarreforma.</a:t>
            </a:r>
          </a:p>
          <a:p>
            <a:pPr marL="457200" indent="-457200">
              <a:buFont typeface="Wingdings" pitchFamily="2" charset="2"/>
              <a:buChar char="ü"/>
            </a:pPr>
            <a:endParaRPr lang="pt-BR" sz="28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C67F143-498A-C204-7256-2BAC8E99A5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23" y="2299811"/>
            <a:ext cx="11481729" cy="34551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3CD3F3A-1C1B-AC7E-28D5-859645B4B1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1029" y="907621"/>
            <a:ext cx="3857796" cy="3887472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54169DBB-0D18-7177-3431-BA67AEAD39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1652" y="4934708"/>
            <a:ext cx="1697732" cy="115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27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Humanismo 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64187191"/>
              </p:ext>
            </p:extLst>
          </p:nvPr>
        </p:nvGraphicFramePr>
        <p:xfrm>
          <a:off x="815201" y="1224136"/>
          <a:ext cx="11038351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296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Renascimento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27464782"/>
              </p:ext>
            </p:extLst>
          </p:nvPr>
        </p:nvGraphicFramePr>
        <p:xfrm>
          <a:off x="-3542969" y="2243311"/>
          <a:ext cx="11353881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86100" y="2278033"/>
            <a:ext cx="71276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Roboto" pitchFamily="2" charset="0"/>
                <a:ea typeface="Roboto" pitchFamily="2" charset="0"/>
              </a:rPr>
              <a:t>Península Itálica (Florença), Países Baixos (Bélgica e Holanda) e atual Alemanha.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014292" y="3656975"/>
            <a:ext cx="671645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Roboto" pitchFamily="2" charset="0"/>
                <a:ea typeface="Roboto" pitchFamily="2" charset="0"/>
              </a:rPr>
              <a:t>• Revalorização do pensamento greco-romano.</a:t>
            </a:r>
          </a:p>
          <a:p>
            <a:r>
              <a:rPr lang="pt-BR" sz="2200" dirty="0">
                <a:latin typeface="Roboto" pitchFamily="2" charset="0"/>
                <a:ea typeface="Roboto" pitchFamily="2" charset="0"/>
              </a:rPr>
              <a:t>• Favorecido pelo enriquecimento da burguesia.</a:t>
            </a:r>
          </a:p>
          <a:p>
            <a:r>
              <a:rPr lang="pt-BR" sz="2200" dirty="0">
                <a:latin typeface="Roboto" pitchFamily="2" charset="0"/>
                <a:ea typeface="Roboto" pitchFamily="2" charset="0"/>
              </a:rPr>
              <a:t>• Crítica ao pensamento religioso medieval.</a:t>
            </a:r>
          </a:p>
          <a:p>
            <a:pPr marL="180975" indent="-180975"/>
            <a:r>
              <a:rPr lang="pt-BR" sz="2200" dirty="0">
                <a:latin typeface="Roboto" pitchFamily="2" charset="0"/>
                <a:ea typeface="Roboto" pitchFamily="2" charset="0"/>
              </a:rPr>
              <a:t>• Antropocentrismo e racionalismo, em oposição ao teocentrismo.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4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85D3B47B-A09E-1B84-629E-CA67D0AD2B71}"/>
              </a:ext>
            </a:extLst>
          </p:cNvPr>
          <p:cNvSpPr txBox="1"/>
          <p:nvPr/>
        </p:nvSpPr>
        <p:spPr>
          <a:xfrm>
            <a:off x="2133972" y="1379461"/>
            <a:ext cx="7749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dirty="0">
                <a:latin typeface="Roboto" pitchFamily="2" charset="0"/>
                <a:ea typeface="Roboto" pitchFamily="2" charset="0"/>
              </a:rPr>
              <a:t>Movimento de renovação artística e cultural atrelad</a:t>
            </a:r>
            <a:r>
              <a:rPr lang="pt-BR" dirty="0">
                <a:latin typeface="Roboto" pitchFamily="2" charset="0"/>
                <a:ea typeface="Roboto" pitchFamily="2" charset="0"/>
              </a:rPr>
              <a:t>o a Humanismo.</a:t>
            </a:r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F314402-21BB-568B-5D65-56F8AC2EAE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33971" y="1710169"/>
            <a:ext cx="822960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285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41784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Ciência renascentista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12180147"/>
              </p:ext>
            </p:extLst>
          </p:nvPr>
        </p:nvGraphicFramePr>
        <p:xfrm>
          <a:off x="623230" y="1541016"/>
          <a:ext cx="1084638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C9094B6C-6833-A666-D5B3-EAA3F83B98CD}"/>
              </a:ext>
            </a:extLst>
          </p:cNvPr>
          <p:cNvGrpSpPr/>
          <p:nvPr/>
        </p:nvGrpSpPr>
        <p:grpSpPr>
          <a:xfrm>
            <a:off x="6303701" y="5841891"/>
            <a:ext cx="4306387" cy="862408"/>
            <a:chOff x="6174326" y="3387529"/>
            <a:chExt cx="2911012" cy="1354473"/>
          </a:xfrm>
        </p:grpSpPr>
        <p:sp>
          <p:nvSpPr>
            <p:cNvPr id="7" name="Retângulo: Cantos Arredondados 6">
              <a:extLst>
                <a:ext uri="{FF2B5EF4-FFF2-40B4-BE49-F238E27FC236}">
                  <a16:creationId xmlns:a16="http://schemas.microsoft.com/office/drawing/2014/main" id="{281A759C-0983-9226-2AA5-DD5354E561D8}"/>
                </a:ext>
              </a:extLst>
            </p:cNvPr>
            <p:cNvSpPr/>
            <p:nvPr/>
          </p:nvSpPr>
          <p:spPr>
            <a:xfrm>
              <a:off x="6174326" y="3387529"/>
              <a:ext cx="2911012" cy="135447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tângulo: Cantos Arredondados 4">
              <a:extLst>
                <a:ext uri="{FF2B5EF4-FFF2-40B4-BE49-F238E27FC236}">
                  <a16:creationId xmlns:a16="http://schemas.microsoft.com/office/drawing/2014/main" id="{812CCDFE-398D-922B-071F-9AD2BF30EB18}"/>
                </a:ext>
              </a:extLst>
            </p:cNvPr>
            <p:cNvSpPr txBox="1"/>
            <p:nvPr/>
          </p:nvSpPr>
          <p:spPr>
            <a:xfrm>
              <a:off x="6213475" y="3414177"/>
              <a:ext cx="2871863" cy="1275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27940" rIns="41910" bIns="27940" numCol="1" spcCol="1270" anchor="ctr" anchorCtr="0">
              <a:noAutofit/>
            </a:bodyPr>
            <a:lstStyle/>
            <a:p>
              <a:pPr marL="0" lvl="0" indent="0" defTabSz="9779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Surge a imprensa com </a:t>
              </a:r>
            </a:p>
            <a:p>
              <a:pPr marL="0" lvl="0" indent="0" defTabSz="9779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pt-BR" sz="2200" kern="1200" dirty="0">
                  <a:latin typeface="Roboto" pitchFamily="2" charset="0"/>
                  <a:ea typeface="Roboto" pitchFamily="2" charset="0"/>
                </a:rPr>
                <a:t>Gutemberg (meados do séc. XV)</a:t>
              </a:r>
            </a:p>
          </p:txBody>
        </p:sp>
      </p:grpSp>
      <p:sp>
        <p:nvSpPr>
          <p:cNvPr id="9" name="Conector reto 3">
            <a:extLst>
              <a:ext uri="{FF2B5EF4-FFF2-40B4-BE49-F238E27FC236}">
                <a16:creationId xmlns:a16="http://schemas.microsoft.com/office/drawing/2014/main" id="{87A8A1F3-9426-358E-9BED-A57C7F18B828}"/>
              </a:ext>
            </a:extLst>
          </p:cNvPr>
          <p:cNvSpPr/>
          <p:nvPr/>
        </p:nvSpPr>
        <p:spPr>
          <a:xfrm>
            <a:off x="6022405" y="5157193"/>
            <a:ext cx="314770" cy="135902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35047"/>
                </a:lnTo>
                <a:lnTo>
                  <a:pt x="260318" y="935047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296524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244" y="620688"/>
            <a:ext cx="11065928" cy="1224136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Arte do Renascimento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69754946"/>
              </p:ext>
            </p:extLst>
          </p:nvPr>
        </p:nvGraphicFramePr>
        <p:xfrm>
          <a:off x="239287" y="2060848"/>
          <a:ext cx="1142229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932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Reforma Protestante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120741345"/>
              </p:ext>
            </p:extLst>
          </p:nvPr>
        </p:nvGraphicFramePr>
        <p:xfrm>
          <a:off x="527244" y="1541016"/>
          <a:ext cx="11134337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865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Contrarreforma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892688777"/>
              </p:ext>
            </p:extLst>
          </p:nvPr>
        </p:nvGraphicFramePr>
        <p:xfrm>
          <a:off x="527244" y="1541016"/>
          <a:ext cx="11134337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8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48958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2FC19B-0178-47F6-9F2D-ADE7BF8E05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16D40FA-1748-406A-8A36-5D6547B83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5C75D3-6F3A-4E1C-A3F6-A140463B0E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5911</TotalTime>
  <Words>600</Words>
  <Application>Microsoft Office PowerPoint</Application>
  <PresentationFormat>Personalizar</PresentationFormat>
  <Paragraphs>59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Wingdings</vt:lpstr>
      <vt:lpstr>Tema do Office</vt:lpstr>
      <vt:lpstr>Apresentação do PowerPoint</vt:lpstr>
      <vt:lpstr> Renascimento e Reforma</vt:lpstr>
      <vt:lpstr>Humanismo </vt:lpstr>
      <vt:lpstr>Renascimento</vt:lpstr>
      <vt:lpstr>A Ciência renascentista</vt:lpstr>
      <vt:lpstr>A Arte do Renascimento</vt:lpstr>
      <vt:lpstr>Reforma Protestante</vt:lpstr>
      <vt:lpstr>Contrarreforma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Humanismo e Renascimento</dc:title>
  <dc:creator>Jaqueline Martinho</dc:creator>
  <cp:lastModifiedBy> </cp:lastModifiedBy>
  <cp:revision>323</cp:revision>
  <dcterms:created xsi:type="dcterms:W3CDTF">2019-03-18T13:54:34Z</dcterms:created>
  <dcterms:modified xsi:type="dcterms:W3CDTF">2023-06-22T12:09:53Z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