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256" r:id="rId6"/>
    <p:sldId id="257" r:id="rId7"/>
    <p:sldId id="258" r:id="rId8"/>
    <p:sldId id="259" r:id="rId9"/>
    <p:sldId id="260" r:id="rId10"/>
    <p:sldId id="262" r:id="rId11"/>
    <p:sldId id="340" r:id="rId12"/>
    <p:sldId id="263" r:id="rId13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32" autoAdjust="0"/>
    <p:restoredTop sz="94660"/>
  </p:normalViewPr>
  <p:slideViewPr>
    <p:cSldViewPr>
      <p:cViewPr varScale="1">
        <p:scale>
          <a:sx n="68" d="100"/>
          <a:sy n="68" d="100"/>
        </p:scale>
        <p:origin x="528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51CD4-84B3-4725-8B6D-977F641339CC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3B7DCF7F-710A-41B7-8FBA-F0E7CC678B5C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Estava organizada em feudos, não em países.</a:t>
          </a:r>
        </a:p>
      </dgm:t>
    </dgm:pt>
    <dgm:pt modelId="{0648E92A-A509-49ED-A3F3-097B53DE4C13}" type="parTrans" cxnId="{10C2A29F-1F4C-41DD-802E-0E82B09EA9A3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7F8D70A3-E7A6-4487-960E-21FF1669A7A2}" type="sibTrans" cxnId="{10C2A29F-1F4C-41DD-802E-0E82B09EA9A3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604C01A5-1669-4AE5-AE21-B51AA0AB294D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soberano centraliza o poder sobre vários feudos.</a:t>
          </a:r>
        </a:p>
      </dgm:t>
    </dgm:pt>
    <dgm:pt modelId="{4022F31C-4A23-4AA4-BA3D-56E5C5DD4458}" type="parTrans" cxnId="{0C10BAEB-13BC-442A-B408-D7DDCF5FAEF3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AF6787A-C761-4CFC-8714-54EDCA57ECEF}" type="sibTrans" cxnId="{0C10BAEB-13BC-442A-B408-D7DDCF5FAEF3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20D87617-C1F3-4BC9-8408-3A77E30D9DF1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  <a:p>
          <a:r>
            <a:rPr lang="pt-BR" sz="2000" dirty="0">
              <a:latin typeface="Roboto" pitchFamily="2" charset="0"/>
              <a:ea typeface="Roboto" pitchFamily="2" charset="0"/>
            </a:rPr>
            <a:t>A formação dos países da Europa ocidental entre os séculos XI e XV esteve em geral ligada à figura de um soberano (Monarquias Nacionais)</a:t>
          </a:r>
        </a:p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4FE3EB45-4665-4835-A288-A6A0D4E0FABD}" type="parTrans" cxnId="{44A0CD95-EFA7-4250-9FA5-307AF84C3A4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09935E41-CD0F-4BC0-B7F7-E6F60B5F80E4}" type="sibTrans" cxnId="{44A0CD95-EFA7-4250-9FA5-307AF84C3A4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454F680E-AA94-4F10-A356-B0F2F912456B}" type="pres">
      <dgm:prSet presAssocID="{F1351CD4-84B3-4725-8B6D-977F641339CC}" presName="linear" presStyleCnt="0">
        <dgm:presLayoutVars>
          <dgm:dir/>
          <dgm:animLvl val="lvl"/>
          <dgm:resizeHandles val="exact"/>
        </dgm:presLayoutVars>
      </dgm:prSet>
      <dgm:spPr/>
    </dgm:pt>
    <dgm:pt modelId="{522586AE-F670-4507-9637-226AC23FD3C7}" type="pres">
      <dgm:prSet presAssocID="{3B7DCF7F-710A-41B7-8FBA-F0E7CC678B5C}" presName="parentLin" presStyleCnt="0"/>
      <dgm:spPr/>
    </dgm:pt>
    <dgm:pt modelId="{F2DF79E4-ED74-4D2D-A656-B0B577E5DEEA}" type="pres">
      <dgm:prSet presAssocID="{3B7DCF7F-710A-41B7-8FBA-F0E7CC678B5C}" presName="parentLeftMargin" presStyleLbl="node1" presStyleIdx="0" presStyleCnt="3"/>
      <dgm:spPr/>
    </dgm:pt>
    <dgm:pt modelId="{9A42E14A-E369-446F-860F-B03F8EA2E7AF}" type="pres">
      <dgm:prSet presAssocID="{3B7DCF7F-710A-41B7-8FBA-F0E7CC678B5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B4FCBD-3362-4826-B294-901F0C321C63}" type="pres">
      <dgm:prSet presAssocID="{3B7DCF7F-710A-41B7-8FBA-F0E7CC678B5C}" presName="negativeSpace" presStyleCnt="0"/>
      <dgm:spPr/>
    </dgm:pt>
    <dgm:pt modelId="{3EB389E4-3633-45EC-9DC3-CFC5B3330143}" type="pres">
      <dgm:prSet presAssocID="{3B7DCF7F-710A-41B7-8FBA-F0E7CC678B5C}" presName="childText" presStyleLbl="conFgAcc1" presStyleIdx="0" presStyleCnt="3">
        <dgm:presLayoutVars>
          <dgm:bulletEnabled val="1"/>
        </dgm:presLayoutVars>
      </dgm:prSet>
      <dgm:spPr>
        <a:solidFill>
          <a:schemeClr val="accent2">
            <a:lumMod val="20000"/>
            <a:lumOff val="80000"/>
            <a:alpha val="90000"/>
          </a:schemeClr>
        </a:solidFill>
      </dgm:spPr>
    </dgm:pt>
    <dgm:pt modelId="{72C454C7-07A6-4E5C-A97E-8C7BE93C7D1A}" type="pres">
      <dgm:prSet presAssocID="{7F8D70A3-E7A6-4487-960E-21FF1669A7A2}" presName="spaceBetweenRectangles" presStyleCnt="0"/>
      <dgm:spPr/>
    </dgm:pt>
    <dgm:pt modelId="{36BD5FB3-50B0-401F-9347-7F28F924A190}" type="pres">
      <dgm:prSet presAssocID="{604C01A5-1669-4AE5-AE21-B51AA0AB294D}" presName="parentLin" presStyleCnt="0"/>
      <dgm:spPr/>
    </dgm:pt>
    <dgm:pt modelId="{AE6F14EF-7CDF-40E7-BE31-E29EE80732CC}" type="pres">
      <dgm:prSet presAssocID="{604C01A5-1669-4AE5-AE21-B51AA0AB294D}" presName="parentLeftMargin" presStyleLbl="node1" presStyleIdx="0" presStyleCnt="3"/>
      <dgm:spPr/>
    </dgm:pt>
    <dgm:pt modelId="{E8CFD021-A68A-4D67-BB72-838945A0E52F}" type="pres">
      <dgm:prSet presAssocID="{604C01A5-1669-4AE5-AE21-B51AA0AB29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D193CB1-C103-4B89-8C7D-967F953FCB85}" type="pres">
      <dgm:prSet presAssocID="{604C01A5-1669-4AE5-AE21-B51AA0AB294D}" presName="negativeSpace" presStyleCnt="0"/>
      <dgm:spPr/>
    </dgm:pt>
    <dgm:pt modelId="{B5C7A95A-BC4A-4343-A974-990909B2001A}" type="pres">
      <dgm:prSet presAssocID="{604C01A5-1669-4AE5-AE21-B51AA0AB294D}" presName="childText" presStyleLbl="conFgAcc1" presStyleIdx="1" presStyleCnt="3">
        <dgm:presLayoutVars>
          <dgm:bulletEnabled val="1"/>
        </dgm:presLayoutVars>
      </dgm:prSet>
      <dgm:spPr>
        <a:solidFill>
          <a:schemeClr val="accent2">
            <a:lumMod val="40000"/>
            <a:lumOff val="60000"/>
            <a:alpha val="90000"/>
          </a:schemeClr>
        </a:solidFill>
      </dgm:spPr>
    </dgm:pt>
    <dgm:pt modelId="{F63C0E30-752A-43B4-9A23-6F00BEEE2FBB}" type="pres">
      <dgm:prSet presAssocID="{CAF6787A-C761-4CFC-8714-54EDCA57ECEF}" presName="spaceBetweenRectangles" presStyleCnt="0"/>
      <dgm:spPr/>
    </dgm:pt>
    <dgm:pt modelId="{1B6AD67A-B5D0-4581-8314-3854B4DD7687}" type="pres">
      <dgm:prSet presAssocID="{20D87617-C1F3-4BC9-8408-3A77E30D9DF1}" presName="parentLin" presStyleCnt="0"/>
      <dgm:spPr/>
    </dgm:pt>
    <dgm:pt modelId="{EEADA0CE-E6FE-4A49-914A-8099620F6ABE}" type="pres">
      <dgm:prSet presAssocID="{20D87617-C1F3-4BC9-8408-3A77E30D9DF1}" presName="parentLeftMargin" presStyleLbl="node1" presStyleIdx="1" presStyleCnt="3"/>
      <dgm:spPr/>
    </dgm:pt>
    <dgm:pt modelId="{3305FC5C-8262-4753-B82B-261BEF54058F}" type="pres">
      <dgm:prSet presAssocID="{20D87617-C1F3-4BC9-8408-3A77E30D9DF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91A2002-3A68-4028-8663-B35BBC548CF4}" type="pres">
      <dgm:prSet presAssocID="{20D87617-C1F3-4BC9-8408-3A77E30D9DF1}" presName="negativeSpace" presStyleCnt="0"/>
      <dgm:spPr/>
    </dgm:pt>
    <dgm:pt modelId="{BD75F00C-39FE-4800-A1D0-4FAC5F835078}" type="pres">
      <dgm:prSet presAssocID="{20D87617-C1F3-4BC9-8408-3A77E30D9DF1}" presName="childText" presStyleLbl="conFgAcc1" presStyleIdx="2" presStyleCnt="3">
        <dgm:presLayoutVars>
          <dgm:bulletEnabled val="1"/>
        </dgm:presLayoutVars>
      </dgm:prSet>
      <dgm:spPr>
        <a:solidFill>
          <a:schemeClr val="accent2">
            <a:lumMod val="60000"/>
            <a:lumOff val="40000"/>
            <a:alpha val="90000"/>
          </a:schemeClr>
        </a:solidFill>
      </dgm:spPr>
    </dgm:pt>
  </dgm:ptLst>
  <dgm:cxnLst>
    <dgm:cxn modelId="{F0EABC0E-E00D-424B-A94B-497A4C325929}" type="presOf" srcId="{F1351CD4-84B3-4725-8B6D-977F641339CC}" destId="{454F680E-AA94-4F10-A356-B0F2F912456B}" srcOrd="0" destOrd="0" presId="urn:microsoft.com/office/officeart/2005/8/layout/list1"/>
    <dgm:cxn modelId="{1D945039-8F20-4EFE-9154-118D68DFCEAF}" type="presOf" srcId="{3B7DCF7F-710A-41B7-8FBA-F0E7CC678B5C}" destId="{9A42E14A-E369-446F-860F-B03F8EA2E7AF}" srcOrd="1" destOrd="0" presId="urn:microsoft.com/office/officeart/2005/8/layout/list1"/>
    <dgm:cxn modelId="{BADDB142-09FB-41B3-A432-9A5530FEDA2B}" type="presOf" srcId="{20D87617-C1F3-4BC9-8408-3A77E30D9DF1}" destId="{3305FC5C-8262-4753-B82B-261BEF54058F}" srcOrd="1" destOrd="0" presId="urn:microsoft.com/office/officeart/2005/8/layout/list1"/>
    <dgm:cxn modelId="{0288AF4E-02A6-4788-B10B-90A99B28B1EA}" type="presOf" srcId="{20D87617-C1F3-4BC9-8408-3A77E30D9DF1}" destId="{EEADA0CE-E6FE-4A49-914A-8099620F6ABE}" srcOrd="0" destOrd="0" presId="urn:microsoft.com/office/officeart/2005/8/layout/list1"/>
    <dgm:cxn modelId="{A5F93154-8D10-4A67-8CCC-664CA1BCF499}" type="presOf" srcId="{3B7DCF7F-710A-41B7-8FBA-F0E7CC678B5C}" destId="{F2DF79E4-ED74-4D2D-A656-B0B577E5DEEA}" srcOrd="0" destOrd="0" presId="urn:microsoft.com/office/officeart/2005/8/layout/list1"/>
    <dgm:cxn modelId="{F1A29858-18F2-4D45-BF42-C7E4A2CBB7B0}" type="presOf" srcId="{604C01A5-1669-4AE5-AE21-B51AA0AB294D}" destId="{AE6F14EF-7CDF-40E7-BE31-E29EE80732CC}" srcOrd="0" destOrd="0" presId="urn:microsoft.com/office/officeart/2005/8/layout/list1"/>
    <dgm:cxn modelId="{44A0CD95-EFA7-4250-9FA5-307AF84C3A4B}" srcId="{F1351CD4-84B3-4725-8B6D-977F641339CC}" destId="{20D87617-C1F3-4BC9-8408-3A77E30D9DF1}" srcOrd="2" destOrd="0" parTransId="{4FE3EB45-4665-4835-A288-A6A0D4E0FABD}" sibTransId="{09935E41-CD0F-4BC0-B7F7-E6F60B5F80E4}"/>
    <dgm:cxn modelId="{10C2A29F-1F4C-41DD-802E-0E82B09EA9A3}" srcId="{F1351CD4-84B3-4725-8B6D-977F641339CC}" destId="{3B7DCF7F-710A-41B7-8FBA-F0E7CC678B5C}" srcOrd="0" destOrd="0" parTransId="{0648E92A-A509-49ED-A3F3-097B53DE4C13}" sibTransId="{7F8D70A3-E7A6-4487-960E-21FF1669A7A2}"/>
    <dgm:cxn modelId="{A814E7CD-3C2E-4495-A655-7ABBD33BD531}" type="presOf" srcId="{604C01A5-1669-4AE5-AE21-B51AA0AB294D}" destId="{E8CFD021-A68A-4D67-BB72-838945A0E52F}" srcOrd="1" destOrd="0" presId="urn:microsoft.com/office/officeart/2005/8/layout/list1"/>
    <dgm:cxn modelId="{0C10BAEB-13BC-442A-B408-D7DDCF5FAEF3}" srcId="{F1351CD4-84B3-4725-8B6D-977F641339CC}" destId="{604C01A5-1669-4AE5-AE21-B51AA0AB294D}" srcOrd="1" destOrd="0" parTransId="{4022F31C-4A23-4AA4-BA3D-56E5C5DD4458}" sibTransId="{CAF6787A-C761-4CFC-8714-54EDCA57ECEF}"/>
    <dgm:cxn modelId="{4CDAB978-78E6-4A2E-8010-7F9C689AC3E5}" type="presParOf" srcId="{454F680E-AA94-4F10-A356-B0F2F912456B}" destId="{522586AE-F670-4507-9637-226AC23FD3C7}" srcOrd="0" destOrd="0" presId="urn:microsoft.com/office/officeart/2005/8/layout/list1"/>
    <dgm:cxn modelId="{D3654A71-E351-4641-B2CB-B1E3243B39DC}" type="presParOf" srcId="{522586AE-F670-4507-9637-226AC23FD3C7}" destId="{F2DF79E4-ED74-4D2D-A656-B0B577E5DEEA}" srcOrd="0" destOrd="0" presId="urn:microsoft.com/office/officeart/2005/8/layout/list1"/>
    <dgm:cxn modelId="{E8458A82-736A-49E5-B9F2-A2A3961505C3}" type="presParOf" srcId="{522586AE-F670-4507-9637-226AC23FD3C7}" destId="{9A42E14A-E369-446F-860F-B03F8EA2E7AF}" srcOrd="1" destOrd="0" presId="urn:microsoft.com/office/officeart/2005/8/layout/list1"/>
    <dgm:cxn modelId="{3B70BE64-22DE-406D-8CA1-C50FBF5BF755}" type="presParOf" srcId="{454F680E-AA94-4F10-A356-B0F2F912456B}" destId="{B1B4FCBD-3362-4826-B294-901F0C321C63}" srcOrd="1" destOrd="0" presId="urn:microsoft.com/office/officeart/2005/8/layout/list1"/>
    <dgm:cxn modelId="{44A0248F-013E-4107-86E8-A11B53DBD5E1}" type="presParOf" srcId="{454F680E-AA94-4F10-A356-B0F2F912456B}" destId="{3EB389E4-3633-45EC-9DC3-CFC5B3330143}" srcOrd="2" destOrd="0" presId="urn:microsoft.com/office/officeart/2005/8/layout/list1"/>
    <dgm:cxn modelId="{2F15AB1C-4265-4F76-A619-0F144F48A3EA}" type="presParOf" srcId="{454F680E-AA94-4F10-A356-B0F2F912456B}" destId="{72C454C7-07A6-4E5C-A97E-8C7BE93C7D1A}" srcOrd="3" destOrd="0" presId="urn:microsoft.com/office/officeart/2005/8/layout/list1"/>
    <dgm:cxn modelId="{1FFB4C1A-7053-4284-A5C2-D50F6FE13C0A}" type="presParOf" srcId="{454F680E-AA94-4F10-A356-B0F2F912456B}" destId="{36BD5FB3-50B0-401F-9347-7F28F924A190}" srcOrd="4" destOrd="0" presId="urn:microsoft.com/office/officeart/2005/8/layout/list1"/>
    <dgm:cxn modelId="{01F3F1AF-1C63-49CE-BCBD-443A8CD165BB}" type="presParOf" srcId="{36BD5FB3-50B0-401F-9347-7F28F924A190}" destId="{AE6F14EF-7CDF-40E7-BE31-E29EE80732CC}" srcOrd="0" destOrd="0" presId="urn:microsoft.com/office/officeart/2005/8/layout/list1"/>
    <dgm:cxn modelId="{5C0B24A9-D591-43A0-8341-F25F8B23761A}" type="presParOf" srcId="{36BD5FB3-50B0-401F-9347-7F28F924A190}" destId="{E8CFD021-A68A-4D67-BB72-838945A0E52F}" srcOrd="1" destOrd="0" presId="urn:microsoft.com/office/officeart/2005/8/layout/list1"/>
    <dgm:cxn modelId="{A8C3946B-D2A3-406D-AB08-3F8496B0A8E6}" type="presParOf" srcId="{454F680E-AA94-4F10-A356-B0F2F912456B}" destId="{4D193CB1-C103-4B89-8C7D-967F953FCB85}" srcOrd="5" destOrd="0" presId="urn:microsoft.com/office/officeart/2005/8/layout/list1"/>
    <dgm:cxn modelId="{472B3DBD-3BCA-48E5-970E-B33DA93ED90A}" type="presParOf" srcId="{454F680E-AA94-4F10-A356-B0F2F912456B}" destId="{B5C7A95A-BC4A-4343-A974-990909B2001A}" srcOrd="6" destOrd="0" presId="urn:microsoft.com/office/officeart/2005/8/layout/list1"/>
    <dgm:cxn modelId="{77F2D8A1-09D8-435E-B5DE-2376078A4C7D}" type="presParOf" srcId="{454F680E-AA94-4F10-A356-B0F2F912456B}" destId="{F63C0E30-752A-43B4-9A23-6F00BEEE2FBB}" srcOrd="7" destOrd="0" presId="urn:microsoft.com/office/officeart/2005/8/layout/list1"/>
    <dgm:cxn modelId="{77AE3F88-0AD6-4C08-92E3-12AC777F3F0B}" type="presParOf" srcId="{454F680E-AA94-4F10-A356-B0F2F912456B}" destId="{1B6AD67A-B5D0-4581-8314-3854B4DD7687}" srcOrd="8" destOrd="0" presId="urn:microsoft.com/office/officeart/2005/8/layout/list1"/>
    <dgm:cxn modelId="{1F594A00-DFA2-404B-9AD4-AABF7A14FED0}" type="presParOf" srcId="{1B6AD67A-B5D0-4581-8314-3854B4DD7687}" destId="{EEADA0CE-E6FE-4A49-914A-8099620F6ABE}" srcOrd="0" destOrd="0" presId="urn:microsoft.com/office/officeart/2005/8/layout/list1"/>
    <dgm:cxn modelId="{9E5D4912-B752-4F28-9130-578C0C3BAD3E}" type="presParOf" srcId="{1B6AD67A-B5D0-4581-8314-3854B4DD7687}" destId="{3305FC5C-8262-4753-B82B-261BEF54058F}" srcOrd="1" destOrd="0" presId="urn:microsoft.com/office/officeart/2005/8/layout/list1"/>
    <dgm:cxn modelId="{3B918AF9-A334-4BED-8195-CCB21A8FACD6}" type="presParOf" srcId="{454F680E-AA94-4F10-A356-B0F2F912456B}" destId="{491A2002-3A68-4028-8663-B35BBC548CF4}" srcOrd="9" destOrd="0" presId="urn:microsoft.com/office/officeart/2005/8/layout/list1"/>
    <dgm:cxn modelId="{190316A5-1D67-4C26-A420-6DDF0D3813F0}" type="presParOf" srcId="{454F680E-AA94-4F10-A356-B0F2F912456B}" destId="{BD75F00C-39FE-4800-A1D0-4FAC5F8350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B4F4D2-2332-44AF-9C0C-B96FA7BE802E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A789E478-834D-46EF-9B67-E7782AE8145C}">
      <dgm:prSet phldrT="[Texto]" custT="1"/>
      <dgm:spPr/>
      <dgm:t>
        <a:bodyPr/>
        <a:lstStyle/>
        <a:p>
          <a:pPr marL="0" algn="l"/>
          <a:endParaRPr lang="pt-BR" sz="1800" dirty="0">
            <a:latin typeface="Roboto" pitchFamily="2" charset="0"/>
            <a:ea typeface="Roboto" pitchFamily="2" charset="0"/>
          </a:endParaRPr>
        </a:p>
        <a:p>
          <a:pPr marL="180975" indent="-180975" algn="l"/>
          <a:r>
            <a:rPr lang="pt-BR" sz="1800" dirty="0">
              <a:latin typeface="Roboto" pitchFamily="2" charset="0"/>
              <a:ea typeface="Roboto" pitchFamily="2" charset="0"/>
            </a:rPr>
            <a:t>• Os senhores feudais exerciam poder sobre o próprio feudo.</a:t>
          </a:r>
        </a:p>
        <a:p>
          <a:pPr marL="180975" indent="-180975" algn="l"/>
          <a:r>
            <a:rPr lang="pt-BR" sz="1800" dirty="0">
              <a:latin typeface="Roboto" pitchFamily="2" charset="0"/>
              <a:ea typeface="Roboto" pitchFamily="2" charset="0"/>
            </a:rPr>
            <a:t>• Não existia padronização de pesos e medidas.</a:t>
          </a:r>
        </a:p>
        <a:p>
          <a:pPr marL="180975" indent="-180975" algn="l"/>
          <a:r>
            <a:rPr lang="pt-BR" sz="1800" dirty="0">
              <a:latin typeface="Roboto" pitchFamily="2" charset="0"/>
              <a:ea typeface="Roboto" pitchFamily="2" charset="0"/>
            </a:rPr>
            <a:t>• Havia muita insegurança nas estradas.</a:t>
          </a:r>
        </a:p>
      </dgm:t>
    </dgm:pt>
    <dgm:pt modelId="{B4B7666D-20A0-4A92-B036-6D3C6ABB0917}" type="parTrans" cxnId="{393FE6CC-CB8A-44F9-BF8E-E35E9E7B04E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3EFCF7B-E675-4393-B0C6-5A9393BABECA}" type="sibTrans" cxnId="{393FE6CC-CB8A-44F9-BF8E-E35E9E7B04E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7503781-909D-42CD-BDE3-5596BEEC3D39}">
      <dgm:prSet phldrT="[Texto]" custT="1"/>
      <dgm:spPr/>
      <dgm:t>
        <a:bodyPr/>
        <a:lstStyle/>
        <a:p>
          <a:pPr marL="0" algn="ctr"/>
          <a:endParaRPr lang="pt-BR" sz="2200" dirty="0">
            <a:latin typeface="Roboto" pitchFamily="2" charset="0"/>
            <a:ea typeface="Roboto" pitchFamily="2" charset="0"/>
          </a:endParaRPr>
        </a:p>
        <a:p>
          <a:pPr marL="0" algn="l"/>
          <a:endParaRPr lang="pt-BR" sz="1800" dirty="0">
            <a:latin typeface="Roboto" pitchFamily="2" charset="0"/>
            <a:ea typeface="Roboto" pitchFamily="2" charset="0"/>
          </a:endParaRPr>
        </a:p>
        <a:p>
          <a:pPr marL="0" algn="l"/>
          <a:endParaRPr lang="pt-BR" sz="1800" dirty="0">
            <a:latin typeface="Roboto" pitchFamily="2" charset="0"/>
            <a:ea typeface="Roboto" pitchFamily="2" charset="0"/>
          </a:endParaRPr>
        </a:p>
        <a:p>
          <a:pPr marL="0" algn="l"/>
          <a:endParaRPr lang="pt-BR" sz="1800" dirty="0">
            <a:latin typeface="Roboto" pitchFamily="2" charset="0"/>
            <a:ea typeface="Roboto" pitchFamily="2" charset="0"/>
          </a:endParaRPr>
        </a:p>
        <a:p>
          <a:pPr marL="180975" indent="-180975" algn="l"/>
          <a:r>
            <a:rPr lang="pt-BR" sz="1800" dirty="0">
              <a:latin typeface="Roboto" pitchFamily="2" charset="0"/>
              <a:ea typeface="Roboto" pitchFamily="2" charset="0"/>
            </a:rPr>
            <a:t>•  As limitações dos feudos impedia a expansão dos negócios dos burgueses.</a:t>
          </a:r>
        </a:p>
        <a:p>
          <a:pPr marL="180975" indent="-180975" algn="l"/>
          <a:r>
            <a:rPr lang="pt-BR" sz="1800" dirty="0">
              <a:latin typeface="Roboto" pitchFamily="2" charset="0"/>
              <a:ea typeface="Roboto" pitchFamily="2" charset="0"/>
            </a:rPr>
            <a:t>•  Defendiam a centralização  do poder (monarquia),  poderia trazer unificação de pesos, medidas e moedas e segurança nas estradas.</a:t>
          </a:r>
        </a:p>
        <a:p>
          <a:pPr marL="0" algn="ctr"/>
          <a:endParaRPr lang="pt-BR" sz="2200" dirty="0">
            <a:latin typeface="Roboto" pitchFamily="2" charset="0"/>
            <a:ea typeface="Roboto" pitchFamily="2" charset="0"/>
          </a:endParaRPr>
        </a:p>
        <a:p>
          <a:pPr marL="0"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0C8A6AA9-7F28-421D-91AB-49DE08E2A42A}" type="parTrans" cxnId="{44ECC8CA-F879-424E-B663-959D5303172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E764605-6D3B-4D5C-8DD0-6B461AA2E91C}" type="sibTrans" cxnId="{44ECC8CA-F879-424E-B663-959D5303172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6B41C96-D865-458C-B44B-9E476D8CF4E8}" type="pres">
      <dgm:prSet presAssocID="{CBB4F4D2-2332-44AF-9C0C-B96FA7BE802E}" presName="diagram" presStyleCnt="0">
        <dgm:presLayoutVars>
          <dgm:dir/>
          <dgm:resizeHandles val="exact"/>
        </dgm:presLayoutVars>
      </dgm:prSet>
      <dgm:spPr/>
    </dgm:pt>
    <dgm:pt modelId="{716C75DB-0139-479C-BA59-50156AF60B56}" type="pres">
      <dgm:prSet presAssocID="{A789E478-834D-46EF-9B67-E7782AE8145C}" presName="node" presStyleLbl="node1" presStyleIdx="0" presStyleCnt="2" custScaleX="53817" custScaleY="54450" custLinFactNeighborX="-1" custLinFactNeighborY="19005">
        <dgm:presLayoutVars>
          <dgm:bulletEnabled val="1"/>
        </dgm:presLayoutVars>
      </dgm:prSet>
      <dgm:spPr/>
    </dgm:pt>
    <dgm:pt modelId="{0C10D522-C25E-4B25-A7D0-9FD85478BFC7}" type="pres">
      <dgm:prSet presAssocID="{D3EFCF7B-E675-4393-B0C6-5A9393BABECA}" presName="sibTrans" presStyleCnt="0"/>
      <dgm:spPr/>
    </dgm:pt>
    <dgm:pt modelId="{D921C9FE-3B81-450A-AF9E-25B83024B823}" type="pres">
      <dgm:prSet presAssocID="{87503781-909D-42CD-BDE3-5596BEEC3D39}" presName="node" presStyleLbl="node1" presStyleIdx="1" presStyleCnt="2" custScaleX="56328" custScaleY="54390" custLinFactNeighborX="-750" custLinFactNeighborY="9219">
        <dgm:presLayoutVars>
          <dgm:bulletEnabled val="1"/>
        </dgm:presLayoutVars>
      </dgm:prSet>
      <dgm:spPr/>
    </dgm:pt>
  </dgm:ptLst>
  <dgm:cxnLst>
    <dgm:cxn modelId="{44ECC8CA-F879-424E-B663-959D5303172E}" srcId="{CBB4F4D2-2332-44AF-9C0C-B96FA7BE802E}" destId="{87503781-909D-42CD-BDE3-5596BEEC3D39}" srcOrd="1" destOrd="0" parTransId="{0C8A6AA9-7F28-421D-91AB-49DE08E2A42A}" sibTransId="{7E764605-6D3B-4D5C-8DD0-6B461AA2E91C}"/>
    <dgm:cxn modelId="{393FE6CC-CB8A-44F9-BF8E-E35E9E7B04E0}" srcId="{CBB4F4D2-2332-44AF-9C0C-B96FA7BE802E}" destId="{A789E478-834D-46EF-9B67-E7782AE8145C}" srcOrd="0" destOrd="0" parTransId="{B4B7666D-20A0-4A92-B036-6D3C6ABB0917}" sibTransId="{D3EFCF7B-E675-4393-B0C6-5A9393BABECA}"/>
    <dgm:cxn modelId="{549AF8D5-8451-442F-B2E8-EE557E5A16BA}" type="presOf" srcId="{CBB4F4D2-2332-44AF-9C0C-B96FA7BE802E}" destId="{26B41C96-D865-458C-B44B-9E476D8CF4E8}" srcOrd="0" destOrd="0" presId="urn:microsoft.com/office/officeart/2005/8/layout/default"/>
    <dgm:cxn modelId="{198A2ADE-7F14-461C-ACAC-E9F3B9DB36A9}" type="presOf" srcId="{A789E478-834D-46EF-9B67-E7782AE8145C}" destId="{716C75DB-0139-479C-BA59-50156AF60B56}" srcOrd="0" destOrd="0" presId="urn:microsoft.com/office/officeart/2005/8/layout/default"/>
    <dgm:cxn modelId="{84103EF1-A75C-41A0-868B-07BF87C03FC3}" type="presOf" srcId="{87503781-909D-42CD-BDE3-5596BEEC3D39}" destId="{D921C9FE-3B81-450A-AF9E-25B83024B823}" srcOrd="0" destOrd="0" presId="urn:microsoft.com/office/officeart/2005/8/layout/default"/>
    <dgm:cxn modelId="{EF074F80-0395-46F5-A34A-1C7091E4BBED}" type="presParOf" srcId="{26B41C96-D865-458C-B44B-9E476D8CF4E8}" destId="{716C75DB-0139-479C-BA59-50156AF60B56}" srcOrd="0" destOrd="0" presId="urn:microsoft.com/office/officeart/2005/8/layout/default"/>
    <dgm:cxn modelId="{A49C092B-5750-4C1F-AB3B-B0AB7ABBF2E0}" type="presParOf" srcId="{26B41C96-D865-458C-B44B-9E476D8CF4E8}" destId="{0C10D522-C25E-4B25-A7D0-9FD85478BFC7}" srcOrd="1" destOrd="0" presId="urn:microsoft.com/office/officeart/2005/8/layout/default"/>
    <dgm:cxn modelId="{D1B57AF1-B6E2-4EC6-827E-A1A9FEADB93B}" type="presParOf" srcId="{26B41C96-D865-458C-B44B-9E476D8CF4E8}" destId="{D921C9FE-3B81-450A-AF9E-25B83024B82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B4F4D2-2332-44AF-9C0C-B96FA7BE802E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A789E478-834D-46EF-9B67-E7782AE8145C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endParaRPr lang="pt-BR" sz="1600" dirty="0">
            <a:latin typeface="Roboto" pitchFamily="2" charset="0"/>
            <a:ea typeface="Roboto" pitchFamily="2" charset="0"/>
          </a:endParaRPr>
        </a:p>
        <a:p>
          <a:pPr algn="ctr"/>
          <a:r>
            <a:rPr lang="pt-BR" sz="1600" dirty="0">
              <a:latin typeface="Roboto" pitchFamily="2" charset="0"/>
              <a:ea typeface="Roboto" pitchFamily="2" charset="0"/>
            </a:rPr>
            <a:t>• Inicia-se o processo de fortalecimento dos reis;  os negócios dos burgueses são favorecidos.</a:t>
          </a:r>
        </a:p>
        <a:p>
          <a:pPr algn="ctr"/>
          <a:r>
            <a:rPr lang="pt-BR" sz="1600" dirty="0">
              <a:latin typeface="Roboto" pitchFamily="2" charset="0"/>
              <a:ea typeface="Roboto" pitchFamily="2" charset="0"/>
            </a:rPr>
            <a:t>• Formam-se a primeiras Monarquias Nacionais</a:t>
          </a:r>
        </a:p>
        <a:p>
          <a:pPr algn="l"/>
          <a:endParaRPr lang="pt-BR" sz="1800" dirty="0">
            <a:latin typeface="Roboto" pitchFamily="2" charset="0"/>
            <a:ea typeface="Roboto" pitchFamily="2" charset="0"/>
          </a:endParaRPr>
        </a:p>
      </dgm:t>
    </dgm:pt>
    <dgm:pt modelId="{B4B7666D-20A0-4A92-B036-6D3C6ABB0917}" type="parTrans" cxnId="{393FE6CC-CB8A-44F9-BF8E-E35E9E7B04E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3EFCF7B-E675-4393-B0C6-5A9393BABECA}" type="sibTrans" cxnId="{393FE6CC-CB8A-44F9-BF8E-E35E9E7B04E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6B41C96-D865-458C-B44B-9E476D8CF4E8}" type="pres">
      <dgm:prSet presAssocID="{CBB4F4D2-2332-44AF-9C0C-B96FA7BE802E}" presName="diagram" presStyleCnt="0">
        <dgm:presLayoutVars>
          <dgm:dir/>
          <dgm:resizeHandles val="exact"/>
        </dgm:presLayoutVars>
      </dgm:prSet>
      <dgm:spPr/>
    </dgm:pt>
    <dgm:pt modelId="{716C75DB-0139-479C-BA59-50156AF60B56}" type="pres">
      <dgm:prSet presAssocID="{A789E478-834D-46EF-9B67-E7782AE8145C}" presName="node" presStyleLbl="node1" presStyleIdx="0" presStyleCnt="1" custScaleX="171372" custScaleY="46819" custLinFactNeighborX="0" custLinFactNeighborY="5981">
        <dgm:presLayoutVars>
          <dgm:bulletEnabled val="1"/>
        </dgm:presLayoutVars>
      </dgm:prSet>
      <dgm:spPr/>
    </dgm:pt>
  </dgm:ptLst>
  <dgm:cxnLst>
    <dgm:cxn modelId="{393FE6CC-CB8A-44F9-BF8E-E35E9E7B04E0}" srcId="{CBB4F4D2-2332-44AF-9C0C-B96FA7BE802E}" destId="{A789E478-834D-46EF-9B67-E7782AE8145C}" srcOrd="0" destOrd="0" parTransId="{B4B7666D-20A0-4A92-B036-6D3C6ABB0917}" sibTransId="{D3EFCF7B-E675-4393-B0C6-5A9393BABECA}"/>
    <dgm:cxn modelId="{549AF8D5-8451-442F-B2E8-EE557E5A16BA}" type="presOf" srcId="{CBB4F4D2-2332-44AF-9C0C-B96FA7BE802E}" destId="{26B41C96-D865-458C-B44B-9E476D8CF4E8}" srcOrd="0" destOrd="0" presId="urn:microsoft.com/office/officeart/2005/8/layout/default"/>
    <dgm:cxn modelId="{198A2ADE-7F14-461C-ACAC-E9F3B9DB36A9}" type="presOf" srcId="{A789E478-834D-46EF-9B67-E7782AE8145C}" destId="{716C75DB-0139-479C-BA59-50156AF60B56}" srcOrd="0" destOrd="0" presId="urn:microsoft.com/office/officeart/2005/8/layout/default"/>
    <dgm:cxn modelId="{EF074F80-0395-46F5-A34A-1C7091E4BBED}" type="presParOf" srcId="{26B41C96-D865-458C-B44B-9E476D8CF4E8}" destId="{716C75DB-0139-479C-BA59-50156AF60B5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B63BBA-74F6-4D17-B2E5-645BD4FB6A3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F9A7495-1306-48E5-B7B3-551335F440E7}">
      <dgm:prSet phldrT="[Texto]" custT="1"/>
      <dgm:spPr/>
      <dgm:t>
        <a:bodyPr/>
        <a:lstStyle/>
        <a:p>
          <a:r>
            <a:rPr lang="pt-BR" sz="2200" b="1" dirty="0">
              <a:latin typeface="Roboto" pitchFamily="2" charset="0"/>
              <a:ea typeface="Roboto" pitchFamily="2" charset="0"/>
            </a:rPr>
            <a:t>Monarquias nacionais</a:t>
          </a:r>
        </a:p>
      </dgm:t>
    </dgm:pt>
    <dgm:pt modelId="{858D3B22-A147-40AA-B483-791F5FE81AD8}" type="parTrans" cxnId="{F96CDD2D-0D76-4F4B-9883-4B972F4D9D2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F899A8C-E870-427A-BBD8-EFF92D34EC74}" type="sibTrans" cxnId="{F96CDD2D-0D76-4F4B-9883-4B972F4D9D2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CC1796-E0F4-4E14-8E44-4DBC8F9DA3C6}">
      <dgm:prSet phldrT="[Texto]" custT="1"/>
      <dgm:spPr/>
      <dgm:t>
        <a:bodyPr/>
        <a:lstStyle/>
        <a:p>
          <a:pPr marL="180975" indent="-180975" algn="l"/>
          <a:r>
            <a:rPr lang="pt-BR" sz="1400" dirty="0">
              <a:latin typeface="Roboto" pitchFamily="2" charset="0"/>
              <a:ea typeface="Roboto" pitchFamily="2" charset="0"/>
            </a:rPr>
            <a:t>  • Centralização do poder econômico e político: controle do comércio (moedas, impostos), da educação e da justiça.</a:t>
          </a:r>
        </a:p>
      </dgm:t>
    </dgm:pt>
    <dgm:pt modelId="{5F3D4793-71F6-465A-96F6-32771E6176C3}" type="parTrans" cxnId="{67F9B559-3B89-4625-B060-740E5458244F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2BC6D0F6-E4AA-45E2-A00A-2FD839600FF7}" type="sibTrans" cxnId="{67F9B559-3B89-4625-B060-740E5458244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AB033FD-862F-43D5-8D22-F3597CC93426}">
      <dgm:prSet phldrT="[Texto]" custT="1"/>
      <dgm:spPr/>
      <dgm:t>
        <a:bodyPr/>
        <a:lstStyle/>
        <a:p>
          <a:pPr marL="85725" indent="0" algn="l"/>
          <a:r>
            <a:rPr lang="pt-BR" sz="1400" dirty="0">
              <a:latin typeface="Roboto" pitchFamily="2" charset="0"/>
              <a:ea typeface="Roboto" pitchFamily="2" charset="0"/>
            </a:rPr>
            <a:t>• Aliança entre reis e a Igreja Católica</a:t>
          </a:r>
        </a:p>
      </dgm:t>
    </dgm:pt>
    <dgm:pt modelId="{0F5E970C-2D10-4221-9AE2-A7520C61630D}" type="sibTrans" cxnId="{2D78C420-D3EF-4B91-B612-7F0B9C351659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489B604-F4EB-4D84-81AC-D02D731012DC}" type="parTrans" cxnId="{2D78C420-D3EF-4B91-B612-7F0B9C351659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90B43EAF-DBC4-4236-8BCA-393DF3BA2DE7}">
      <dgm:prSet custT="1"/>
      <dgm:spPr/>
      <dgm:t>
        <a:bodyPr/>
        <a:lstStyle/>
        <a:p>
          <a:pPr marL="85725" indent="0" algn="l"/>
          <a:r>
            <a:rPr lang="pt-BR" sz="1400" dirty="0">
              <a:latin typeface="Roboto" pitchFamily="2" charset="0"/>
              <a:ea typeface="Roboto" pitchFamily="2" charset="0"/>
            </a:rPr>
            <a:t>• Ampliação do poder da burguesia</a:t>
          </a:r>
        </a:p>
      </dgm:t>
    </dgm:pt>
    <dgm:pt modelId="{8735F288-3465-47C1-9AB0-F89FC9C0E9D5}" type="sibTrans" cxnId="{0F9C4F4F-F3A4-4D22-8160-48DD9D5C5237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81DDD74-4CEB-4356-9855-2451EBDC610A}" type="parTrans" cxnId="{0F9C4F4F-F3A4-4D22-8160-48DD9D5C5237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EE063665-E9D6-4FE7-B4E8-9FA4C0BDEC3A}" type="pres">
      <dgm:prSet presAssocID="{37B63BBA-74F6-4D17-B2E5-645BD4FB6A3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51DB72-4B92-4E7E-8B9B-B6C23A89AFF6}" type="pres">
      <dgm:prSet presAssocID="{EF9A7495-1306-48E5-B7B3-551335F440E7}" presName="root1" presStyleCnt="0"/>
      <dgm:spPr/>
    </dgm:pt>
    <dgm:pt modelId="{A1C0FD72-1320-4D65-95EF-A0A1D58B006F}" type="pres">
      <dgm:prSet presAssocID="{EF9A7495-1306-48E5-B7B3-551335F440E7}" presName="LevelOneTextNode" presStyleLbl="node0" presStyleIdx="0" presStyleCnt="1" custLinFactNeighborX="-222" custLinFactNeighborY="-10552">
        <dgm:presLayoutVars>
          <dgm:chPref val="3"/>
        </dgm:presLayoutVars>
      </dgm:prSet>
      <dgm:spPr/>
    </dgm:pt>
    <dgm:pt modelId="{D1BFD525-9FAF-4B4E-9382-7FDEA1D07EED}" type="pres">
      <dgm:prSet presAssocID="{EF9A7495-1306-48E5-B7B3-551335F440E7}" presName="level2hierChild" presStyleCnt="0"/>
      <dgm:spPr/>
    </dgm:pt>
    <dgm:pt modelId="{B5EEBBA2-DA81-47D4-8012-C117573AADCD}" type="pres">
      <dgm:prSet presAssocID="{5F3D4793-71F6-465A-96F6-32771E6176C3}" presName="conn2-1" presStyleLbl="parChTrans1D2" presStyleIdx="0" presStyleCnt="3"/>
      <dgm:spPr/>
    </dgm:pt>
    <dgm:pt modelId="{B3B25597-E192-46DA-A1DA-25C86F9D6B67}" type="pres">
      <dgm:prSet presAssocID="{5F3D4793-71F6-465A-96F6-32771E6176C3}" presName="connTx" presStyleLbl="parChTrans1D2" presStyleIdx="0" presStyleCnt="3"/>
      <dgm:spPr/>
    </dgm:pt>
    <dgm:pt modelId="{B08160DC-ED57-4675-8397-4978339C4FE1}" type="pres">
      <dgm:prSet presAssocID="{40CC1796-E0F4-4E14-8E44-4DBC8F9DA3C6}" presName="root2" presStyleCnt="0"/>
      <dgm:spPr/>
    </dgm:pt>
    <dgm:pt modelId="{4A3B802F-538A-40E2-8EC0-6E246207D046}" type="pres">
      <dgm:prSet presAssocID="{40CC1796-E0F4-4E14-8E44-4DBC8F9DA3C6}" presName="LevelTwoTextNode" presStyleLbl="node2" presStyleIdx="0" presStyleCnt="3" custScaleX="259420" custLinFactNeighborX="431" custLinFactNeighborY="-11093">
        <dgm:presLayoutVars>
          <dgm:chPref val="3"/>
        </dgm:presLayoutVars>
      </dgm:prSet>
      <dgm:spPr/>
    </dgm:pt>
    <dgm:pt modelId="{890ADDC1-942C-447F-BD8B-E231586076CF}" type="pres">
      <dgm:prSet presAssocID="{40CC1796-E0F4-4E14-8E44-4DBC8F9DA3C6}" presName="level3hierChild" presStyleCnt="0"/>
      <dgm:spPr/>
    </dgm:pt>
    <dgm:pt modelId="{BF75E195-18C0-4D8C-B7EE-B3EABC27BA88}" type="pres">
      <dgm:prSet presAssocID="{B81DDD74-4CEB-4356-9855-2451EBDC610A}" presName="conn2-1" presStyleLbl="parChTrans1D2" presStyleIdx="1" presStyleCnt="3"/>
      <dgm:spPr/>
    </dgm:pt>
    <dgm:pt modelId="{8835D3D6-C57E-4E66-A70C-3B07D1A6E55B}" type="pres">
      <dgm:prSet presAssocID="{B81DDD74-4CEB-4356-9855-2451EBDC610A}" presName="connTx" presStyleLbl="parChTrans1D2" presStyleIdx="1" presStyleCnt="3"/>
      <dgm:spPr/>
    </dgm:pt>
    <dgm:pt modelId="{426802B4-D911-4B3A-AAAF-D9E67E76FE65}" type="pres">
      <dgm:prSet presAssocID="{90B43EAF-DBC4-4236-8BCA-393DF3BA2DE7}" presName="root2" presStyleCnt="0"/>
      <dgm:spPr/>
    </dgm:pt>
    <dgm:pt modelId="{0D3FB4DB-E3B5-4D59-B353-66C3CC87FE3D}" type="pres">
      <dgm:prSet presAssocID="{90B43EAF-DBC4-4236-8BCA-393DF3BA2DE7}" presName="LevelTwoTextNode" presStyleLbl="node2" presStyleIdx="1" presStyleCnt="3" custScaleX="260656" custLinFactNeighborX="2647" custLinFactNeighborY="-10552">
        <dgm:presLayoutVars>
          <dgm:chPref val="3"/>
        </dgm:presLayoutVars>
      </dgm:prSet>
      <dgm:spPr/>
    </dgm:pt>
    <dgm:pt modelId="{62B7CCA4-FCC8-4556-8D2F-A84128CCCD05}" type="pres">
      <dgm:prSet presAssocID="{90B43EAF-DBC4-4236-8BCA-393DF3BA2DE7}" presName="level3hierChild" presStyleCnt="0"/>
      <dgm:spPr/>
    </dgm:pt>
    <dgm:pt modelId="{DC02B44D-00A2-4118-8AF9-13CA3DE936A6}" type="pres">
      <dgm:prSet presAssocID="{0489B604-F4EB-4D84-81AC-D02D731012DC}" presName="conn2-1" presStyleLbl="parChTrans1D2" presStyleIdx="2" presStyleCnt="3"/>
      <dgm:spPr/>
    </dgm:pt>
    <dgm:pt modelId="{87401B3D-B880-4942-990C-428646AD0DED}" type="pres">
      <dgm:prSet presAssocID="{0489B604-F4EB-4D84-81AC-D02D731012DC}" presName="connTx" presStyleLbl="parChTrans1D2" presStyleIdx="2" presStyleCnt="3"/>
      <dgm:spPr/>
    </dgm:pt>
    <dgm:pt modelId="{1EE9EBFA-D268-434F-BFAA-7A269891792A}" type="pres">
      <dgm:prSet presAssocID="{3AB033FD-862F-43D5-8D22-F3597CC93426}" presName="root2" presStyleCnt="0"/>
      <dgm:spPr/>
    </dgm:pt>
    <dgm:pt modelId="{62B3A53C-3DDA-45B3-972F-06EDA3E27A3D}" type="pres">
      <dgm:prSet presAssocID="{3AB033FD-862F-43D5-8D22-F3597CC93426}" presName="LevelTwoTextNode" presStyleLbl="node2" presStyleIdx="2" presStyleCnt="3" custScaleX="260207" custLinFactNeighborX="2647" custLinFactNeighborY="-4546">
        <dgm:presLayoutVars>
          <dgm:chPref val="3"/>
        </dgm:presLayoutVars>
      </dgm:prSet>
      <dgm:spPr/>
    </dgm:pt>
    <dgm:pt modelId="{DE181F1D-31D0-4684-B694-1880AA2A4641}" type="pres">
      <dgm:prSet presAssocID="{3AB033FD-862F-43D5-8D22-F3597CC93426}" presName="level3hierChild" presStyleCnt="0"/>
      <dgm:spPr/>
    </dgm:pt>
  </dgm:ptLst>
  <dgm:cxnLst>
    <dgm:cxn modelId="{669D7815-8BFC-4B2A-ABAC-A76576C53501}" type="presOf" srcId="{3AB033FD-862F-43D5-8D22-F3597CC93426}" destId="{62B3A53C-3DDA-45B3-972F-06EDA3E27A3D}" srcOrd="0" destOrd="0" presId="urn:microsoft.com/office/officeart/2005/8/layout/hierarchy2"/>
    <dgm:cxn modelId="{2D78C420-D3EF-4B91-B612-7F0B9C351659}" srcId="{EF9A7495-1306-48E5-B7B3-551335F440E7}" destId="{3AB033FD-862F-43D5-8D22-F3597CC93426}" srcOrd="2" destOrd="0" parTransId="{0489B604-F4EB-4D84-81AC-D02D731012DC}" sibTransId="{0F5E970C-2D10-4221-9AE2-A7520C61630D}"/>
    <dgm:cxn modelId="{F96CDD2D-0D76-4F4B-9883-4B972F4D9D26}" srcId="{37B63BBA-74F6-4D17-B2E5-645BD4FB6A30}" destId="{EF9A7495-1306-48E5-B7B3-551335F440E7}" srcOrd="0" destOrd="0" parTransId="{858D3B22-A147-40AA-B483-791F5FE81AD8}" sibTransId="{AF899A8C-E870-427A-BBD8-EFF92D34EC74}"/>
    <dgm:cxn modelId="{AEAC5A38-5182-4F50-B782-83E9DB76A37C}" type="presOf" srcId="{EF9A7495-1306-48E5-B7B3-551335F440E7}" destId="{A1C0FD72-1320-4D65-95EF-A0A1D58B006F}" srcOrd="0" destOrd="0" presId="urn:microsoft.com/office/officeart/2005/8/layout/hierarchy2"/>
    <dgm:cxn modelId="{069D6A3A-EA00-4C8F-B629-E774136B7797}" type="presOf" srcId="{40CC1796-E0F4-4E14-8E44-4DBC8F9DA3C6}" destId="{4A3B802F-538A-40E2-8EC0-6E246207D046}" srcOrd="0" destOrd="0" presId="urn:microsoft.com/office/officeart/2005/8/layout/hierarchy2"/>
    <dgm:cxn modelId="{28022D44-ADD0-452D-AEBA-6C2D55152699}" type="presOf" srcId="{0489B604-F4EB-4D84-81AC-D02D731012DC}" destId="{DC02B44D-00A2-4118-8AF9-13CA3DE936A6}" srcOrd="0" destOrd="0" presId="urn:microsoft.com/office/officeart/2005/8/layout/hierarchy2"/>
    <dgm:cxn modelId="{0F9C4F4F-F3A4-4D22-8160-48DD9D5C5237}" srcId="{EF9A7495-1306-48E5-B7B3-551335F440E7}" destId="{90B43EAF-DBC4-4236-8BCA-393DF3BA2DE7}" srcOrd="1" destOrd="0" parTransId="{B81DDD74-4CEB-4356-9855-2451EBDC610A}" sibTransId="{8735F288-3465-47C1-9AB0-F89FC9C0E9D5}"/>
    <dgm:cxn modelId="{67F9B559-3B89-4625-B060-740E5458244F}" srcId="{EF9A7495-1306-48E5-B7B3-551335F440E7}" destId="{40CC1796-E0F4-4E14-8E44-4DBC8F9DA3C6}" srcOrd="0" destOrd="0" parTransId="{5F3D4793-71F6-465A-96F6-32771E6176C3}" sibTransId="{2BC6D0F6-E4AA-45E2-A00A-2FD839600FF7}"/>
    <dgm:cxn modelId="{35209C8C-70CF-49DE-B988-FC8016C4CD59}" type="presOf" srcId="{5F3D4793-71F6-465A-96F6-32771E6176C3}" destId="{B3B25597-E192-46DA-A1DA-25C86F9D6B67}" srcOrd="1" destOrd="0" presId="urn:microsoft.com/office/officeart/2005/8/layout/hierarchy2"/>
    <dgm:cxn modelId="{0921D0B5-C8E1-4F11-8B1A-16A4E128F819}" type="presOf" srcId="{B81DDD74-4CEB-4356-9855-2451EBDC610A}" destId="{BF75E195-18C0-4D8C-B7EE-B3EABC27BA88}" srcOrd="0" destOrd="0" presId="urn:microsoft.com/office/officeart/2005/8/layout/hierarchy2"/>
    <dgm:cxn modelId="{63B9D1CB-3D91-4DE7-A4E0-E7D586238C41}" type="presOf" srcId="{0489B604-F4EB-4D84-81AC-D02D731012DC}" destId="{87401B3D-B880-4942-990C-428646AD0DED}" srcOrd="1" destOrd="0" presId="urn:microsoft.com/office/officeart/2005/8/layout/hierarchy2"/>
    <dgm:cxn modelId="{5D4020E9-3ED5-465A-9415-B796D11BB4D6}" type="presOf" srcId="{B81DDD74-4CEB-4356-9855-2451EBDC610A}" destId="{8835D3D6-C57E-4E66-A70C-3B07D1A6E55B}" srcOrd="1" destOrd="0" presId="urn:microsoft.com/office/officeart/2005/8/layout/hierarchy2"/>
    <dgm:cxn modelId="{311721F5-23D2-4E2B-A5EE-20F71141AEC0}" type="presOf" srcId="{5F3D4793-71F6-465A-96F6-32771E6176C3}" destId="{B5EEBBA2-DA81-47D4-8012-C117573AADCD}" srcOrd="0" destOrd="0" presId="urn:microsoft.com/office/officeart/2005/8/layout/hierarchy2"/>
    <dgm:cxn modelId="{42AD36F9-4D32-4BED-989D-2C001C815E28}" type="presOf" srcId="{90B43EAF-DBC4-4236-8BCA-393DF3BA2DE7}" destId="{0D3FB4DB-E3B5-4D59-B353-66C3CC87FE3D}" srcOrd="0" destOrd="0" presId="urn:microsoft.com/office/officeart/2005/8/layout/hierarchy2"/>
    <dgm:cxn modelId="{79CF5EFB-4727-4A7A-ADD9-02AFF55D1FF1}" type="presOf" srcId="{37B63BBA-74F6-4D17-B2E5-645BD4FB6A30}" destId="{EE063665-E9D6-4FE7-B4E8-9FA4C0BDEC3A}" srcOrd="0" destOrd="0" presId="urn:microsoft.com/office/officeart/2005/8/layout/hierarchy2"/>
    <dgm:cxn modelId="{55EE76E6-0989-43AF-807B-70A569577CA9}" type="presParOf" srcId="{EE063665-E9D6-4FE7-B4E8-9FA4C0BDEC3A}" destId="{D451DB72-4B92-4E7E-8B9B-B6C23A89AFF6}" srcOrd="0" destOrd="0" presId="urn:microsoft.com/office/officeart/2005/8/layout/hierarchy2"/>
    <dgm:cxn modelId="{CBE9CDC2-2621-4E1C-AC42-3BEE703BBD4D}" type="presParOf" srcId="{D451DB72-4B92-4E7E-8B9B-B6C23A89AFF6}" destId="{A1C0FD72-1320-4D65-95EF-A0A1D58B006F}" srcOrd="0" destOrd="0" presId="urn:microsoft.com/office/officeart/2005/8/layout/hierarchy2"/>
    <dgm:cxn modelId="{D35E9720-122F-4755-8ED9-783B728487F6}" type="presParOf" srcId="{D451DB72-4B92-4E7E-8B9B-B6C23A89AFF6}" destId="{D1BFD525-9FAF-4B4E-9382-7FDEA1D07EED}" srcOrd="1" destOrd="0" presId="urn:microsoft.com/office/officeart/2005/8/layout/hierarchy2"/>
    <dgm:cxn modelId="{68935A82-91EC-4641-A200-13DCC01D28D9}" type="presParOf" srcId="{D1BFD525-9FAF-4B4E-9382-7FDEA1D07EED}" destId="{B5EEBBA2-DA81-47D4-8012-C117573AADCD}" srcOrd="0" destOrd="0" presId="urn:microsoft.com/office/officeart/2005/8/layout/hierarchy2"/>
    <dgm:cxn modelId="{23776473-DA30-4E0A-A2CA-B7190AB01F62}" type="presParOf" srcId="{B5EEBBA2-DA81-47D4-8012-C117573AADCD}" destId="{B3B25597-E192-46DA-A1DA-25C86F9D6B67}" srcOrd="0" destOrd="0" presId="urn:microsoft.com/office/officeart/2005/8/layout/hierarchy2"/>
    <dgm:cxn modelId="{97D8A1FB-D30C-405C-9486-E4FC01B97808}" type="presParOf" srcId="{D1BFD525-9FAF-4B4E-9382-7FDEA1D07EED}" destId="{B08160DC-ED57-4675-8397-4978339C4FE1}" srcOrd="1" destOrd="0" presId="urn:microsoft.com/office/officeart/2005/8/layout/hierarchy2"/>
    <dgm:cxn modelId="{0FADF6FE-C460-430F-8E30-79EB1E13787C}" type="presParOf" srcId="{B08160DC-ED57-4675-8397-4978339C4FE1}" destId="{4A3B802F-538A-40E2-8EC0-6E246207D046}" srcOrd="0" destOrd="0" presId="urn:microsoft.com/office/officeart/2005/8/layout/hierarchy2"/>
    <dgm:cxn modelId="{BB8E3445-DD10-4B4F-A718-C1E7B04CEE06}" type="presParOf" srcId="{B08160DC-ED57-4675-8397-4978339C4FE1}" destId="{890ADDC1-942C-447F-BD8B-E231586076CF}" srcOrd="1" destOrd="0" presId="urn:microsoft.com/office/officeart/2005/8/layout/hierarchy2"/>
    <dgm:cxn modelId="{E2A8B989-C675-4FDB-BE5A-528D0AE33067}" type="presParOf" srcId="{D1BFD525-9FAF-4B4E-9382-7FDEA1D07EED}" destId="{BF75E195-18C0-4D8C-B7EE-B3EABC27BA88}" srcOrd="2" destOrd="0" presId="urn:microsoft.com/office/officeart/2005/8/layout/hierarchy2"/>
    <dgm:cxn modelId="{B6BF7AF3-1025-4A56-A9D2-CEBCD0AAB33E}" type="presParOf" srcId="{BF75E195-18C0-4D8C-B7EE-B3EABC27BA88}" destId="{8835D3D6-C57E-4E66-A70C-3B07D1A6E55B}" srcOrd="0" destOrd="0" presId="urn:microsoft.com/office/officeart/2005/8/layout/hierarchy2"/>
    <dgm:cxn modelId="{8AC483C9-13CB-4463-919D-0A9F0EFC4C97}" type="presParOf" srcId="{D1BFD525-9FAF-4B4E-9382-7FDEA1D07EED}" destId="{426802B4-D911-4B3A-AAAF-D9E67E76FE65}" srcOrd="3" destOrd="0" presId="urn:microsoft.com/office/officeart/2005/8/layout/hierarchy2"/>
    <dgm:cxn modelId="{96691605-CFA2-42DD-8240-DF32BFEF9392}" type="presParOf" srcId="{426802B4-D911-4B3A-AAAF-D9E67E76FE65}" destId="{0D3FB4DB-E3B5-4D59-B353-66C3CC87FE3D}" srcOrd="0" destOrd="0" presId="urn:microsoft.com/office/officeart/2005/8/layout/hierarchy2"/>
    <dgm:cxn modelId="{7F90BDA9-F921-4C37-8EBD-80149801AD45}" type="presParOf" srcId="{426802B4-D911-4B3A-AAAF-D9E67E76FE65}" destId="{62B7CCA4-FCC8-4556-8D2F-A84128CCCD05}" srcOrd="1" destOrd="0" presId="urn:microsoft.com/office/officeart/2005/8/layout/hierarchy2"/>
    <dgm:cxn modelId="{A95BE467-05E3-4627-96AC-32EFCADE1AFA}" type="presParOf" srcId="{D1BFD525-9FAF-4B4E-9382-7FDEA1D07EED}" destId="{DC02B44D-00A2-4118-8AF9-13CA3DE936A6}" srcOrd="4" destOrd="0" presId="urn:microsoft.com/office/officeart/2005/8/layout/hierarchy2"/>
    <dgm:cxn modelId="{B5E2F5EA-38C1-43A4-9140-5C5854A561BD}" type="presParOf" srcId="{DC02B44D-00A2-4118-8AF9-13CA3DE936A6}" destId="{87401B3D-B880-4942-990C-428646AD0DED}" srcOrd="0" destOrd="0" presId="urn:microsoft.com/office/officeart/2005/8/layout/hierarchy2"/>
    <dgm:cxn modelId="{C7466D97-C5FE-40B0-9837-5BBDECD5704C}" type="presParOf" srcId="{D1BFD525-9FAF-4B4E-9382-7FDEA1D07EED}" destId="{1EE9EBFA-D268-434F-BFAA-7A269891792A}" srcOrd="5" destOrd="0" presId="urn:microsoft.com/office/officeart/2005/8/layout/hierarchy2"/>
    <dgm:cxn modelId="{09EC9FA1-EBEA-4DAE-B653-1D1BBB719D57}" type="presParOf" srcId="{1EE9EBFA-D268-434F-BFAA-7A269891792A}" destId="{62B3A53C-3DDA-45B3-972F-06EDA3E27A3D}" srcOrd="0" destOrd="0" presId="urn:microsoft.com/office/officeart/2005/8/layout/hierarchy2"/>
    <dgm:cxn modelId="{E9E196F0-D9D2-45B0-BB0B-44FFE70C4564}" type="presParOf" srcId="{1EE9EBFA-D268-434F-BFAA-7A269891792A}" destId="{DE181F1D-31D0-4684-B694-1880AA2A464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1ED20C-78D7-4A90-8B09-678FB7EBB8DE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E6D0D452-99B0-442B-9E98-510C3C3ECD88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Teoria contratualista</a:t>
          </a:r>
        </a:p>
        <a:p>
          <a:r>
            <a:rPr lang="pt-BR" sz="18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rPr>
            <a:t>(o poder real não se explica pela religião)</a:t>
          </a:r>
        </a:p>
      </dgm:t>
    </dgm:pt>
    <dgm:pt modelId="{78D23E52-42AF-4488-8DB4-BE6CFFB1129D}" type="sibTrans" cxnId="{AC585848-5C56-4CFA-99AD-7CAD2B3FC001}">
      <dgm:prSet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Teoria do direito divino</a:t>
          </a:r>
        </a:p>
        <a:p>
          <a:r>
            <a:rPr lang="pt-BR" sz="18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rPr>
            <a:t>(o poder real é vontade divina)</a:t>
          </a:r>
        </a:p>
      </dgm:t>
    </dgm:pt>
    <dgm:pt modelId="{D1775822-D517-41AB-B6ED-BAF0B8559449}" type="parTrans" cxnId="{AC585848-5C56-4CFA-99AD-7CAD2B3FC0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C02EFB8-2C89-4007-AB76-B97EA341EA85}" type="pres">
      <dgm:prSet presAssocID="{C71ED20C-78D7-4A90-8B09-678FB7EBB8DE}" presName="Name0" presStyleCnt="0">
        <dgm:presLayoutVars>
          <dgm:chMax/>
          <dgm:chPref/>
          <dgm:dir/>
          <dgm:animLvl val="lvl"/>
        </dgm:presLayoutVars>
      </dgm:prSet>
      <dgm:spPr/>
    </dgm:pt>
    <dgm:pt modelId="{7AE3C4D9-7194-4297-9D7E-80B556FAB86F}" type="pres">
      <dgm:prSet presAssocID="{E6D0D452-99B0-442B-9E98-510C3C3ECD88}" presName="composite" presStyleCnt="0"/>
      <dgm:spPr/>
    </dgm:pt>
    <dgm:pt modelId="{E436BF9D-F7D6-4942-A9AC-183CC2B892B5}" type="pres">
      <dgm:prSet presAssocID="{E6D0D452-99B0-442B-9E98-510C3C3ECD88}" presName="Parent1" presStyleLbl="node1" presStyleIdx="0" presStyleCnt="2" custScaleX="149071" custScaleY="123199" custLinFactNeighborX="80451" custLinFactNeighborY="-24648">
        <dgm:presLayoutVars>
          <dgm:chMax val="1"/>
          <dgm:chPref val="1"/>
          <dgm:bulletEnabled val="1"/>
        </dgm:presLayoutVars>
      </dgm:prSet>
      <dgm:spPr/>
    </dgm:pt>
    <dgm:pt modelId="{ACC10886-9D34-4202-AA6A-A81BA467D364}" type="pres">
      <dgm:prSet presAssocID="{E6D0D452-99B0-442B-9E98-510C3C3ECD88}" presName="Childtext1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CF88EA64-628B-4C24-8A3D-525CAD22F8F4}" type="pres">
      <dgm:prSet presAssocID="{E6D0D452-99B0-442B-9E98-510C3C3ECD88}" presName="BalanceSpacing" presStyleCnt="0"/>
      <dgm:spPr/>
    </dgm:pt>
    <dgm:pt modelId="{A4F8994F-2AA9-4F16-A6F7-2891A0B53ECB}" type="pres">
      <dgm:prSet presAssocID="{E6D0D452-99B0-442B-9E98-510C3C3ECD88}" presName="BalanceSpacing1" presStyleCnt="0"/>
      <dgm:spPr/>
    </dgm:pt>
    <dgm:pt modelId="{EE1D8F00-5AD0-4EBD-A139-D18B9FBBBF66}" type="pres">
      <dgm:prSet presAssocID="{78D23E52-42AF-4488-8DB4-BE6CFFB1129D}" presName="Accent1Text" presStyleLbl="node1" presStyleIdx="1" presStyleCnt="2" custScaleX="149071" custScaleY="123199" custLinFactNeighborX="61390" custLinFactNeighborY="-24648"/>
      <dgm:spPr/>
    </dgm:pt>
  </dgm:ptLst>
  <dgm:cxnLst>
    <dgm:cxn modelId="{AC585848-5C56-4CFA-99AD-7CAD2B3FC001}" srcId="{C71ED20C-78D7-4A90-8B09-678FB7EBB8DE}" destId="{E6D0D452-99B0-442B-9E98-510C3C3ECD88}" srcOrd="0" destOrd="0" parTransId="{D1775822-D517-41AB-B6ED-BAF0B8559449}" sibTransId="{78D23E52-42AF-4488-8DB4-BE6CFFB1129D}"/>
    <dgm:cxn modelId="{C88DC8A6-F37D-460F-A324-08DC327C2472}" type="presOf" srcId="{E6D0D452-99B0-442B-9E98-510C3C3ECD88}" destId="{E436BF9D-F7D6-4942-A9AC-183CC2B892B5}" srcOrd="0" destOrd="0" presId="urn:microsoft.com/office/officeart/2008/layout/AlternatingHexagons"/>
    <dgm:cxn modelId="{25416BBA-1464-40A0-9283-B581E48BA612}" type="presOf" srcId="{C71ED20C-78D7-4A90-8B09-678FB7EBB8DE}" destId="{DC02EFB8-2C89-4007-AB76-B97EA341EA85}" srcOrd="0" destOrd="0" presId="urn:microsoft.com/office/officeart/2008/layout/AlternatingHexagons"/>
    <dgm:cxn modelId="{BF7E15D5-B4A3-4892-9791-5414ACEA6CF7}" type="presOf" srcId="{78D23E52-42AF-4488-8DB4-BE6CFFB1129D}" destId="{EE1D8F00-5AD0-4EBD-A139-D18B9FBBBF66}" srcOrd="0" destOrd="0" presId="urn:microsoft.com/office/officeart/2008/layout/AlternatingHexagons"/>
    <dgm:cxn modelId="{8B9C981F-397D-4795-B981-565FC3D48C74}" type="presParOf" srcId="{DC02EFB8-2C89-4007-AB76-B97EA341EA85}" destId="{7AE3C4D9-7194-4297-9D7E-80B556FAB86F}" srcOrd="0" destOrd="0" presId="urn:microsoft.com/office/officeart/2008/layout/AlternatingHexagons"/>
    <dgm:cxn modelId="{6732FBBD-2282-4374-96B9-0E621BA032DD}" type="presParOf" srcId="{7AE3C4D9-7194-4297-9D7E-80B556FAB86F}" destId="{E436BF9D-F7D6-4942-A9AC-183CC2B892B5}" srcOrd="0" destOrd="0" presId="urn:microsoft.com/office/officeart/2008/layout/AlternatingHexagons"/>
    <dgm:cxn modelId="{784D3C7F-9094-47C3-B81C-A1FBEB16F767}" type="presParOf" srcId="{7AE3C4D9-7194-4297-9D7E-80B556FAB86F}" destId="{ACC10886-9D34-4202-AA6A-A81BA467D364}" srcOrd="1" destOrd="0" presId="urn:microsoft.com/office/officeart/2008/layout/AlternatingHexagons"/>
    <dgm:cxn modelId="{C80C569C-CDD1-4C4E-BAA6-77CF30FB0747}" type="presParOf" srcId="{7AE3C4D9-7194-4297-9D7E-80B556FAB86F}" destId="{CF88EA64-628B-4C24-8A3D-525CAD22F8F4}" srcOrd="2" destOrd="0" presId="urn:microsoft.com/office/officeart/2008/layout/AlternatingHexagons"/>
    <dgm:cxn modelId="{6E120A00-C557-494E-B9A1-060BF4EB13C7}" type="presParOf" srcId="{7AE3C4D9-7194-4297-9D7E-80B556FAB86F}" destId="{A4F8994F-2AA9-4F16-A6F7-2891A0B53ECB}" srcOrd="3" destOrd="0" presId="urn:microsoft.com/office/officeart/2008/layout/AlternatingHexagons"/>
    <dgm:cxn modelId="{DA3ADD09-44D7-4B3C-9B73-D7527E2F055D}" type="presParOf" srcId="{7AE3C4D9-7194-4297-9D7E-80B556FAB86F}" destId="{EE1D8F00-5AD0-4EBD-A139-D18B9FBBBF6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825485-66C1-4ABB-9254-5CE7603793A8}" type="doc">
      <dgm:prSet loTypeId="urn:microsoft.com/office/officeart/2005/8/layout/matrix1" loCatId="matrix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778365EE-692E-43EF-B42C-4A9E31F60FAE}">
      <dgm:prSet phldrT="[Texto]" custT="1"/>
      <dgm:spPr/>
      <dgm:t>
        <a:bodyPr/>
        <a:lstStyle/>
        <a:p>
          <a:pPr>
            <a:lnSpc>
              <a:spcPts val="1600"/>
            </a:lnSpc>
            <a:spcAft>
              <a:spcPts val="0"/>
            </a:spcAft>
          </a:pPr>
          <a:r>
            <a:rPr lang="pt-BR" sz="3600" b="1" dirty="0">
              <a:latin typeface="Roboto" pitchFamily="2" charset="0"/>
              <a:ea typeface="Roboto" pitchFamily="2" charset="0"/>
            </a:rPr>
            <a:t>Absolutismo</a:t>
          </a:r>
        </a:p>
        <a:p>
          <a:pPr>
            <a:lnSpc>
              <a:spcPts val="1600"/>
            </a:lnSpc>
            <a:spcAft>
              <a:spcPts val="0"/>
            </a:spcAft>
          </a:pPr>
          <a:endParaRPr lang="pt-BR" sz="2000" b="1" dirty="0">
            <a:latin typeface="Roboto" pitchFamily="2" charset="0"/>
            <a:ea typeface="Roboto" pitchFamily="2" charset="0"/>
          </a:endParaRPr>
        </a:p>
        <a:p>
          <a:pPr>
            <a:lnSpc>
              <a:spcPts val="2000"/>
            </a:lnSpc>
            <a:spcAft>
              <a:spcPts val="0"/>
            </a:spcAft>
          </a:pPr>
          <a:r>
            <a:rPr lang="pt-BR" sz="2000" b="0" dirty="0">
              <a:latin typeface="Roboto" pitchFamily="2" charset="0"/>
              <a:ea typeface="Roboto" pitchFamily="2" charset="0"/>
            </a:rPr>
            <a:t>Centralização extrema </a:t>
          </a:r>
        </a:p>
        <a:p>
          <a:pPr>
            <a:lnSpc>
              <a:spcPts val="2000"/>
            </a:lnSpc>
            <a:spcAft>
              <a:spcPts val="0"/>
            </a:spcAft>
          </a:pPr>
          <a:r>
            <a:rPr lang="pt-BR" sz="2000" b="0" dirty="0">
              <a:latin typeface="Roboto" pitchFamily="2" charset="0"/>
              <a:ea typeface="Roboto" pitchFamily="2" charset="0"/>
            </a:rPr>
            <a:t>do poder político</a:t>
          </a:r>
          <a:endParaRPr lang="pt-BR" sz="4800" b="0" dirty="0">
            <a:latin typeface="Roboto" pitchFamily="2" charset="0"/>
            <a:ea typeface="Roboto" pitchFamily="2" charset="0"/>
          </a:endParaRPr>
        </a:p>
      </dgm:t>
    </dgm:pt>
    <dgm:pt modelId="{CA994BE4-0D08-4533-A629-76E22AB06804}" type="sibTrans" cxnId="{D46DE766-66AD-4DDA-B2E0-EA7C1A86DF2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E48577-F8A1-43FD-BB3A-7EF5273B5ADE}" type="parTrans" cxnId="{D46DE766-66AD-4DDA-B2E0-EA7C1A86DF2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BED8056-8023-49D7-BEC1-95F85AD752DB}">
      <dgm:prSet phldrT="[Texto]" custT="1"/>
      <dgm:spPr>
        <a:solidFill>
          <a:schemeClr val="tx2">
            <a:lumMod val="75000"/>
          </a:schemeClr>
        </a:solidFill>
        <a:ln>
          <a:noFill/>
        </a:ln>
      </dgm:spPr>
      <dgm:t>
        <a:bodyPr/>
        <a:lstStyle/>
        <a:p>
          <a:pPr algn="r">
            <a:lnSpc>
              <a:spcPct val="100000"/>
            </a:lnSpc>
          </a:pPr>
          <a:r>
            <a:rPr lang="pt-BR" sz="1800" dirty="0">
              <a:latin typeface="Roboto" pitchFamily="2" charset="0"/>
              <a:ea typeface="Roboto" pitchFamily="2" charset="0"/>
            </a:rPr>
            <a:t>• O Rei Luís XIV assume as funções </a:t>
          </a:r>
        </a:p>
        <a:p>
          <a:pPr algn="r">
            <a:lnSpc>
              <a:spcPct val="100000"/>
            </a:lnSpc>
          </a:pPr>
          <a:r>
            <a:rPr lang="pt-BR" sz="1800" dirty="0">
              <a:latin typeface="Roboto" pitchFamily="2" charset="0"/>
              <a:ea typeface="Roboto" pitchFamily="2" charset="0"/>
            </a:rPr>
            <a:t>de rei e primeiro-ministro.</a:t>
          </a:r>
        </a:p>
        <a:p>
          <a:pPr algn="r">
            <a:lnSpc>
              <a:spcPct val="100000"/>
            </a:lnSpc>
          </a:pPr>
          <a:r>
            <a:rPr lang="pt-BR" sz="1800" dirty="0">
              <a:latin typeface="Roboto" pitchFamily="2" charset="0"/>
              <a:ea typeface="Roboto" pitchFamily="2" charset="0"/>
            </a:rPr>
            <a:t>• Culto à imagem do rei (“Rei Sol”).</a:t>
          </a:r>
        </a:p>
      </dgm:t>
    </dgm:pt>
    <dgm:pt modelId="{A46A3653-8731-4983-B415-E4B6030D9D40}" type="sibTrans" cxnId="{0579C470-DEE1-477B-B305-3CE0727D12B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2A69E7E-2A7F-4FF2-9804-E1238A1525C4}" type="parTrans" cxnId="{0579C470-DEE1-477B-B305-3CE0727D12B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F34FC05-30D2-4B49-B440-D1E05E32332D}">
      <dgm:prSet phldrT="[Texto]" custT="1"/>
      <dgm:spPr>
        <a:solidFill>
          <a:srgbClr val="FF0000"/>
        </a:solidFill>
        <a:ln>
          <a:noFill/>
        </a:ln>
      </dgm:spPr>
      <dgm:t>
        <a:bodyPr/>
        <a:lstStyle/>
        <a:p>
          <a:pPr marL="85725" indent="-85725" algn="l">
            <a:lnSpc>
              <a:spcPct val="100000"/>
            </a:lnSpc>
          </a:pPr>
          <a:r>
            <a:rPr lang="pt-BR" sz="1800" dirty="0">
              <a:latin typeface="Roboto" pitchFamily="2" charset="0"/>
              <a:ea typeface="Roboto" pitchFamily="2" charset="0"/>
            </a:rPr>
            <a:t>• Diversas conquistas da Carta Magna </a:t>
          </a:r>
        </a:p>
        <a:p>
          <a:pPr marL="85725" indent="-85725" algn="l">
            <a:lnSpc>
              <a:spcPct val="100000"/>
            </a:lnSpc>
          </a:pPr>
          <a:r>
            <a:rPr lang="pt-BR" sz="1800" dirty="0">
              <a:latin typeface="Roboto" pitchFamily="2" charset="0"/>
              <a:ea typeface="Roboto" pitchFamily="2" charset="0"/>
            </a:rPr>
            <a:t>  foram anuladas.</a:t>
          </a:r>
        </a:p>
        <a:p>
          <a:pPr marL="85725" indent="-85725" algn="l">
            <a:lnSpc>
              <a:spcPct val="100000"/>
            </a:lnSpc>
          </a:pPr>
          <a:r>
            <a:rPr lang="pt-BR" sz="1800" dirty="0">
              <a:latin typeface="Roboto" pitchFamily="2" charset="0"/>
              <a:ea typeface="Roboto" pitchFamily="2" charset="0"/>
            </a:rPr>
            <a:t>• Henrique VIII rompeu com a Igreja Católica e fundou a Igreja Anglicana.</a:t>
          </a:r>
        </a:p>
      </dgm:t>
    </dgm:pt>
    <dgm:pt modelId="{9AFCD7A1-F863-41B6-8399-C248E19D174A}" type="sibTrans" cxnId="{A1A6E3C7-7080-4914-A4B5-E9F778930D5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335E4AB-147A-4F27-A7AB-FB4D868DF2E9}" type="parTrans" cxnId="{A1A6E3C7-7080-4914-A4B5-E9F778930D5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D4A18E6-2DC9-4893-93BD-9F546F94CC5D}">
      <dgm:prSet phldrT="[Texto]" custT="1"/>
      <dgm:spPr>
        <a:solidFill>
          <a:schemeClr val="tx2">
            <a:lumMod val="75000"/>
          </a:schemeClr>
        </a:solidFill>
        <a:ln>
          <a:noFill/>
        </a:ln>
      </dgm:spPr>
      <dgm:t>
        <a:bodyPr/>
        <a:lstStyle/>
        <a:p>
          <a:pPr algn="r"/>
          <a:endParaRPr lang="pt-BR" sz="2400" dirty="0">
            <a:latin typeface="Roboto" pitchFamily="2" charset="0"/>
            <a:ea typeface="Roboto" pitchFamily="2" charset="0"/>
          </a:endParaRPr>
        </a:p>
        <a:p>
          <a:pPr algn="r"/>
          <a:endParaRPr lang="pt-BR" sz="2400" dirty="0">
            <a:latin typeface="Roboto" pitchFamily="2" charset="0"/>
            <a:ea typeface="Roboto" pitchFamily="2" charset="0"/>
          </a:endParaRPr>
        </a:p>
        <a:p>
          <a:pPr algn="r"/>
          <a:endParaRPr lang="pt-BR" sz="2400" dirty="0">
            <a:latin typeface="Roboto" pitchFamily="2" charset="0"/>
            <a:ea typeface="Roboto" pitchFamily="2" charset="0"/>
          </a:endParaRPr>
        </a:p>
        <a:p>
          <a:pPr algn="r"/>
          <a:r>
            <a:rPr lang="pt-BR" sz="2400" dirty="0">
              <a:solidFill>
                <a:schemeClr val="bg1">
                  <a:lumMod val="65000"/>
                </a:schemeClr>
              </a:solidFill>
              <a:latin typeface="Roboto" pitchFamily="2" charset="0"/>
              <a:ea typeface="Roboto" pitchFamily="2" charset="0"/>
            </a:rPr>
            <a:t> </a:t>
          </a:r>
        </a:p>
        <a:p>
          <a:pPr algn="r"/>
          <a:r>
            <a:rPr lang="pt-BR" sz="3600" b="1" dirty="0">
              <a:solidFill>
                <a:schemeClr val="bg1">
                  <a:lumMod val="65000"/>
                </a:schemeClr>
              </a:solidFill>
              <a:latin typeface="Roboto" pitchFamily="2" charset="0"/>
              <a:ea typeface="Roboto" pitchFamily="2" charset="0"/>
            </a:rPr>
            <a:t>França</a:t>
          </a:r>
        </a:p>
      </dgm:t>
    </dgm:pt>
    <dgm:pt modelId="{CF260E46-8219-4013-9B20-9A1CCBAF9578}" type="sibTrans" cxnId="{C6CF311A-9DFB-4272-8990-8D2CA06995DD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4D189C1-6248-4820-8D17-D416C97E01CD}" type="parTrans" cxnId="{C6CF311A-9DFB-4272-8990-8D2CA06995DD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D41A349-5814-4A18-A155-84461C984D0E}">
      <dgm:prSet phldrT="[Texto]" custT="1"/>
      <dgm:spPr>
        <a:solidFill>
          <a:srgbClr val="FF0000"/>
        </a:solidFill>
        <a:ln>
          <a:noFill/>
        </a:ln>
      </dgm:spPr>
      <dgm:t>
        <a:bodyPr/>
        <a:lstStyle/>
        <a:p>
          <a:pPr algn="l"/>
          <a:endParaRPr lang="pt-BR" sz="2400" dirty="0">
            <a:latin typeface="Roboto" pitchFamily="2" charset="0"/>
            <a:ea typeface="Roboto" pitchFamily="2" charset="0"/>
          </a:endParaRPr>
        </a:p>
        <a:p>
          <a:pPr algn="l"/>
          <a:endParaRPr lang="pt-BR" sz="2400" dirty="0">
            <a:solidFill>
              <a:schemeClr val="tx2">
                <a:lumMod val="50000"/>
              </a:schemeClr>
            </a:solidFill>
            <a:latin typeface="Roboto" pitchFamily="2" charset="0"/>
            <a:ea typeface="Roboto" pitchFamily="2" charset="0"/>
          </a:endParaRPr>
        </a:p>
        <a:p>
          <a:pPr algn="l"/>
          <a:endParaRPr lang="pt-BR" sz="2400" dirty="0">
            <a:solidFill>
              <a:schemeClr val="tx2">
                <a:lumMod val="50000"/>
              </a:schemeClr>
            </a:solidFill>
            <a:latin typeface="Roboto" pitchFamily="2" charset="0"/>
            <a:ea typeface="Roboto" pitchFamily="2" charset="0"/>
          </a:endParaRPr>
        </a:p>
        <a:p>
          <a:pPr algn="l"/>
          <a:endParaRPr lang="pt-BR" sz="2400" dirty="0">
            <a:solidFill>
              <a:schemeClr val="tx2">
                <a:lumMod val="50000"/>
              </a:schemeClr>
            </a:solidFill>
            <a:latin typeface="Roboto" pitchFamily="2" charset="0"/>
            <a:ea typeface="Roboto" pitchFamily="2" charset="0"/>
          </a:endParaRPr>
        </a:p>
        <a:p>
          <a:pPr algn="l"/>
          <a:r>
            <a:rPr lang="pt-BR" sz="3600" b="1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rPr>
            <a:t>Inglaterra</a:t>
          </a:r>
        </a:p>
      </dgm:t>
    </dgm:pt>
    <dgm:pt modelId="{F9D68F87-DB89-4F5E-B13C-051F6DDD4205}" type="sibTrans" cxnId="{659DFA89-6F61-4F60-9B10-0DE9449B41C7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73F080E-A50D-4F0E-8834-A53C16B60656}" type="parTrans" cxnId="{659DFA89-6F61-4F60-9B10-0DE9449B41C7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424E90A-5986-4E92-B3EA-9A1161505A6A}" type="pres">
      <dgm:prSet presAssocID="{92825485-66C1-4ABB-9254-5CE7603793A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2300AB-B291-45EB-BEBC-13F82B8CAC8E}" type="pres">
      <dgm:prSet presAssocID="{92825485-66C1-4ABB-9254-5CE7603793A8}" presName="matrix" presStyleCnt="0"/>
      <dgm:spPr/>
    </dgm:pt>
    <dgm:pt modelId="{0F72F384-5C54-40C9-ACAD-5684DFF267F2}" type="pres">
      <dgm:prSet presAssocID="{92825485-66C1-4ABB-9254-5CE7603793A8}" presName="tile1" presStyleLbl="node1" presStyleIdx="0" presStyleCnt="4" custScaleX="103647" custLinFactNeighborX="-712" custLinFactNeighborY="-276"/>
      <dgm:spPr/>
    </dgm:pt>
    <dgm:pt modelId="{1540151F-97BE-4B6B-A572-53B3A4D80EA5}" type="pres">
      <dgm:prSet presAssocID="{92825485-66C1-4ABB-9254-5CE7603793A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057858B-D2A2-4C93-8616-DFCF7B0953CF}" type="pres">
      <dgm:prSet presAssocID="{92825485-66C1-4ABB-9254-5CE7603793A8}" presName="tile2" presStyleLbl="node1" presStyleIdx="1" presStyleCnt="4" custScaleX="93111" custScaleY="101730" custLinFactNeighborX="-3028" custLinFactNeighborY="-84"/>
      <dgm:spPr/>
    </dgm:pt>
    <dgm:pt modelId="{5F911ADA-4302-43BB-A61F-997FE163A28C}" type="pres">
      <dgm:prSet presAssocID="{92825485-66C1-4ABB-9254-5CE7603793A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3C40EE6-2C19-47C0-98F4-E3C1C787C741}" type="pres">
      <dgm:prSet presAssocID="{92825485-66C1-4ABB-9254-5CE7603793A8}" presName="tile3" presStyleLbl="node1" presStyleIdx="2" presStyleCnt="4" custScaleX="104978" custScaleY="92922" custLinFactNeighborX="-145" custLinFactNeighborY="-13845"/>
      <dgm:spPr/>
    </dgm:pt>
    <dgm:pt modelId="{57B0DC1A-3499-4C7C-A794-EB6C9C8F03DC}" type="pres">
      <dgm:prSet presAssocID="{92825485-66C1-4ABB-9254-5CE7603793A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ED9EDF1-289B-47F8-88A7-752BF4EA8B51}" type="pres">
      <dgm:prSet presAssocID="{92825485-66C1-4ABB-9254-5CE7603793A8}" presName="tile4" presStyleLbl="node1" presStyleIdx="3" presStyleCnt="4" custScaleX="95464" custScaleY="100012" custLinFactNeighborX="-4284" custLinFactNeighborY="-17391"/>
      <dgm:spPr/>
    </dgm:pt>
    <dgm:pt modelId="{198B19C7-6A89-4C8F-8AD6-FC676B216CB8}" type="pres">
      <dgm:prSet presAssocID="{92825485-66C1-4ABB-9254-5CE7603793A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3A98C2D-6929-4227-A1BE-BE07BCB60AE2}" type="pres">
      <dgm:prSet presAssocID="{92825485-66C1-4ABB-9254-5CE7603793A8}" presName="centerTile" presStyleLbl="fgShp" presStyleIdx="0" presStyleCnt="1" custScaleX="133371" custScaleY="126027" custLinFactNeighborX="2318" custLinFactNeighborY="-72266">
        <dgm:presLayoutVars>
          <dgm:chMax val="0"/>
          <dgm:chPref val="0"/>
        </dgm:presLayoutVars>
      </dgm:prSet>
      <dgm:spPr/>
    </dgm:pt>
  </dgm:ptLst>
  <dgm:cxnLst>
    <dgm:cxn modelId="{44A96706-2C2E-4C07-9E3A-F5B785158789}" type="presOf" srcId="{92825485-66C1-4ABB-9254-5CE7603793A8}" destId="{6424E90A-5986-4E92-B3EA-9A1161505A6A}" srcOrd="0" destOrd="0" presId="urn:microsoft.com/office/officeart/2005/8/layout/matrix1"/>
    <dgm:cxn modelId="{C6CF311A-9DFB-4272-8990-8D2CA06995DD}" srcId="{778365EE-692E-43EF-B42C-4A9E31F60FAE}" destId="{DD4A18E6-2DC9-4893-93BD-9F546F94CC5D}" srcOrd="1" destOrd="0" parTransId="{04D189C1-6248-4820-8D17-D416C97E01CD}" sibTransId="{CF260E46-8219-4013-9B20-9A1CCBAF9578}"/>
    <dgm:cxn modelId="{C545FA1C-19C2-443A-94B4-5BA52D132CA4}" type="presOf" srcId="{1D41A349-5814-4A18-A155-84461C984D0E}" destId="{0F72F384-5C54-40C9-ACAD-5684DFF267F2}" srcOrd="0" destOrd="0" presId="urn:microsoft.com/office/officeart/2005/8/layout/matrix1"/>
    <dgm:cxn modelId="{2D89F645-4106-47B3-98F5-2EFFEF025593}" type="presOf" srcId="{9F34FC05-30D2-4B49-B440-D1E05E32332D}" destId="{73C40EE6-2C19-47C0-98F4-E3C1C787C741}" srcOrd="0" destOrd="0" presId="urn:microsoft.com/office/officeart/2005/8/layout/matrix1"/>
    <dgm:cxn modelId="{D46DE766-66AD-4DDA-B2E0-EA7C1A86DF26}" srcId="{92825485-66C1-4ABB-9254-5CE7603793A8}" destId="{778365EE-692E-43EF-B42C-4A9E31F60FAE}" srcOrd="0" destOrd="0" parTransId="{72E48577-F8A1-43FD-BB3A-7EF5273B5ADE}" sibTransId="{CA994BE4-0D08-4533-A629-76E22AB06804}"/>
    <dgm:cxn modelId="{7AF6F16C-D191-455D-8127-E1D2F8C7FCF8}" type="presOf" srcId="{6BED8056-8023-49D7-BEC1-95F85AD752DB}" destId="{198B19C7-6A89-4C8F-8AD6-FC676B216CB8}" srcOrd="1" destOrd="0" presId="urn:microsoft.com/office/officeart/2005/8/layout/matrix1"/>
    <dgm:cxn modelId="{50A56E6F-6C10-404F-954E-254E0B61A505}" type="presOf" srcId="{DD4A18E6-2DC9-4893-93BD-9F546F94CC5D}" destId="{5F911ADA-4302-43BB-A61F-997FE163A28C}" srcOrd="1" destOrd="0" presId="urn:microsoft.com/office/officeart/2005/8/layout/matrix1"/>
    <dgm:cxn modelId="{0579C470-DEE1-477B-B305-3CE0727D12B2}" srcId="{778365EE-692E-43EF-B42C-4A9E31F60FAE}" destId="{6BED8056-8023-49D7-BEC1-95F85AD752DB}" srcOrd="3" destOrd="0" parTransId="{A2A69E7E-2A7F-4FF2-9804-E1238A1525C4}" sibTransId="{A46A3653-8731-4983-B415-E4B6030D9D40}"/>
    <dgm:cxn modelId="{A3DA087D-D481-4BFE-A4BC-C3F3E7AE8629}" type="presOf" srcId="{778365EE-692E-43EF-B42C-4A9E31F60FAE}" destId="{E3A98C2D-6929-4227-A1BE-BE07BCB60AE2}" srcOrd="0" destOrd="0" presId="urn:microsoft.com/office/officeart/2005/8/layout/matrix1"/>
    <dgm:cxn modelId="{00FFE47E-E809-460A-AC4D-F59022EC9C6F}" type="presOf" srcId="{9F34FC05-30D2-4B49-B440-D1E05E32332D}" destId="{57B0DC1A-3499-4C7C-A794-EB6C9C8F03DC}" srcOrd="1" destOrd="0" presId="urn:microsoft.com/office/officeart/2005/8/layout/matrix1"/>
    <dgm:cxn modelId="{659DFA89-6F61-4F60-9B10-0DE9449B41C7}" srcId="{778365EE-692E-43EF-B42C-4A9E31F60FAE}" destId="{1D41A349-5814-4A18-A155-84461C984D0E}" srcOrd="0" destOrd="0" parTransId="{973F080E-A50D-4F0E-8834-A53C16B60656}" sibTransId="{F9D68F87-DB89-4F5E-B13C-051F6DDD4205}"/>
    <dgm:cxn modelId="{59EA199E-7298-483F-8A41-1AADA523A239}" type="presOf" srcId="{DD4A18E6-2DC9-4893-93BD-9F546F94CC5D}" destId="{4057858B-D2A2-4C93-8616-DFCF7B0953CF}" srcOrd="0" destOrd="0" presId="urn:microsoft.com/office/officeart/2005/8/layout/matrix1"/>
    <dgm:cxn modelId="{A1A6E3C7-7080-4914-A4B5-E9F778930D56}" srcId="{778365EE-692E-43EF-B42C-4A9E31F60FAE}" destId="{9F34FC05-30D2-4B49-B440-D1E05E32332D}" srcOrd="2" destOrd="0" parTransId="{8335E4AB-147A-4F27-A7AB-FB4D868DF2E9}" sibTransId="{9AFCD7A1-F863-41B6-8399-C248E19D174A}"/>
    <dgm:cxn modelId="{907B84D1-8FB1-4EC8-A496-0DE46B5B5668}" type="presOf" srcId="{6BED8056-8023-49D7-BEC1-95F85AD752DB}" destId="{0ED9EDF1-289B-47F8-88A7-752BF4EA8B51}" srcOrd="0" destOrd="0" presId="urn:microsoft.com/office/officeart/2005/8/layout/matrix1"/>
    <dgm:cxn modelId="{203454D9-C089-4384-8E70-85ED7ABB5C8C}" type="presOf" srcId="{1D41A349-5814-4A18-A155-84461C984D0E}" destId="{1540151F-97BE-4B6B-A572-53B3A4D80EA5}" srcOrd="1" destOrd="0" presId="urn:microsoft.com/office/officeart/2005/8/layout/matrix1"/>
    <dgm:cxn modelId="{5E7E7A37-E52D-4F9F-A439-69E44FA33183}" type="presParOf" srcId="{6424E90A-5986-4E92-B3EA-9A1161505A6A}" destId="{3F2300AB-B291-45EB-BEBC-13F82B8CAC8E}" srcOrd="0" destOrd="0" presId="urn:microsoft.com/office/officeart/2005/8/layout/matrix1"/>
    <dgm:cxn modelId="{F7E9E5C0-7822-453C-BD19-DAEC47B6DBB4}" type="presParOf" srcId="{3F2300AB-B291-45EB-BEBC-13F82B8CAC8E}" destId="{0F72F384-5C54-40C9-ACAD-5684DFF267F2}" srcOrd="0" destOrd="0" presId="urn:microsoft.com/office/officeart/2005/8/layout/matrix1"/>
    <dgm:cxn modelId="{4716985B-5A41-43A5-853F-7A6DFB546FE2}" type="presParOf" srcId="{3F2300AB-B291-45EB-BEBC-13F82B8CAC8E}" destId="{1540151F-97BE-4B6B-A572-53B3A4D80EA5}" srcOrd="1" destOrd="0" presId="urn:microsoft.com/office/officeart/2005/8/layout/matrix1"/>
    <dgm:cxn modelId="{6476C476-5CB7-48A5-B97C-5186E92984FD}" type="presParOf" srcId="{3F2300AB-B291-45EB-BEBC-13F82B8CAC8E}" destId="{4057858B-D2A2-4C93-8616-DFCF7B0953CF}" srcOrd="2" destOrd="0" presId="urn:microsoft.com/office/officeart/2005/8/layout/matrix1"/>
    <dgm:cxn modelId="{8D030CA0-8156-4372-B3B8-C03204E18D3E}" type="presParOf" srcId="{3F2300AB-B291-45EB-BEBC-13F82B8CAC8E}" destId="{5F911ADA-4302-43BB-A61F-997FE163A28C}" srcOrd="3" destOrd="0" presId="urn:microsoft.com/office/officeart/2005/8/layout/matrix1"/>
    <dgm:cxn modelId="{19D741A6-94D7-4AC6-951B-E09A34D2135C}" type="presParOf" srcId="{3F2300AB-B291-45EB-BEBC-13F82B8CAC8E}" destId="{73C40EE6-2C19-47C0-98F4-E3C1C787C741}" srcOrd="4" destOrd="0" presId="urn:microsoft.com/office/officeart/2005/8/layout/matrix1"/>
    <dgm:cxn modelId="{65C02EC3-44DE-4650-A901-852B64C729AB}" type="presParOf" srcId="{3F2300AB-B291-45EB-BEBC-13F82B8CAC8E}" destId="{57B0DC1A-3499-4C7C-A794-EB6C9C8F03DC}" srcOrd="5" destOrd="0" presId="urn:microsoft.com/office/officeart/2005/8/layout/matrix1"/>
    <dgm:cxn modelId="{E84C2EA1-7CC9-485F-9643-76CF8D1F3921}" type="presParOf" srcId="{3F2300AB-B291-45EB-BEBC-13F82B8CAC8E}" destId="{0ED9EDF1-289B-47F8-88A7-752BF4EA8B51}" srcOrd="6" destOrd="0" presId="urn:microsoft.com/office/officeart/2005/8/layout/matrix1"/>
    <dgm:cxn modelId="{2243DEAF-484D-40A0-8CE5-E41BAC144CA7}" type="presParOf" srcId="{3F2300AB-B291-45EB-BEBC-13F82B8CAC8E}" destId="{198B19C7-6A89-4C8F-8AD6-FC676B216CB8}" srcOrd="7" destOrd="0" presId="urn:microsoft.com/office/officeart/2005/8/layout/matrix1"/>
    <dgm:cxn modelId="{2362F0B7-5E65-45C1-ADDE-76A3D038E921}" type="presParOf" srcId="{6424E90A-5986-4E92-B3EA-9A1161505A6A}" destId="{E3A98C2D-6929-4227-A1BE-BE07BCB60AE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E77EBB-79FC-482E-89C4-93D4EF4D905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57585192-DDA1-4D5E-A855-A953DB413330}">
      <dgm:prSet phldrT="[Texto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Chamado de Tribunal do Santo Ofício (criado no séc. XII e restabelecido em 1478)</a:t>
          </a:r>
        </a:p>
      </dgm:t>
    </dgm:pt>
    <dgm:pt modelId="{1FAED31B-F8EF-49E5-966C-4A0E93ADF600}" type="parTrans" cxnId="{3073B127-CF62-483E-94D7-66D93ADF75D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1783728-CB57-457B-BC66-274CE6F433E5}" type="sibTrans" cxnId="{3073B127-CF62-483E-94D7-66D93ADF75D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C4B4613-8D8D-4372-8728-54C46AD83BFC}">
      <dgm:prSet phldrT="[Texto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As denúncias poderiam ser anônimas e as confissões, obtidas sob tortura.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11C23630-35AA-4522-B7B8-FCB1C8950A76}" type="parTrans" cxnId="{2639A02A-A1DF-4417-B52D-7120A379B2B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A0807B6-04B2-4CCA-9C60-BBD7A7318000}" type="sibTrans" cxnId="{2639A02A-A1DF-4417-B52D-7120A379B2B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4011AD3-B724-4EBC-A2D9-7E58C091EC96}">
      <dgm:prSet phldrT="[Texto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Tornou-se prática oficial da Igreja em 1542; foi extinto em 1834.</a:t>
          </a:r>
        </a:p>
      </dgm:t>
    </dgm:pt>
    <dgm:pt modelId="{747FA553-DA97-413D-898A-C07D71F7B529}" type="parTrans" cxnId="{9CFF545C-132A-486D-9C27-EE71AC41970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0A51928-EB7B-4106-86F2-380FE62AAFB6}" type="sibTrans" cxnId="{9CFF545C-132A-486D-9C27-EE71AC41970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31E3C36-FF45-4255-B225-A7A4D4448374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Criado em para combater as heresias. </a:t>
          </a:r>
        </a:p>
      </dgm:t>
    </dgm:pt>
    <dgm:pt modelId="{01605370-3958-44B3-812F-EB4F8EAEDB69}" type="parTrans" cxnId="{D5A5D8B0-EF9F-4E18-AF44-4E7DFC7B4A7A}">
      <dgm:prSet/>
      <dgm:spPr/>
      <dgm:t>
        <a:bodyPr/>
        <a:lstStyle/>
        <a:p>
          <a:endParaRPr lang="pt-BR" sz="1900"/>
        </a:p>
      </dgm:t>
    </dgm:pt>
    <dgm:pt modelId="{F05A5345-76D2-4E41-A5E8-EAFDD7A41A6C}" type="sibTrans" cxnId="{D5A5D8B0-EF9F-4E18-AF44-4E7DFC7B4A7A}">
      <dgm:prSet/>
      <dgm:spPr/>
      <dgm:t>
        <a:bodyPr/>
        <a:lstStyle/>
        <a:p>
          <a:endParaRPr lang="pt-BR" sz="1900"/>
        </a:p>
      </dgm:t>
    </dgm:pt>
    <dgm:pt modelId="{65F863E2-2A25-4D0B-A30E-FEC01DD13157}" type="pres">
      <dgm:prSet presAssocID="{35E77EBB-79FC-482E-89C4-93D4EF4D9058}" presName="Name0" presStyleCnt="0">
        <dgm:presLayoutVars>
          <dgm:chMax val="7"/>
          <dgm:chPref val="7"/>
          <dgm:dir/>
        </dgm:presLayoutVars>
      </dgm:prSet>
      <dgm:spPr/>
    </dgm:pt>
    <dgm:pt modelId="{7FBEE283-FDF1-42CD-9958-A9E190868DCA}" type="pres">
      <dgm:prSet presAssocID="{35E77EBB-79FC-482E-89C4-93D4EF4D9058}" presName="Name1" presStyleCnt="0"/>
      <dgm:spPr/>
    </dgm:pt>
    <dgm:pt modelId="{64346950-362D-42F9-9B9C-747AEABF74FC}" type="pres">
      <dgm:prSet presAssocID="{35E77EBB-79FC-482E-89C4-93D4EF4D9058}" presName="cycle" presStyleCnt="0"/>
      <dgm:spPr/>
    </dgm:pt>
    <dgm:pt modelId="{835B5723-82E2-4108-99D2-546DD8AD6210}" type="pres">
      <dgm:prSet presAssocID="{35E77EBB-79FC-482E-89C4-93D4EF4D9058}" presName="srcNode" presStyleLbl="node1" presStyleIdx="0" presStyleCnt="4"/>
      <dgm:spPr/>
    </dgm:pt>
    <dgm:pt modelId="{876A2B06-6535-42B7-AD1B-F6B9B6DCCF19}" type="pres">
      <dgm:prSet presAssocID="{35E77EBB-79FC-482E-89C4-93D4EF4D9058}" presName="conn" presStyleLbl="parChTrans1D2" presStyleIdx="0" presStyleCnt="1"/>
      <dgm:spPr/>
    </dgm:pt>
    <dgm:pt modelId="{79EB5023-B7D2-4D40-B427-1BBE55B31A0C}" type="pres">
      <dgm:prSet presAssocID="{35E77EBB-79FC-482E-89C4-93D4EF4D9058}" presName="extraNode" presStyleLbl="node1" presStyleIdx="0" presStyleCnt="4"/>
      <dgm:spPr/>
    </dgm:pt>
    <dgm:pt modelId="{864D2E6E-3DD9-4EEA-AB95-F80B61308B7D}" type="pres">
      <dgm:prSet presAssocID="{35E77EBB-79FC-482E-89C4-93D4EF4D9058}" presName="dstNode" presStyleLbl="node1" presStyleIdx="0" presStyleCnt="4"/>
      <dgm:spPr/>
    </dgm:pt>
    <dgm:pt modelId="{55F0D538-737D-410A-A7FC-577B395E7BC6}" type="pres">
      <dgm:prSet presAssocID="{57585192-DDA1-4D5E-A855-A953DB413330}" presName="text_1" presStyleLbl="node1" presStyleIdx="0" presStyleCnt="4" custScaleY="84183">
        <dgm:presLayoutVars>
          <dgm:bulletEnabled val="1"/>
        </dgm:presLayoutVars>
      </dgm:prSet>
      <dgm:spPr/>
    </dgm:pt>
    <dgm:pt modelId="{E11C8528-CF85-4331-8791-986136107586}" type="pres">
      <dgm:prSet presAssocID="{57585192-DDA1-4D5E-A855-A953DB413330}" presName="accent_1" presStyleCnt="0"/>
      <dgm:spPr/>
    </dgm:pt>
    <dgm:pt modelId="{6527DE74-E3C4-406F-837D-28A2E69B0766}" type="pres">
      <dgm:prSet presAssocID="{57585192-DDA1-4D5E-A855-A953DB413330}" presName="accentRepeatNode" presStyleLbl="solidFgAcc1" presStyleIdx="0" presStyleCnt="4"/>
      <dgm:spPr>
        <a:ln>
          <a:solidFill>
            <a:srgbClr val="D60093"/>
          </a:solidFill>
        </a:ln>
      </dgm:spPr>
    </dgm:pt>
    <dgm:pt modelId="{D0FCF54A-97ED-4FC8-A182-4170264687F5}" type="pres">
      <dgm:prSet presAssocID="{531E3C36-FF45-4255-B225-A7A4D4448374}" presName="text_2" presStyleLbl="node1" presStyleIdx="1" presStyleCnt="4">
        <dgm:presLayoutVars>
          <dgm:bulletEnabled val="1"/>
        </dgm:presLayoutVars>
      </dgm:prSet>
      <dgm:spPr/>
    </dgm:pt>
    <dgm:pt modelId="{E176A9BD-513B-41D4-B916-756ADC4489FA}" type="pres">
      <dgm:prSet presAssocID="{531E3C36-FF45-4255-B225-A7A4D4448374}" presName="accent_2" presStyleCnt="0"/>
      <dgm:spPr/>
    </dgm:pt>
    <dgm:pt modelId="{7F7082FB-209C-4EA6-BD47-FE13A8A83C42}" type="pres">
      <dgm:prSet presAssocID="{531E3C36-FF45-4255-B225-A7A4D4448374}" presName="accentRepeatNode" presStyleLbl="solidFgAcc1" presStyleIdx="1" presStyleCnt="4"/>
      <dgm:spPr>
        <a:ln>
          <a:solidFill>
            <a:srgbClr val="D60093"/>
          </a:solidFill>
        </a:ln>
      </dgm:spPr>
    </dgm:pt>
    <dgm:pt modelId="{A29A4F10-6674-4258-AD39-010AFA231C53}" type="pres">
      <dgm:prSet presAssocID="{2C4B4613-8D8D-4372-8728-54C46AD83BFC}" presName="text_3" presStyleLbl="node1" presStyleIdx="2" presStyleCnt="4">
        <dgm:presLayoutVars>
          <dgm:bulletEnabled val="1"/>
        </dgm:presLayoutVars>
      </dgm:prSet>
      <dgm:spPr/>
    </dgm:pt>
    <dgm:pt modelId="{AC78CE34-B9A0-48BE-9791-3D32676762ED}" type="pres">
      <dgm:prSet presAssocID="{2C4B4613-8D8D-4372-8728-54C46AD83BFC}" presName="accent_3" presStyleCnt="0"/>
      <dgm:spPr/>
    </dgm:pt>
    <dgm:pt modelId="{C1CD1ECD-D5F0-4574-B382-A0B82F885707}" type="pres">
      <dgm:prSet presAssocID="{2C4B4613-8D8D-4372-8728-54C46AD83BFC}" presName="accentRepeatNode" presStyleLbl="solidFgAcc1" presStyleIdx="2" presStyleCnt="4"/>
      <dgm:spPr>
        <a:ln>
          <a:solidFill>
            <a:srgbClr val="D60093"/>
          </a:solidFill>
        </a:ln>
      </dgm:spPr>
    </dgm:pt>
    <dgm:pt modelId="{26404F8F-E5DA-4BD3-B59C-B5B4FE6EBFE2}" type="pres">
      <dgm:prSet presAssocID="{54011AD3-B724-4EBC-A2D9-7E58C091EC96}" presName="text_4" presStyleLbl="node1" presStyleIdx="3" presStyleCnt="4">
        <dgm:presLayoutVars>
          <dgm:bulletEnabled val="1"/>
        </dgm:presLayoutVars>
      </dgm:prSet>
      <dgm:spPr/>
    </dgm:pt>
    <dgm:pt modelId="{BD672C99-71B0-47D9-BB56-7FA07AC2D226}" type="pres">
      <dgm:prSet presAssocID="{54011AD3-B724-4EBC-A2D9-7E58C091EC96}" presName="accent_4" presStyleCnt="0"/>
      <dgm:spPr/>
    </dgm:pt>
    <dgm:pt modelId="{B304DF9C-8E5A-4BA1-A820-F34569174C7C}" type="pres">
      <dgm:prSet presAssocID="{54011AD3-B724-4EBC-A2D9-7E58C091EC96}" presName="accentRepeatNode" presStyleLbl="solidFgAcc1" presStyleIdx="3" presStyleCnt="4"/>
      <dgm:spPr>
        <a:ln>
          <a:solidFill>
            <a:srgbClr val="D60093"/>
          </a:solidFill>
        </a:ln>
      </dgm:spPr>
    </dgm:pt>
  </dgm:ptLst>
  <dgm:cxnLst>
    <dgm:cxn modelId="{3073B127-CF62-483E-94D7-66D93ADF75D1}" srcId="{35E77EBB-79FC-482E-89C4-93D4EF4D9058}" destId="{57585192-DDA1-4D5E-A855-A953DB413330}" srcOrd="0" destOrd="0" parTransId="{1FAED31B-F8EF-49E5-966C-4A0E93ADF600}" sibTransId="{81783728-CB57-457B-BC66-274CE6F433E5}"/>
    <dgm:cxn modelId="{2639A02A-A1DF-4417-B52D-7120A379B2B5}" srcId="{35E77EBB-79FC-482E-89C4-93D4EF4D9058}" destId="{2C4B4613-8D8D-4372-8728-54C46AD83BFC}" srcOrd="2" destOrd="0" parTransId="{11C23630-35AA-4522-B7B8-FCB1C8950A76}" sibTransId="{BA0807B6-04B2-4CCA-9C60-BBD7A7318000}"/>
    <dgm:cxn modelId="{9CFF545C-132A-486D-9C27-EE71AC419709}" srcId="{35E77EBB-79FC-482E-89C4-93D4EF4D9058}" destId="{54011AD3-B724-4EBC-A2D9-7E58C091EC96}" srcOrd="3" destOrd="0" parTransId="{747FA553-DA97-413D-898A-C07D71F7B529}" sibTransId="{80A51928-EB7B-4106-86F2-380FE62AAFB6}"/>
    <dgm:cxn modelId="{F2E47E6D-3DA0-4756-87D1-E330F4F25CFD}" type="presOf" srcId="{2C4B4613-8D8D-4372-8728-54C46AD83BFC}" destId="{A29A4F10-6674-4258-AD39-010AFA231C53}" srcOrd="0" destOrd="0" presId="urn:microsoft.com/office/officeart/2008/layout/VerticalCurvedList"/>
    <dgm:cxn modelId="{D5A5D8B0-EF9F-4E18-AF44-4E7DFC7B4A7A}" srcId="{35E77EBB-79FC-482E-89C4-93D4EF4D9058}" destId="{531E3C36-FF45-4255-B225-A7A4D4448374}" srcOrd="1" destOrd="0" parTransId="{01605370-3958-44B3-812F-EB4F8EAEDB69}" sibTransId="{F05A5345-76D2-4E41-A5E8-EAFDD7A41A6C}"/>
    <dgm:cxn modelId="{EDDDD2C0-3369-4966-AF08-65397D38658E}" type="presOf" srcId="{35E77EBB-79FC-482E-89C4-93D4EF4D9058}" destId="{65F863E2-2A25-4D0B-A30E-FEC01DD13157}" srcOrd="0" destOrd="0" presId="urn:microsoft.com/office/officeart/2008/layout/VerticalCurvedList"/>
    <dgm:cxn modelId="{EB3F0DC7-5212-468F-873A-DC0FC570871B}" type="presOf" srcId="{54011AD3-B724-4EBC-A2D9-7E58C091EC96}" destId="{26404F8F-E5DA-4BD3-B59C-B5B4FE6EBFE2}" srcOrd="0" destOrd="0" presId="urn:microsoft.com/office/officeart/2008/layout/VerticalCurvedList"/>
    <dgm:cxn modelId="{CA6E16D1-B13F-496D-A276-CC69F3967410}" type="presOf" srcId="{57585192-DDA1-4D5E-A855-A953DB413330}" destId="{55F0D538-737D-410A-A7FC-577B395E7BC6}" srcOrd="0" destOrd="0" presId="urn:microsoft.com/office/officeart/2008/layout/VerticalCurvedList"/>
    <dgm:cxn modelId="{0AD010E2-0FA1-4F82-ADA9-17E55C862201}" type="presOf" srcId="{81783728-CB57-457B-BC66-274CE6F433E5}" destId="{876A2B06-6535-42B7-AD1B-F6B9B6DCCF19}" srcOrd="0" destOrd="0" presId="urn:microsoft.com/office/officeart/2008/layout/VerticalCurvedList"/>
    <dgm:cxn modelId="{64E8D1EA-7C81-4E1A-B505-217C005D0FE6}" type="presOf" srcId="{531E3C36-FF45-4255-B225-A7A4D4448374}" destId="{D0FCF54A-97ED-4FC8-A182-4170264687F5}" srcOrd="0" destOrd="0" presId="urn:microsoft.com/office/officeart/2008/layout/VerticalCurvedList"/>
    <dgm:cxn modelId="{CF3101FE-6F5F-4D4B-8E0F-7B95E91FB8B4}" type="presParOf" srcId="{65F863E2-2A25-4D0B-A30E-FEC01DD13157}" destId="{7FBEE283-FDF1-42CD-9958-A9E190868DCA}" srcOrd="0" destOrd="0" presId="urn:microsoft.com/office/officeart/2008/layout/VerticalCurvedList"/>
    <dgm:cxn modelId="{E2707CC8-EB46-4887-8957-3E49B4425669}" type="presParOf" srcId="{7FBEE283-FDF1-42CD-9958-A9E190868DCA}" destId="{64346950-362D-42F9-9B9C-747AEABF74FC}" srcOrd="0" destOrd="0" presId="urn:microsoft.com/office/officeart/2008/layout/VerticalCurvedList"/>
    <dgm:cxn modelId="{C295ABD5-6AE6-446E-9A88-00C61DEEF6C5}" type="presParOf" srcId="{64346950-362D-42F9-9B9C-747AEABF74FC}" destId="{835B5723-82E2-4108-99D2-546DD8AD6210}" srcOrd="0" destOrd="0" presId="urn:microsoft.com/office/officeart/2008/layout/VerticalCurvedList"/>
    <dgm:cxn modelId="{5CCAEE5F-FEC5-433E-9703-F69E59D27BBE}" type="presParOf" srcId="{64346950-362D-42F9-9B9C-747AEABF74FC}" destId="{876A2B06-6535-42B7-AD1B-F6B9B6DCCF19}" srcOrd="1" destOrd="0" presId="urn:microsoft.com/office/officeart/2008/layout/VerticalCurvedList"/>
    <dgm:cxn modelId="{C69C8F7F-07BD-4695-B638-21C7C232C0B1}" type="presParOf" srcId="{64346950-362D-42F9-9B9C-747AEABF74FC}" destId="{79EB5023-B7D2-4D40-B427-1BBE55B31A0C}" srcOrd="2" destOrd="0" presId="urn:microsoft.com/office/officeart/2008/layout/VerticalCurvedList"/>
    <dgm:cxn modelId="{5008E8DF-711A-4447-A84C-511F1C723364}" type="presParOf" srcId="{64346950-362D-42F9-9B9C-747AEABF74FC}" destId="{864D2E6E-3DD9-4EEA-AB95-F80B61308B7D}" srcOrd="3" destOrd="0" presId="urn:microsoft.com/office/officeart/2008/layout/VerticalCurvedList"/>
    <dgm:cxn modelId="{C702E039-002B-4E85-8769-54E6E1660C59}" type="presParOf" srcId="{7FBEE283-FDF1-42CD-9958-A9E190868DCA}" destId="{55F0D538-737D-410A-A7FC-577B395E7BC6}" srcOrd="1" destOrd="0" presId="urn:microsoft.com/office/officeart/2008/layout/VerticalCurvedList"/>
    <dgm:cxn modelId="{2345112A-9DD5-4F30-B6AD-398A81382313}" type="presParOf" srcId="{7FBEE283-FDF1-42CD-9958-A9E190868DCA}" destId="{E11C8528-CF85-4331-8791-986136107586}" srcOrd="2" destOrd="0" presId="urn:microsoft.com/office/officeart/2008/layout/VerticalCurvedList"/>
    <dgm:cxn modelId="{C0572B86-2086-4424-9431-E053D464C1D5}" type="presParOf" srcId="{E11C8528-CF85-4331-8791-986136107586}" destId="{6527DE74-E3C4-406F-837D-28A2E69B0766}" srcOrd="0" destOrd="0" presId="urn:microsoft.com/office/officeart/2008/layout/VerticalCurvedList"/>
    <dgm:cxn modelId="{B525DA4C-917D-4577-9FCB-6FD1AA447DDC}" type="presParOf" srcId="{7FBEE283-FDF1-42CD-9958-A9E190868DCA}" destId="{D0FCF54A-97ED-4FC8-A182-4170264687F5}" srcOrd="3" destOrd="0" presId="urn:microsoft.com/office/officeart/2008/layout/VerticalCurvedList"/>
    <dgm:cxn modelId="{2F658A09-42C5-43E8-BF86-8C21AF1D1015}" type="presParOf" srcId="{7FBEE283-FDF1-42CD-9958-A9E190868DCA}" destId="{E176A9BD-513B-41D4-B916-756ADC4489FA}" srcOrd="4" destOrd="0" presId="urn:microsoft.com/office/officeart/2008/layout/VerticalCurvedList"/>
    <dgm:cxn modelId="{1D2282D3-63E6-4009-B208-8709C154EB09}" type="presParOf" srcId="{E176A9BD-513B-41D4-B916-756ADC4489FA}" destId="{7F7082FB-209C-4EA6-BD47-FE13A8A83C42}" srcOrd="0" destOrd="0" presId="urn:microsoft.com/office/officeart/2008/layout/VerticalCurvedList"/>
    <dgm:cxn modelId="{E6290663-CC44-4081-8C6C-F7DA0E08F506}" type="presParOf" srcId="{7FBEE283-FDF1-42CD-9958-A9E190868DCA}" destId="{A29A4F10-6674-4258-AD39-010AFA231C53}" srcOrd="5" destOrd="0" presId="urn:microsoft.com/office/officeart/2008/layout/VerticalCurvedList"/>
    <dgm:cxn modelId="{9284D6A4-F4F9-4B82-8EDE-81C569DA1AFD}" type="presParOf" srcId="{7FBEE283-FDF1-42CD-9958-A9E190868DCA}" destId="{AC78CE34-B9A0-48BE-9791-3D32676762ED}" srcOrd="6" destOrd="0" presId="urn:microsoft.com/office/officeart/2008/layout/VerticalCurvedList"/>
    <dgm:cxn modelId="{07C5B442-0018-440A-8CCD-261BCB308C4C}" type="presParOf" srcId="{AC78CE34-B9A0-48BE-9791-3D32676762ED}" destId="{C1CD1ECD-D5F0-4574-B382-A0B82F885707}" srcOrd="0" destOrd="0" presId="urn:microsoft.com/office/officeart/2008/layout/VerticalCurvedList"/>
    <dgm:cxn modelId="{E8BCA9A6-38D3-4B69-9752-92D5DFD894F2}" type="presParOf" srcId="{7FBEE283-FDF1-42CD-9958-A9E190868DCA}" destId="{26404F8F-E5DA-4BD3-B59C-B5B4FE6EBFE2}" srcOrd="7" destOrd="0" presId="urn:microsoft.com/office/officeart/2008/layout/VerticalCurvedList"/>
    <dgm:cxn modelId="{2D9A6C2C-3DFA-4D90-8640-E71AF2EF5390}" type="presParOf" srcId="{7FBEE283-FDF1-42CD-9958-A9E190868DCA}" destId="{BD672C99-71B0-47D9-BB56-7FA07AC2D226}" srcOrd="8" destOrd="0" presId="urn:microsoft.com/office/officeart/2008/layout/VerticalCurvedList"/>
    <dgm:cxn modelId="{E4BC1724-94A6-4402-90CC-A212ACE8CF74}" type="presParOf" srcId="{BD672C99-71B0-47D9-BB56-7FA07AC2D226}" destId="{B304DF9C-8E5A-4BA1-A820-F34569174C7C}" srcOrd="0" destOrd="0" presId="urn:microsoft.com/office/officeart/2008/layout/VerticalCurvedList"/>
  </dgm:cxnLst>
  <dgm:bg/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3D020A-D6F3-4700-B0CB-4FDD1FD5044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FC394F-737D-494B-83BF-8016A10E35E6}">
      <dgm:prSet phldrT="[Texto]" custT="1"/>
      <dgm:spPr/>
      <dgm:t>
        <a:bodyPr/>
        <a:lstStyle/>
        <a:p>
          <a:pPr>
            <a:spcAft>
              <a:spcPts val="1200"/>
            </a:spcAft>
          </a:pPr>
          <a:endParaRPr lang="pt-BR" sz="4000" b="1" dirty="0">
            <a:latin typeface="Roboto" pitchFamily="2" charset="0"/>
            <a:ea typeface="Roboto" pitchFamily="2" charset="0"/>
          </a:endParaRPr>
        </a:p>
      </dgm:t>
    </dgm:pt>
    <dgm:pt modelId="{810D3731-7C7B-4DD2-8779-CC3871A19F99}" type="parTrans" cxnId="{4F0EEF38-5C00-482E-8E0F-825216056310}">
      <dgm:prSet/>
      <dgm:spPr/>
      <dgm:t>
        <a:bodyPr/>
        <a:lstStyle/>
        <a:p>
          <a:endParaRPr lang="pt-BR"/>
        </a:p>
      </dgm:t>
    </dgm:pt>
    <dgm:pt modelId="{6B415AC0-8FC2-46F9-9340-ABA0944F6A33}" type="sibTrans" cxnId="{4F0EEF38-5C00-482E-8E0F-825216056310}">
      <dgm:prSet/>
      <dgm:spPr/>
      <dgm:t>
        <a:bodyPr/>
        <a:lstStyle/>
        <a:p>
          <a:endParaRPr lang="pt-BR"/>
        </a:p>
      </dgm:t>
    </dgm:pt>
    <dgm:pt modelId="{2058335D-DABD-477F-A8B6-FDD3F4B3EA74}">
      <dgm:prSet phldrT="[Texto]"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  <a:p>
          <a:r>
            <a:rPr lang="pt-BR" sz="2200" dirty="0">
              <a:latin typeface="Roboto" pitchFamily="2" charset="0"/>
              <a:ea typeface="Roboto" pitchFamily="2" charset="0"/>
            </a:rPr>
            <a:t>Também chamado Império Romano do Oriente; vivia grande crise em 1204, por causa das Cruzadas.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  <a:p>
          <a:r>
            <a:rPr lang="pt-BR" sz="2200" dirty="0">
              <a:latin typeface="Roboto" pitchFamily="2" charset="0"/>
              <a:ea typeface="Roboto" pitchFamily="2" charset="0"/>
            </a:rPr>
            <a:t>Constantinopla, a capital do império, foi ocupada pelos muçulmanos até 1261. Em 1453, foi tomada pelos turco-otomanos.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  <a:p>
          <a:r>
            <a:rPr lang="pt-BR" sz="2200" dirty="0">
              <a:latin typeface="Roboto" pitchFamily="2" charset="0"/>
              <a:ea typeface="Roboto" pitchFamily="2" charset="0"/>
            </a:rPr>
            <a:t>1453 marcou o fim do Império Bizantino.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  <a:p>
          <a:r>
            <a:rPr lang="pt-BR" sz="2200" dirty="0">
              <a:latin typeface="Roboto" pitchFamily="2" charset="0"/>
              <a:ea typeface="Roboto" pitchFamily="2" charset="0"/>
            </a:rPr>
            <a:t>O ano é considerado também o marco do fim da Idade Média e início da Idade Moderna. </a:t>
          </a:r>
        </a:p>
      </dgm:t>
    </dgm:pt>
    <dgm:pt modelId="{B4D3F855-F1AA-4ECF-945B-8B88D3D8A7BD}" type="parTrans" cxnId="{99322859-9F3D-4CF8-A8E9-E021D0E067F2}">
      <dgm:prSet/>
      <dgm:spPr/>
      <dgm:t>
        <a:bodyPr/>
        <a:lstStyle/>
        <a:p>
          <a:endParaRPr lang="pt-BR"/>
        </a:p>
      </dgm:t>
    </dgm:pt>
    <dgm:pt modelId="{B1F9B420-7739-4D67-85BA-F45275EC1BB6}" type="sibTrans" cxnId="{99322859-9F3D-4CF8-A8E9-E021D0E067F2}">
      <dgm:prSet/>
      <dgm:spPr/>
      <dgm:t>
        <a:bodyPr/>
        <a:lstStyle/>
        <a:p>
          <a:endParaRPr lang="pt-BR"/>
        </a:p>
      </dgm:t>
    </dgm:pt>
    <dgm:pt modelId="{2ACD0B9F-0AC4-4602-9250-6DF929ADA4DB}">
      <dgm:prSet phldrT="[Texto]"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7A437D0-4335-4886-AE9B-2593BCD3EB3B}" type="parTrans" cxnId="{DE7AC78C-965F-498C-AE9F-7C55E20FC2CE}">
      <dgm:prSet/>
      <dgm:spPr/>
      <dgm:t>
        <a:bodyPr/>
        <a:lstStyle/>
        <a:p>
          <a:endParaRPr lang="pt-BR"/>
        </a:p>
      </dgm:t>
    </dgm:pt>
    <dgm:pt modelId="{38799683-DFCA-4222-AD21-72E511DA1592}" type="sibTrans" cxnId="{DE7AC78C-965F-498C-AE9F-7C55E20FC2CE}">
      <dgm:prSet/>
      <dgm:spPr/>
      <dgm:t>
        <a:bodyPr/>
        <a:lstStyle/>
        <a:p>
          <a:endParaRPr lang="pt-BR"/>
        </a:p>
      </dgm:t>
    </dgm:pt>
    <dgm:pt modelId="{14BF3207-5F82-4658-A824-D3CF5DCB98B3}" type="pres">
      <dgm:prSet presAssocID="{163D020A-D6F3-4700-B0CB-4FDD1FD50442}" presName="vert0" presStyleCnt="0">
        <dgm:presLayoutVars>
          <dgm:dir/>
          <dgm:animOne val="branch"/>
          <dgm:animLvl val="lvl"/>
        </dgm:presLayoutVars>
      </dgm:prSet>
      <dgm:spPr/>
    </dgm:pt>
    <dgm:pt modelId="{0E27162E-2548-425A-88F1-B3C2FE51E311}" type="pres">
      <dgm:prSet presAssocID="{6EFC394F-737D-494B-83BF-8016A10E35E6}" presName="thickLine" presStyleLbl="alignNode1" presStyleIdx="0" presStyleCnt="1"/>
      <dgm:spPr>
        <a:ln>
          <a:solidFill>
            <a:schemeClr val="bg1"/>
          </a:solidFill>
        </a:ln>
      </dgm:spPr>
    </dgm:pt>
    <dgm:pt modelId="{E1A07C83-B244-4DF3-AB70-80C2561FC494}" type="pres">
      <dgm:prSet presAssocID="{6EFC394F-737D-494B-83BF-8016A10E35E6}" presName="horz1" presStyleCnt="0"/>
      <dgm:spPr/>
    </dgm:pt>
    <dgm:pt modelId="{55B5F2EC-BD96-4FD9-9E46-5C7CC5F1FB8C}" type="pres">
      <dgm:prSet presAssocID="{6EFC394F-737D-494B-83BF-8016A10E35E6}" presName="tx1" presStyleLbl="revTx" presStyleIdx="0" presStyleCnt="3" custScaleX="197401" custScaleY="100098"/>
      <dgm:spPr/>
    </dgm:pt>
    <dgm:pt modelId="{387EFC00-52F1-45DB-BE08-3817D9916E2B}" type="pres">
      <dgm:prSet presAssocID="{6EFC394F-737D-494B-83BF-8016A10E35E6}" presName="vert1" presStyleCnt="0"/>
      <dgm:spPr/>
    </dgm:pt>
    <dgm:pt modelId="{9681EA2C-4EC5-4974-A7FA-EAE881DFC573}" type="pres">
      <dgm:prSet presAssocID="{2058335D-DABD-477F-A8B6-FDD3F4B3EA74}" presName="vertSpace2a" presStyleCnt="0"/>
      <dgm:spPr/>
    </dgm:pt>
    <dgm:pt modelId="{B6B03BA6-5764-4E1E-BEF1-F8EA1ED6CF60}" type="pres">
      <dgm:prSet presAssocID="{2058335D-DABD-477F-A8B6-FDD3F4B3EA74}" presName="horz2" presStyleCnt="0"/>
      <dgm:spPr/>
    </dgm:pt>
    <dgm:pt modelId="{8FB6C0E5-DBC6-4332-B942-569D7996857F}" type="pres">
      <dgm:prSet presAssocID="{2058335D-DABD-477F-A8B6-FDD3F4B3EA74}" presName="horzSpace2" presStyleCnt="0"/>
      <dgm:spPr/>
    </dgm:pt>
    <dgm:pt modelId="{5FFC0BA9-6F41-4D4A-8B5F-B8A3CC8847CF}" type="pres">
      <dgm:prSet presAssocID="{2058335D-DABD-477F-A8B6-FDD3F4B3EA74}" presName="tx2" presStyleLbl="revTx" presStyleIdx="1" presStyleCnt="3"/>
      <dgm:spPr/>
    </dgm:pt>
    <dgm:pt modelId="{359AEB19-2715-4737-95E4-71D690E2B8CD}" type="pres">
      <dgm:prSet presAssocID="{2058335D-DABD-477F-A8B6-FDD3F4B3EA74}" presName="vert2" presStyleCnt="0"/>
      <dgm:spPr/>
    </dgm:pt>
    <dgm:pt modelId="{6E35BCD2-8DDF-4B16-AF7C-22A71A521A57}" type="pres">
      <dgm:prSet presAssocID="{2058335D-DABD-477F-A8B6-FDD3F4B3EA74}" presName="thinLine2b" presStyleLbl="callout" presStyleIdx="0" presStyleCnt="2"/>
      <dgm:spPr>
        <a:ln>
          <a:solidFill>
            <a:schemeClr val="bg1"/>
          </a:solidFill>
        </a:ln>
      </dgm:spPr>
    </dgm:pt>
    <dgm:pt modelId="{9E18E503-140D-48E1-8D3F-E5512A9229FB}" type="pres">
      <dgm:prSet presAssocID="{2058335D-DABD-477F-A8B6-FDD3F4B3EA74}" presName="vertSpace2b" presStyleCnt="0"/>
      <dgm:spPr/>
    </dgm:pt>
    <dgm:pt modelId="{800839E1-BFB8-4873-8232-6408C056182A}" type="pres">
      <dgm:prSet presAssocID="{2ACD0B9F-0AC4-4602-9250-6DF929ADA4DB}" presName="horz2" presStyleCnt="0"/>
      <dgm:spPr/>
    </dgm:pt>
    <dgm:pt modelId="{7E1718E3-B292-47AD-8A86-897C2EF33545}" type="pres">
      <dgm:prSet presAssocID="{2ACD0B9F-0AC4-4602-9250-6DF929ADA4DB}" presName="horzSpace2" presStyleCnt="0"/>
      <dgm:spPr/>
    </dgm:pt>
    <dgm:pt modelId="{70FF1AE7-0DD5-4D1C-B10E-98C205195DC5}" type="pres">
      <dgm:prSet presAssocID="{2ACD0B9F-0AC4-4602-9250-6DF929ADA4DB}" presName="tx2" presStyleLbl="revTx" presStyleIdx="2" presStyleCnt="3"/>
      <dgm:spPr/>
    </dgm:pt>
    <dgm:pt modelId="{A3A8491E-681D-4331-A2F4-D04F05E8B8F6}" type="pres">
      <dgm:prSet presAssocID="{2ACD0B9F-0AC4-4602-9250-6DF929ADA4DB}" presName="vert2" presStyleCnt="0"/>
      <dgm:spPr/>
    </dgm:pt>
    <dgm:pt modelId="{0B528FC8-0E1F-4B0E-A894-2067A194B59D}" type="pres">
      <dgm:prSet presAssocID="{2ACD0B9F-0AC4-4602-9250-6DF929ADA4DB}" presName="thinLine2b" presStyleLbl="callout" presStyleIdx="1" presStyleCnt="2"/>
      <dgm:spPr>
        <a:ln>
          <a:solidFill>
            <a:schemeClr val="bg1"/>
          </a:solidFill>
        </a:ln>
      </dgm:spPr>
    </dgm:pt>
    <dgm:pt modelId="{7E5F17B8-182C-4895-B3A7-9694C28F897D}" type="pres">
      <dgm:prSet presAssocID="{2ACD0B9F-0AC4-4602-9250-6DF929ADA4DB}" presName="vertSpace2b" presStyleCnt="0"/>
      <dgm:spPr/>
    </dgm:pt>
  </dgm:ptLst>
  <dgm:cxnLst>
    <dgm:cxn modelId="{99417510-E4F7-4BDE-9D28-E6BF4FE0CA9E}" type="presOf" srcId="{2ACD0B9F-0AC4-4602-9250-6DF929ADA4DB}" destId="{70FF1AE7-0DD5-4D1C-B10E-98C205195DC5}" srcOrd="0" destOrd="0" presId="urn:microsoft.com/office/officeart/2008/layout/LinedList"/>
    <dgm:cxn modelId="{44E66629-E720-4ECA-B380-706E1F17F8D9}" type="presOf" srcId="{2058335D-DABD-477F-A8B6-FDD3F4B3EA74}" destId="{5FFC0BA9-6F41-4D4A-8B5F-B8A3CC8847CF}" srcOrd="0" destOrd="0" presId="urn:microsoft.com/office/officeart/2008/layout/LinedList"/>
    <dgm:cxn modelId="{4F0EEF38-5C00-482E-8E0F-825216056310}" srcId="{163D020A-D6F3-4700-B0CB-4FDD1FD50442}" destId="{6EFC394F-737D-494B-83BF-8016A10E35E6}" srcOrd="0" destOrd="0" parTransId="{810D3731-7C7B-4DD2-8779-CC3871A19F99}" sibTransId="{6B415AC0-8FC2-46F9-9340-ABA0944F6A33}"/>
    <dgm:cxn modelId="{91F44B57-C5CB-4F18-B42B-7C91974A8A23}" type="presOf" srcId="{163D020A-D6F3-4700-B0CB-4FDD1FD50442}" destId="{14BF3207-5F82-4658-A824-D3CF5DCB98B3}" srcOrd="0" destOrd="0" presId="urn:microsoft.com/office/officeart/2008/layout/LinedList"/>
    <dgm:cxn modelId="{99322859-9F3D-4CF8-A8E9-E021D0E067F2}" srcId="{6EFC394F-737D-494B-83BF-8016A10E35E6}" destId="{2058335D-DABD-477F-A8B6-FDD3F4B3EA74}" srcOrd="0" destOrd="0" parTransId="{B4D3F855-F1AA-4ECF-945B-8B88D3D8A7BD}" sibTransId="{B1F9B420-7739-4D67-85BA-F45275EC1BB6}"/>
    <dgm:cxn modelId="{DE7AC78C-965F-498C-AE9F-7C55E20FC2CE}" srcId="{6EFC394F-737D-494B-83BF-8016A10E35E6}" destId="{2ACD0B9F-0AC4-4602-9250-6DF929ADA4DB}" srcOrd="1" destOrd="0" parTransId="{77A437D0-4335-4886-AE9B-2593BCD3EB3B}" sibTransId="{38799683-DFCA-4222-AD21-72E511DA1592}"/>
    <dgm:cxn modelId="{70455CFA-B3EB-4709-B285-8F391E99864D}" type="presOf" srcId="{6EFC394F-737D-494B-83BF-8016A10E35E6}" destId="{55B5F2EC-BD96-4FD9-9E46-5C7CC5F1FB8C}" srcOrd="0" destOrd="0" presId="urn:microsoft.com/office/officeart/2008/layout/LinedList"/>
    <dgm:cxn modelId="{3E48D5BF-56CC-4363-94FB-877749BF4DD9}" type="presParOf" srcId="{14BF3207-5F82-4658-A824-D3CF5DCB98B3}" destId="{0E27162E-2548-425A-88F1-B3C2FE51E311}" srcOrd="0" destOrd="0" presId="urn:microsoft.com/office/officeart/2008/layout/LinedList"/>
    <dgm:cxn modelId="{2435EF68-3EF4-403A-8821-1FEB0417096F}" type="presParOf" srcId="{14BF3207-5F82-4658-A824-D3CF5DCB98B3}" destId="{E1A07C83-B244-4DF3-AB70-80C2561FC494}" srcOrd="1" destOrd="0" presId="urn:microsoft.com/office/officeart/2008/layout/LinedList"/>
    <dgm:cxn modelId="{D43EA9E0-AD7B-46DA-BCB7-F896372E9D90}" type="presParOf" srcId="{E1A07C83-B244-4DF3-AB70-80C2561FC494}" destId="{55B5F2EC-BD96-4FD9-9E46-5C7CC5F1FB8C}" srcOrd="0" destOrd="0" presId="urn:microsoft.com/office/officeart/2008/layout/LinedList"/>
    <dgm:cxn modelId="{9A44B728-C208-4CE7-9460-39538D9AE226}" type="presParOf" srcId="{E1A07C83-B244-4DF3-AB70-80C2561FC494}" destId="{387EFC00-52F1-45DB-BE08-3817D9916E2B}" srcOrd="1" destOrd="0" presId="urn:microsoft.com/office/officeart/2008/layout/LinedList"/>
    <dgm:cxn modelId="{52665E0C-47F2-4FB9-AF3D-DC5FE98E72EC}" type="presParOf" srcId="{387EFC00-52F1-45DB-BE08-3817D9916E2B}" destId="{9681EA2C-4EC5-4974-A7FA-EAE881DFC573}" srcOrd="0" destOrd="0" presId="urn:microsoft.com/office/officeart/2008/layout/LinedList"/>
    <dgm:cxn modelId="{363DDEA8-6B57-428E-973F-80AD4B1680A9}" type="presParOf" srcId="{387EFC00-52F1-45DB-BE08-3817D9916E2B}" destId="{B6B03BA6-5764-4E1E-BEF1-F8EA1ED6CF60}" srcOrd="1" destOrd="0" presId="urn:microsoft.com/office/officeart/2008/layout/LinedList"/>
    <dgm:cxn modelId="{AB71E402-EFAA-4A03-95A0-2796A6760EAC}" type="presParOf" srcId="{B6B03BA6-5764-4E1E-BEF1-F8EA1ED6CF60}" destId="{8FB6C0E5-DBC6-4332-B942-569D7996857F}" srcOrd="0" destOrd="0" presId="urn:microsoft.com/office/officeart/2008/layout/LinedList"/>
    <dgm:cxn modelId="{B5FAF73E-C126-406C-B7EB-9FD725913DEF}" type="presParOf" srcId="{B6B03BA6-5764-4E1E-BEF1-F8EA1ED6CF60}" destId="{5FFC0BA9-6F41-4D4A-8B5F-B8A3CC8847CF}" srcOrd="1" destOrd="0" presId="urn:microsoft.com/office/officeart/2008/layout/LinedList"/>
    <dgm:cxn modelId="{C0E219BB-4386-4939-976B-999B3BCEC169}" type="presParOf" srcId="{B6B03BA6-5764-4E1E-BEF1-F8EA1ED6CF60}" destId="{359AEB19-2715-4737-95E4-71D690E2B8CD}" srcOrd="2" destOrd="0" presId="urn:microsoft.com/office/officeart/2008/layout/LinedList"/>
    <dgm:cxn modelId="{AAC1A833-CA46-4241-A3D0-0258A82C4D24}" type="presParOf" srcId="{387EFC00-52F1-45DB-BE08-3817D9916E2B}" destId="{6E35BCD2-8DDF-4B16-AF7C-22A71A521A57}" srcOrd="2" destOrd="0" presId="urn:microsoft.com/office/officeart/2008/layout/LinedList"/>
    <dgm:cxn modelId="{E9091A3D-D15D-4942-A325-42341011F460}" type="presParOf" srcId="{387EFC00-52F1-45DB-BE08-3817D9916E2B}" destId="{9E18E503-140D-48E1-8D3F-E5512A9229FB}" srcOrd="3" destOrd="0" presId="urn:microsoft.com/office/officeart/2008/layout/LinedList"/>
    <dgm:cxn modelId="{0BC8D412-9AED-4DDD-B9A6-926E5BD01F4D}" type="presParOf" srcId="{387EFC00-52F1-45DB-BE08-3817D9916E2B}" destId="{800839E1-BFB8-4873-8232-6408C056182A}" srcOrd="4" destOrd="0" presId="urn:microsoft.com/office/officeart/2008/layout/LinedList"/>
    <dgm:cxn modelId="{85FB2A78-20C9-4A86-A9E0-B98115CC89AB}" type="presParOf" srcId="{800839E1-BFB8-4873-8232-6408C056182A}" destId="{7E1718E3-B292-47AD-8A86-897C2EF33545}" srcOrd="0" destOrd="0" presId="urn:microsoft.com/office/officeart/2008/layout/LinedList"/>
    <dgm:cxn modelId="{7FC28388-3B75-4F25-B2E4-627DF02FE1B8}" type="presParOf" srcId="{800839E1-BFB8-4873-8232-6408C056182A}" destId="{70FF1AE7-0DD5-4D1C-B10E-98C205195DC5}" srcOrd="1" destOrd="0" presId="urn:microsoft.com/office/officeart/2008/layout/LinedList"/>
    <dgm:cxn modelId="{0D88A226-2CFA-4899-BAC9-B7F8672C3C10}" type="presParOf" srcId="{800839E1-BFB8-4873-8232-6408C056182A}" destId="{A3A8491E-681D-4331-A2F4-D04F05E8B8F6}" srcOrd="2" destOrd="0" presId="urn:microsoft.com/office/officeart/2008/layout/LinedList"/>
    <dgm:cxn modelId="{E3DA4DAC-637F-4FA6-8023-7F8048EFEF76}" type="presParOf" srcId="{387EFC00-52F1-45DB-BE08-3817D9916E2B}" destId="{0B528FC8-0E1F-4B0E-A894-2067A194B59D}" srcOrd="5" destOrd="0" presId="urn:microsoft.com/office/officeart/2008/layout/LinedList"/>
    <dgm:cxn modelId="{AB7E97CA-ABF9-4F1B-A238-95B4D1B2EB55}" type="presParOf" srcId="{387EFC00-52F1-45DB-BE08-3817D9916E2B}" destId="{7E5F17B8-182C-4895-B3A7-9694C28F897D}" srcOrd="6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389E4-3633-45EC-9DC3-CFC5B3330143}">
      <dsp:nvSpPr>
        <dsp:cNvPr id="0" name=""/>
        <dsp:cNvSpPr/>
      </dsp:nvSpPr>
      <dsp:spPr>
        <a:xfrm>
          <a:off x="0" y="591388"/>
          <a:ext cx="10846380" cy="90720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2E14A-E369-446F-860F-B03F8EA2E7AF}">
      <dsp:nvSpPr>
        <dsp:cNvPr id="0" name=""/>
        <dsp:cNvSpPr/>
      </dsp:nvSpPr>
      <dsp:spPr>
        <a:xfrm>
          <a:off x="542319" y="60027"/>
          <a:ext cx="7592466" cy="1062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977" tIns="0" rIns="2869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Estava organizada em feudos, não em países.</a:t>
          </a:r>
        </a:p>
      </dsp:txBody>
      <dsp:txXfrm>
        <a:off x="594197" y="111905"/>
        <a:ext cx="7488710" cy="958964"/>
      </dsp:txXfrm>
    </dsp:sp>
    <dsp:sp modelId="{B5C7A95A-BC4A-4343-A974-990909B2001A}">
      <dsp:nvSpPr>
        <dsp:cNvPr id="0" name=""/>
        <dsp:cNvSpPr/>
      </dsp:nvSpPr>
      <dsp:spPr>
        <a:xfrm>
          <a:off x="0" y="2224348"/>
          <a:ext cx="10846380" cy="907200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FD021-A68A-4D67-BB72-838945A0E52F}">
      <dsp:nvSpPr>
        <dsp:cNvPr id="0" name=""/>
        <dsp:cNvSpPr/>
      </dsp:nvSpPr>
      <dsp:spPr>
        <a:xfrm>
          <a:off x="542319" y="1692988"/>
          <a:ext cx="7592466" cy="1062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977" tIns="0" rIns="2869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soberano centraliza o poder sobre vários feudos.</a:t>
          </a:r>
        </a:p>
      </dsp:txBody>
      <dsp:txXfrm>
        <a:off x="594197" y="1744866"/>
        <a:ext cx="7488710" cy="958964"/>
      </dsp:txXfrm>
    </dsp:sp>
    <dsp:sp modelId="{BD75F00C-39FE-4800-A1D0-4FAC5F835078}">
      <dsp:nvSpPr>
        <dsp:cNvPr id="0" name=""/>
        <dsp:cNvSpPr/>
      </dsp:nvSpPr>
      <dsp:spPr>
        <a:xfrm>
          <a:off x="0" y="3857308"/>
          <a:ext cx="10846380" cy="907200"/>
        </a:xfrm>
        <a:prstGeom prst="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5FC5C-8262-4753-B82B-261BEF54058F}">
      <dsp:nvSpPr>
        <dsp:cNvPr id="0" name=""/>
        <dsp:cNvSpPr/>
      </dsp:nvSpPr>
      <dsp:spPr>
        <a:xfrm>
          <a:off x="542319" y="3325948"/>
          <a:ext cx="7592466" cy="1062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977" tIns="0" rIns="2869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formação dos países da Europa ocidental entre os séculos XI e XV esteve em geral ligada à figura de um soberano (Monarquias Nacionais)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594197" y="3377826"/>
        <a:ext cx="7488710" cy="958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C75DB-0139-479C-BA59-50156AF60B56}">
      <dsp:nvSpPr>
        <dsp:cNvPr id="0" name=""/>
        <dsp:cNvSpPr/>
      </dsp:nvSpPr>
      <dsp:spPr>
        <a:xfrm>
          <a:off x="74045" y="2654"/>
          <a:ext cx="4534077" cy="27524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latin typeface="Roboto" pitchFamily="2" charset="0"/>
            <a:ea typeface="Roboto" pitchFamily="2" charset="0"/>
          </a:endParaRPr>
        </a:p>
        <a:p>
          <a:pPr marL="180975" lvl="0" indent="-1809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Os senhores feudais exerciam poder sobre o próprio feudo.</a:t>
          </a:r>
        </a:p>
        <a:p>
          <a:pPr marL="180975" lvl="0" indent="-1809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Não existia padronização de pesos e medidas.</a:t>
          </a:r>
        </a:p>
        <a:p>
          <a:pPr marL="180975" lvl="0" indent="-1809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Havia muita insegurança nas estradas.</a:t>
          </a:r>
        </a:p>
      </dsp:txBody>
      <dsp:txXfrm>
        <a:off x="74045" y="2654"/>
        <a:ext cx="4534077" cy="2752444"/>
      </dsp:txXfrm>
    </dsp:sp>
    <dsp:sp modelId="{D921C9FE-3B81-450A-AF9E-25B83024B823}">
      <dsp:nvSpPr>
        <dsp:cNvPr id="0" name=""/>
        <dsp:cNvSpPr/>
      </dsp:nvSpPr>
      <dsp:spPr>
        <a:xfrm>
          <a:off x="5387519" y="5687"/>
          <a:ext cx="4745629" cy="2749411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latin typeface="Roboto" pitchFamily="2" charset="0"/>
            <a:ea typeface="Roboto" pitchFamily="2" charset="0"/>
          </a:endParaRPr>
        </a:p>
        <a:p>
          <a:pPr marL="0"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latin typeface="Roboto" pitchFamily="2" charset="0"/>
            <a:ea typeface="Roboto" pitchFamily="2" charset="0"/>
          </a:endParaRPr>
        </a:p>
        <a:p>
          <a:pPr marL="0"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latin typeface="Roboto" pitchFamily="2" charset="0"/>
            <a:ea typeface="Roboto" pitchFamily="2" charset="0"/>
          </a:endParaRPr>
        </a:p>
        <a:p>
          <a:pPr marL="180975" lvl="0" indent="-180975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 As limitações dos feudos impedia a expansão dos negócios dos burgueses.</a:t>
          </a:r>
        </a:p>
        <a:p>
          <a:pPr marL="180975" lvl="0" indent="-180975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 Defendiam a centralização  do poder (monarquia),  poderia trazer unificação de pesos, medidas e moedas e segurança nas estradas.</a:t>
          </a:r>
        </a:p>
        <a:p>
          <a:pPr marL="0"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5387519" y="5687"/>
        <a:ext cx="4745629" cy="27494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C75DB-0139-479C-BA59-50156AF60B56}">
      <dsp:nvSpPr>
        <dsp:cNvPr id="0" name=""/>
        <dsp:cNvSpPr/>
      </dsp:nvSpPr>
      <dsp:spPr>
        <a:xfrm>
          <a:off x="2908" y="114083"/>
          <a:ext cx="6546910" cy="1073173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• Inicia-se o processo de fortalecimento dos reis;  os negócios dos burgueses são favorecidos.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• Formam-se a primeiras Monarquias Nacionais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latin typeface="Roboto" pitchFamily="2" charset="0"/>
            <a:ea typeface="Roboto" pitchFamily="2" charset="0"/>
          </a:endParaRPr>
        </a:p>
      </dsp:txBody>
      <dsp:txXfrm>
        <a:off x="2908" y="114083"/>
        <a:ext cx="6546910" cy="10731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0FD72-1320-4D65-95EF-A0A1D58B006F}">
      <dsp:nvSpPr>
        <dsp:cNvPr id="0" name=""/>
        <dsp:cNvSpPr/>
      </dsp:nvSpPr>
      <dsp:spPr>
        <a:xfrm>
          <a:off x="10" y="1282572"/>
          <a:ext cx="2066452" cy="10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latin typeface="Roboto" pitchFamily="2" charset="0"/>
              <a:ea typeface="Roboto" pitchFamily="2" charset="0"/>
            </a:rPr>
            <a:t>Monarquias nacionais</a:t>
          </a:r>
        </a:p>
      </dsp:txBody>
      <dsp:txXfrm>
        <a:off x="30272" y="1312834"/>
        <a:ext cx="2005928" cy="972702"/>
      </dsp:txXfrm>
    </dsp:sp>
    <dsp:sp modelId="{B5EEBBA2-DA81-47D4-8012-C117573AADCD}">
      <dsp:nvSpPr>
        <dsp:cNvPr id="0" name=""/>
        <dsp:cNvSpPr/>
      </dsp:nvSpPr>
      <dsp:spPr>
        <a:xfrm rot="18308039">
          <a:off x="1756622" y="1177920"/>
          <a:ext cx="1459754" cy="48731"/>
        </a:xfrm>
        <a:custGeom>
          <a:avLst/>
          <a:gdLst/>
          <a:ahLst/>
          <a:cxnLst/>
          <a:rect l="0" t="0" r="0" b="0"/>
          <a:pathLst>
            <a:path>
              <a:moveTo>
                <a:pt x="0" y="24365"/>
              </a:moveTo>
              <a:lnTo>
                <a:pt x="1459754" y="24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2450005" y="1165792"/>
        <a:ext cx="72987" cy="72987"/>
      </dsp:txXfrm>
    </dsp:sp>
    <dsp:sp modelId="{4A3B802F-538A-40E2-8EC0-6E246207D046}">
      <dsp:nvSpPr>
        <dsp:cNvPr id="0" name=""/>
        <dsp:cNvSpPr/>
      </dsp:nvSpPr>
      <dsp:spPr>
        <a:xfrm>
          <a:off x="2906536" y="88773"/>
          <a:ext cx="5360789" cy="10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80975" lvl="0" indent="-18097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Roboto" pitchFamily="2" charset="0"/>
              <a:ea typeface="Roboto" pitchFamily="2" charset="0"/>
            </a:rPr>
            <a:t>  • Centralização do poder econômico e político: controle do comércio (moedas, impostos), da educação e da justiça.</a:t>
          </a:r>
        </a:p>
      </dsp:txBody>
      <dsp:txXfrm>
        <a:off x="2936798" y="119035"/>
        <a:ext cx="5300265" cy="972702"/>
      </dsp:txXfrm>
    </dsp:sp>
    <dsp:sp modelId="{BF75E195-18C0-4D8C-B7EE-B3EABC27BA88}">
      <dsp:nvSpPr>
        <dsp:cNvPr id="0" name=""/>
        <dsp:cNvSpPr/>
      </dsp:nvSpPr>
      <dsp:spPr>
        <a:xfrm>
          <a:off x="2066462" y="1774820"/>
          <a:ext cx="835765" cy="48731"/>
        </a:xfrm>
        <a:custGeom>
          <a:avLst/>
          <a:gdLst/>
          <a:ahLst/>
          <a:cxnLst/>
          <a:rect l="0" t="0" r="0" b="0"/>
          <a:pathLst>
            <a:path>
              <a:moveTo>
                <a:pt x="0" y="24365"/>
              </a:moveTo>
              <a:lnTo>
                <a:pt x="835765" y="24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2463450" y="1778291"/>
        <a:ext cx="41788" cy="41788"/>
      </dsp:txXfrm>
    </dsp:sp>
    <dsp:sp modelId="{0D3FB4DB-E3B5-4D59-B353-66C3CC87FE3D}">
      <dsp:nvSpPr>
        <dsp:cNvPr id="0" name=""/>
        <dsp:cNvSpPr/>
      </dsp:nvSpPr>
      <dsp:spPr>
        <a:xfrm>
          <a:off x="2902227" y="1282572"/>
          <a:ext cx="5386331" cy="10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85725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Roboto" pitchFamily="2" charset="0"/>
              <a:ea typeface="Roboto" pitchFamily="2" charset="0"/>
            </a:rPr>
            <a:t>• Ampliação do poder da burguesia</a:t>
          </a:r>
        </a:p>
      </dsp:txBody>
      <dsp:txXfrm>
        <a:off x="2932489" y="1312834"/>
        <a:ext cx="5325807" cy="972702"/>
      </dsp:txXfrm>
    </dsp:sp>
    <dsp:sp modelId="{DC02B44D-00A2-4118-8AF9-13CA3DE936A6}">
      <dsp:nvSpPr>
        <dsp:cNvPr id="0" name=""/>
        <dsp:cNvSpPr/>
      </dsp:nvSpPr>
      <dsp:spPr>
        <a:xfrm rot="3356734">
          <a:off x="1734453" y="2399952"/>
          <a:ext cx="1509060" cy="48731"/>
        </a:xfrm>
        <a:custGeom>
          <a:avLst/>
          <a:gdLst/>
          <a:ahLst/>
          <a:cxnLst/>
          <a:rect l="0" t="0" r="0" b="0"/>
          <a:pathLst>
            <a:path>
              <a:moveTo>
                <a:pt x="0" y="24365"/>
              </a:moveTo>
              <a:lnTo>
                <a:pt x="1509060" y="24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2451257" y="2386592"/>
        <a:ext cx="75453" cy="75453"/>
      </dsp:txXfrm>
    </dsp:sp>
    <dsp:sp modelId="{62B3A53C-3DDA-45B3-972F-06EDA3E27A3D}">
      <dsp:nvSpPr>
        <dsp:cNvPr id="0" name=""/>
        <dsp:cNvSpPr/>
      </dsp:nvSpPr>
      <dsp:spPr>
        <a:xfrm>
          <a:off x="2911506" y="2532838"/>
          <a:ext cx="5377052" cy="10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85725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Roboto" pitchFamily="2" charset="0"/>
              <a:ea typeface="Roboto" pitchFamily="2" charset="0"/>
            </a:rPr>
            <a:t>• Aliança entre reis e a Igreja Católica</a:t>
          </a:r>
        </a:p>
      </dsp:txBody>
      <dsp:txXfrm>
        <a:off x="2941768" y="2563100"/>
        <a:ext cx="5316528" cy="9727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6BF9D-F7D6-4942-A9AC-183CC2B892B5}">
      <dsp:nvSpPr>
        <dsp:cNvPr id="0" name=""/>
        <dsp:cNvSpPr/>
      </dsp:nvSpPr>
      <dsp:spPr>
        <a:xfrm rot="5400000">
          <a:off x="6570455" y="-101173"/>
          <a:ext cx="3839482" cy="404182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Teoria contratualista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rPr>
            <a:t>(o poder real não se explica pela religião)</a:t>
          </a:r>
        </a:p>
      </dsp:txBody>
      <dsp:txXfrm rot="-5400000">
        <a:off x="7142920" y="639914"/>
        <a:ext cx="2694552" cy="2559654"/>
      </dsp:txXfrm>
    </dsp:sp>
    <dsp:sp modelId="{ACC10886-9D34-4202-AA6A-A81BA467D364}">
      <dsp:nvSpPr>
        <dsp:cNvPr id="0" name=""/>
        <dsp:cNvSpPr/>
      </dsp:nvSpPr>
      <dsp:spPr>
        <a:xfrm>
          <a:off x="7746839" y="1128404"/>
          <a:ext cx="3478000" cy="186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D8F00-5AD0-4EBD-A139-D18B9FBBBF66}">
      <dsp:nvSpPr>
        <dsp:cNvPr id="0" name=""/>
        <dsp:cNvSpPr/>
      </dsp:nvSpPr>
      <dsp:spPr>
        <a:xfrm rot="5400000">
          <a:off x="3125393" y="-101173"/>
          <a:ext cx="3839482" cy="404182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Teoria do direito divino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rPr>
            <a:t>(o poder real é vontade divina)</a:t>
          </a:r>
        </a:p>
      </dsp:txBody>
      <dsp:txXfrm rot="-5400000">
        <a:off x="3697858" y="639914"/>
        <a:ext cx="2694552" cy="25596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2F384-5C54-40C9-ACAD-5684DFF267F2}">
      <dsp:nvSpPr>
        <dsp:cNvPr id="0" name=""/>
        <dsp:cNvSpPr/>
      </dsp:nvSpPr>
      <dsp:spPr>
        <a:xfrm rot="16200000">
          <a:off x="1421726" y="-1417691"/>
          <a:ext cx="2628291" cy="5471744"/>
        </a:xfrm>
        <a:prstGeom prst="round1Rect">
          <a:avLst/>
        </a:prstGeom>
        <a:solidFill>
          <a:srgbClr val="FF000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solidFill>
              <a:schemeClr val="tx2">
                <a:lumMod val="50000"/>
              </a:schemeClr>
            </a:solidFill>
            <a:latin typeface="Roboto" pitchFamily="2" charset="0"/>
            <a:ea typeface="Roboto" pitchFamily="2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solidFill>
              <a:schemeClr val="tx2">
                <a:lumMod val="50000"/>
              </a:schemeClr>
            </a:solidFill>
            <a:latin typeface="Roboto" pitchFamily="2" charset="0"/>
            <a:ea typeface="Roboto" pitchFamily="2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solidFill>
              <a:schemeClr val="tx2">
                <a:lumMod val="50000"/>
              </a:schemeClr>
            </a:solidFill>
            <a:latin typeface="Roboto" pitchFamily="2" charset="0"/>
            <a:ea typeface="Roboto" pitchFamily="2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rPr>
            <a:t>Inglaterra</a:t>
          </a:r>
        </a:p>
      </dsp:txBody>
      <dsp:txXfrm rot="5400000">
        <a:off x="0" y="4034"/>
        <a:ext cx="5471744" cy="1971219"/>
      </dsp:txXfrm>
    </dsp:sp>
    <dsp:sp modelId="{4057858B-D2A2-4C93-8616-DFCF7B0953CF}">
      <dsp:nvSpPr>
        <dsp:cNvPr id="0" name=""/>
        <dsp:cNvSpPr/>
      </dsp:nvSpPr>
      <dsp:spPr>
        <a:xfrm>
          <a:off x="5426765" y="-11446"/>
          <a:ext cx="4915526" cy="2673761"/>
        </a:xfrm>
        <a:prstGeom prst="round1Rect">
          <a:avLst/>
        </a:prstGeom>
        <a:solidFill>
          <a:schemeClr val="tx2">
            <a:lumMod val="7500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bg1">
                  <a:lumMod val="65000"/>
                </a:schemeClr>
              </a:solidFill>
              <a:latin typeface="Roboto" pitchFamily="2" charset="0"/>
              <a:ea typeface="Roboto" pitchFamily="2" charset="0"/>
            </a:rPr>
            <a:t> </a:t>
          </a:r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>
              <a:solidFill>
                <a:schemeClr val="bg1">
                  <a:lumMod val="65000"/>
                </a:schemeClr>
              </a:solidFill>
              <a:latin typeface="Roboto" pitchFamily="2" charset="0"/>
              <a:ea typeface="Roboto" pitchFamily="2" charset="0"/>
            </a:rPr>
            <a:t>França</a:t>
          </a:r>
        </a:p>
      </dsp:txBody>
      <dsp:txXfrm>
        <a:off x="5426765" y="-11446"/>
        <a:ext cx="4915526" cy="2005321"/>
      </dsp:txXfrm>
    </dsp:sp>
    <dsp:sp modelId="{73C40EE6-2C19-47C0-98F4-E3C1C787C741}">
      <dsp:nvSpPr>
        <dsp:cNvPr id="0" name=""/>
        <dsp:cNvSpPr/>
      </dsp:nvSpPr>
      <dsp:spPr>
        <a:xfrm rot="10800000">
          <a:off x="-5833" y="2368708"/>
          <a:ext cx="5542010" cy="2442261"/>
        </a:xfrm>
        <a:prstGeom prst="round1Rect">
          <a:avLst/>
        </a:prstGeom>
        <a:solidFill>
          <a:srgbClr val="FF000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85725" lvl="0" indent="-85725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Diversas conquistas da Carta Magna </a:t>
          </a:r>
        </a:p>
        <a:p>
          <a:pPr marL="85725" lvl="0" indent="-85725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  foram anuladas.</a:t>
          </a:r>
        </a:p>
        <a:p>
          <a:pPr marL="85725" lvl="0" indent="-85725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Henrique VIII rompeu com a Igreja Católica e fundou a Igreja Anglicana.</a:t>
          </a:r>
        </a:p>
      </dsp:txBody>
      <dsp:txXfrm rot="10800000">
        <a:off x="-5833" y="2979274"/>
        <a:ext cx="5542010" cy="1831696"/>
      </dsp:txXfrm>
    </dsp:sp>
    <dsp:sp modelId="{0ED9EDF1-289B-47F8-88A7-752BF4EA8B51}">
      <dsp:nvSpPr>
        <dsp:cNvPr id="0" name=""/>
        <dsp:cNvSpPr/>
      </dsp:nvSpPr>
      <dsp:spPr>
        <a:xfrm rot="5400000">
          <a:off x="6503918" y="976767"/>
          <a:ext cx="2628607" cy="5039746"/>
        </a:xfrm>
        <a:prstGeom prst="round1Rect">
          <a:avLst/>
        </a:prstGeom>
        <a:solidFill>
          <a:schemeClr val="tx2">
            <a:lumMod val="7500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O Rei Luís XIV assume as funções </a:t>
          </a:r>
        </a:p>
        <a:p>
          <a:pPr marL="0" lvl="0" indent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de rei e primeiro-ministro.</a:t>
          </a:r>
        </a:p>
        <a:p>
          <a:pPr marL="0" lvl="0" indent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Culto à imagem do rei (“Rei Sol”).</a:t>
          </a:r>
        </a:p>
      </dsp:txBody>
      <dsp:txXfrm rot="-5400000">
        <a:off x="5298349" y="2839487"/>
        <a:ext cx="5039746" cy="1971455"/>
      </dsp:txXfrm>
    </dsp:sp>
    <dsp:sp modelId="{E3A98C2D-6929-4227-A1BE-BE07BCB60AE2}">
      <dsp:nvSpPr>
        <dsp:cNvPr id="0" name=""/>
        <dsp:cNvSpPr/>
      </dsp:nvSpPr>
      <dsp:spPr>
        <a:xfrm>
          <a:off x="3240353" y="850521"/>
          <a:ext cx="4224562" cy="1656178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ts val="16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3600" b="1" kern="1200" dirty="0">
              <a:latin typeface="Roboto" pitchFamily="2" charset="0"/>
              <a:ea typeface="Roboto" pitchFamily="2" charset="0"/>
            </a:rPr>
            <a:t>Absolutismo</a:t>
          </a:r>
        </a:p>
        <a:p>
          <a:pPr marL="0" lvl="0" indent="0" algn="ctr" defTabSz="1600200">
            <a:lnSpc>
              <a:spcPts val="1600"/>
            </a:lnSpc>
            <a:spcBef>
              <a:spcPct val="0"/>
            </a:spcBef>
            <a:spcAft>
              <a:spcPts val="0"/>
            </a:spcAft>
            <a:buNone/>
          </a:pPr>
          <a:endParaRPr lang="pt-BR" sz="2000" b="1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1600200">
            <a:lnSpc>
              <a:spcPts val="2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0" kern="1200" dirty="0">
              <a:latin typeface="Roboto" pitchFamily="2" charset="0"/>
              <a:ea typeface="Roboto" pitchFamily="2" charset="0"/>
            </a:rPr>
            <a:t>Centralização extrema </a:t>
          </a:r>
        </a:p>
        <a:p>
          <a:pPr marL="0" lvl="0" indent="0" algn="ctr" defTabSz="1600200">
            <a:lnSpc>
              <a:spcPts val="2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0" kern="1200" dirty="0">
              <a:latin typeface="Roboto" pitchFamily="2" charset="0"/>
              <a:ea typeface="Roboto" pitchFamily="2" charset="0"/>
            </a:rPr>
            <a:t>do poder político</a:t>
          </a:r>
          <a:endParaRPr lang="pt-BR" sz="4800" b="0" kern="1200" dirty="0">
            <a:latin typeface="Roboto" pitchFamily="2" charset="0"/>
            <a:ea typeface="Roboto" pitchFamily="2" charset="0"/>
          </a:endParaRPr>
        </a:p>
      </dsp:txBody>
      <dsp:txXfrm>
        <a:off x="3321201" y="931369"/>
        <a:ext cx="4062866" cy="1494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A2B06-6535-42B7-AD1B-F6B9B6DCCF19}">
      <dsp:nvSpPr>
        <dsp:cNvPr id="0" name=""/>
        <dsp:cNvSpPr/>
      </dsp:nvSpPr>
      <dsp:spPr>
        <a:xfrm>
          <a:off x="-6564370" y="-1003905"/>
          <a:ext cx="7813074" cy="7813074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0D538-737D-410A-A7FC-577B395E7BC6}">
      <dsp:nvSpPr>
        <dsp:cNvPr id="0" name=""/>
        <dsp:cNvSpPr/>
      </dsp:nvSpPr>
      <dsp:spPr>
        <a:xfrm>
          <a:off x="653419" y="516938"/>
          <a:ext cx="10302243" cy="751823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Chamado de Tribunal do Santo Ofício (criado no séc. XII e restabelecido em 1478)</a:t>
          </a:r>
        </a:p>
      </dsp:txBody>
      <dsp:txXfrm>
        <a:off x="653419" y="516938"/>
        <a:ext cx="10302243" cy="751823"/>
      </dsp:txXfrm>
    </dsp:sp>
    <dsp:sp modelId="{6527DE74-E3C4-406F-837D-28A2E69B0766}">
      <dsp:nvSpPr>
        <dsp:cNvPr id="0" name=""/>
        <dsp:cNvSpPr/>
      </dsp:nvSpPr>
      <dsp:spPr>
        <a:xfrm>
          <a:off x="95243" y="334673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CF54A-97ED-4FC8-A182-4170264687F5}">
      <dsp:nvSpPr>
        <dsp:cNvPr id="0" name=""/>
        <dsp:cNvSpPr/>
      </dsp:nvSpPr>
      <dsp:spPr>
        <a:xfrm>
          <a:off x="1165443" y="1786163"/>
          <a:ext cx="9790219" cy="893081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Criado em para combater as heresias. </a:t>
          </a:r>
        </a:p>
      </dsp:txBody>
      <dsp:txXfrm>
        <a:off x="1165443" y="1786163"/>
        <a:ext cx="9790219" cy="893081"/>
      </dsp:txXfrm>
    </dsp:sp>
    <dsp:sp modelId="{7F7082FB-209C-4EA6-BD47-FE13A8A83C42}">
      <dsp:nvSpPr>
        <dsp:cNvPr id="0" name=""/>
        <dsp:cNvSpPr/>
      </dsp:nvSpPr>
      <dsp:spPr>
        <a:xfrm>
          <a:off x="607267" y="1674528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A4F10-6674-4258-AD39-010AFA231C53}">
      <dsp:nvSpPr>
        <dsp:cNvPr id="0" name=""/>
        <dsp:cNvSpPr/>
      </dsp:nvSpPr>
      <dsp:spPr>
        <a:xfrm>
          <a:off x="1165443" y="3126018"/>
          <a:ext cx="9790219" cy="893081"/>
        </a:xfrm>
        <a:prstGeom prst="rect">
          <a:avLst/>
        </a:prstGeom>
        <a:solidFill>
          <a:schemeClr val="tx1">
            <a:lumMod val="85000"/>
            <a:lum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denúncias poderiam ser anônimas e as confissões, obtidas sob tortura.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1165443" y="3126018"/>
        <a:ext cx="9790219" cy="893081"/>
      </dsp:txXfrm>
    </dsp:sp>
    <dsp:sp modelId="{C1CD1ECD-D5F0-4574-B382-A0B82F885707}">
      <dsp:nvSpPr>
        <dsp:cNvPr id="0" name=""/>
        <dsp:cNvSpPr/>
      </dsp:nvSpPr>
      <dsp:spPr>
        <a:xfrm>
          <a:off x="607267" y="3014383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04F8F-E5DA-4BD3-B59C-B5B4FE6EBFE2}">
      <dsp:nvSpPr>
        <dsp:cNvPr id="0" name=""/>
        <dsp:cNvSpPr/>
      </dsp:nvSpPr>
      <dsp:spPr>
        <a:xfrm>
          <a:off x="653419" y="4465873"/>
          <a:ext cx="10302243" cy="893081"/>
        </a:xfrm>
        <a:prstGeom prst="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Tornou-se prática oficial da Igreja em 1542; foi extinto em 1834.</a:t>
          </a:r>
        </a:p>
      </dsp:txBody>
      <dsp:txXfrm>
        <a:off x="653419" y="4465873"/>
        <a:ext cx="10302243" cy="893081"/>
      </dsp:txXfrm>
    </dsp:sp>
    <dsp:sp modelId="{B304DF9C-8E5A-4BA1-A820-F34569174C7C}">
      <dsp:nvSpPr>
        <dsp:cNvPr id="0" name=""/>
        <dsp:cNvSpPr/>
      </dsp:nvSpPr>
      <dsp:spPr>
        <a:xfrm>
          <a:off x="95243" y="4354238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7162E-2548-425A-88F1-B3C2FE51E311}">
      <dsp:nvSpPr>
        <dsp:cNvPr id="0" name=""/>
        <dsp:cNvSpPr/>
      </dsp:nvSpPr>
      <dsp:spPr>
        <a:xfrm>
          <a:off x="0" y="3019"/>
          <a:ext cx="107503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5F2EC-BD96-4FD9-9E46-5C7CC5F1FB8C}">
      <dsp:nvSpPr>
        <dsp:cNvPr id="0" name=""/>
        <dsp:cNvSpPr/>
      </dsp:nvSpPr>
      <dsp:spPr>
        <a:xfrm>
          <a:off x="0" y="3019"/>
          <a:ext cx="3552095" cy="6186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endParaRPr lang="pt-BR" sz="4000" b="1" kern="1200" dirty="0">
            <a:latin typeface="Roboto" pitchFamily="2" charset="0"/>
            <a:ea typeface="Roboto" pitchFamily="2" charset="0"/>
          </a:endParaRPr>
        </a:p>
      </dsp:txBody>
      <dsp:txXfrm>
        <a:off x="0" y="3019"/>
        <a:ext cx="3552095" cy="6186649"/>
      </dsp:txXfrm>
    </dsp:sp>
    <dsp:sp modelId="{5FFC0BA9-6F41-4D4A-8B5F-B8A3CC8847CF}">
      <dsp:nvSpPr>
        <dsp:cNvPr id="0" name=""/>
        <dsp:cNvSpPr/>
      </dsp:nvSpPr>
      <dsp:spPr>
        <a:xfrm>
          <a:off x="3687052" y="146669"/>
          <a:ext cx="7062767" cy="2873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Também chamado Império Romano do Oriente; vivia grande crise em 1204, por causa das Cruzadas.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Constantinopla, a capital do império, foi ocupada pelos muçulmanos até 1261. Em 1453, foi tomada pelos turco-otomanos.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1453 marcou o fim do Império Bizantino.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 ano é considerado também o marco do fim da Idade Média e início da Idade Moderna. </a:t>
          </a:r>
        </a:p>
      </dsp:txBody>
      <dsp:txXfrm>
        <a:off x="3687052" y="146669"/>
        <a:ext cx="7062767" cy="2873009"/>
      </dsp:txXfrm>
    </dsp:sp>
    <dsp:sp modelId="{6E35BCD2-8DDF-4B16-AF7C-22A71A521A57}">
      <dsp:nvSpPr>
        <dsp:cNvPr id="0" name=""/>
        <dsp:cNvSpPr/>
      </dsp:nvSpPr>
      <dsp:spPr>
        <a:xfrm>
          <a:off x="3552095" y="3019679"/>
          <a:ext cx="71977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FF1AE7-0DD5-4D1C-B10E-98C205195DC5}">
      <dsp:nvSpPr>
        <dsp:cNvPr id="0" name=""/>
        <dsp:cNvSpPr/>
      </dsp:nvSpPr>
      <dsp:spPr>
        <a:xfrm>
          <a:off x="3687052" y="3163330"/>
          <a:ext cx="7062767" cy="2873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687052" y="3163330"/>
        <a:ext cx="7062767" cy="2873009"/>
      </dsp:txXfrm>
    </dsp:sp>
    <dsp:sp modelId="{0B528FC8-0E1F-4B0E-A894-2067A194B59D}">
      <dsp:nvSpPr>
        <dsp:cNvPr id="0" name=""/>
        <dsp:cNvSpPr/>
      </dsp:nvSpPr>
      <dsp:spPr>
        <a:xfrm>
          <a:off x="3552095" y="6036340"/>
          <a:ext cx="71977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545E-BF5A-4FD4-BA9B-823E4100F58D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404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QuickStyle" Target="../diagrams/quickStyle3.xml"/><Relationship Id="rId5" Type="http://schemas.openxmlformats.org/officeDocument/2006/relationships/diagramQuickStyle" Target="../diagrams/quickStyle2.xml"/><Relationship Id="rId10" Type="http://schemas.openxmlformats.org/officeDocument/2006/relationships/diagramLayout" Target="../diagrams/layout3.xml"/><Relationship Id="rId4" Type="http://schemas.openxmlformats.org/officeDocument/2006/relationships/diagramLayout" Target="../diagrams/layout2.xml"/><Relationship Id="rId9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583" y="764704"/>
            <a:ext cx="11128387" cy="1364865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Das Monarquias Nacionais ao Absolutismo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75464" y="3075632"/>
            <a:ext cx="9214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Diferentes formas de organização social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As primeiras Monarquias Nacionais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rei se fortalece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E43745F-5182-B962-0C9C-7DFF5CB67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33" y="2101346"/>
            <a:ext cx="11841885" cy="35635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8844361-F44E-6DBF-D326-E871010DD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3621" y="2919024"/>
            <a:ext cx="3875204" cy="361136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473449D4-8599-183E-37A3-CC0B8DF431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3557" y="5709740"/>
            <a:ext cx="2730916" cy="76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83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sociedade feudal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00229949"/>
              </p:ext>
            </p:extLst>
          </p:nvPr>
        </p:nvGraphicFramePr>
        <p:xfrm>
          <a:off x="623230" y="1556792"/>
          <a:ext cx="108463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52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65036200"/>
              </p:ext>
            </p:extLst>
          </p:nvPr>
        </p:nvGraphicFramePr>
        <p:xfrm>
          <a:off x="1125860" y="2051450"/>
          <a:ext cx="10270466" cy="2755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46" y="2220939"/>
            <a:ext cx="4732750" cy="697932"/>
          </a:xfrm>
        </p:spPr>
        <p:txBody>
          <a:bodyPr>
            <a:noAutofit/>
          </a:bodyPr>
          <a:lstStyle/>
          <a:p>
            <a:pPr algn="l"/>
            <a:r>
              <a:rPr lang="pt-BR" sz="2800" b="1" dirty="0">
                <a:latin typeface="Roboto" pitchFamily="2" charset="0"/>
                <a:ea typeface="Roboto" pitchFamily="2" charset="0"/>
              </a:rPr>
              <a:t>Senhores feudais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38C82BF-F329-FCAC-24E8-6F4E9B8EE359}"/>
              </a:ext>
            </a:extLst>
          </p:cNvPr>
          <p:cNvSpPr txBox="1">
            <a:spLocks/>
          </p:cNvSpPr>
          <p:nvPr/>
        </p:nvSpPr>
        <p:spPr>
          <a:xfrm>
            <a:off x="6546239" y="2220940"/>
            <a:ext cx="4732750" cy="697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800" b="1" dirty="0">
                <a:latin typeface="Roboto" pitchFamily="2" charset="0"/>
                <a:ea typeface="Roboto" pitchFamily="2" charset="0"/>
              </a:rPr>
              <a:t>Burgueses</a:t>
            </a: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152FA642-9B64-23C3-F354-6DC248C7A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4907431"/>
              </p:ext>
            </p:extLst>
          </p:nvPr>
        </p:nvGraphicFramePr>
        <p:xfrm>
          <a:off x="2674032" y="5460943"/>
          <a:ext cx="6552728" cy="1187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5" name="Seta: para Baixo 14">
            <a:extLst>
              <a:ext uri="{FF2B5EF4-FFF2-40B4-BE49-F238E27FC236}">
                <a16:creationId xmlns:a16="http://schemas.microsoft.com/office/drawing/2014/main" id="{F531EB93-B357-F817-2FE8-58947029ABF4}"/>
              </a:ext>
            </a:extLst>
          </p:cNvPr>
          <p:cNvSpPr/>
          <p:nvPr/>
        </p:nvSpPr>
        <p:spPr>
          <a:xfrm>
            <a:off x="5302324" y="4976038"/>
            <a:ext cx="1584176" cy="333444"/>
          </a:xfrm>
          <a:prstGeom prst="downArrow">
            <a:avLst>
              <a:gd name="adj1" fmla="val 50000"/>
              <a:gd name="adj2" fmla="val 47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746D929-9A96-9B47-B260-EDD0BBA7D500}"/>
              </a:ext>
            </a:extLst>
          </p:cNvPr>
          <p:cNvSpPr txBox="1">
            <a:spLocks/>
          </p:cNvSpPr>
          <p:nvPr/>
        </p:nvSpPr>
        <p:spPr>
          <a:xfrm>
            <a:off x="609441" y="413792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Senhores feudais e burgueses</a:t>
            </a:r>
          </a:p>
        </p:txBody>
      </p:sp>
    </p:spTree>
    <p:extLst>
      <p:ext uri="{BB962C8B-B14F-4D97-AF65-F5344CB8AC3E}">
        <p14:creationId xmlns:p14="http://schemas.microsoft.com/office/powerpoint/2010/main" val="420183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61974"/>
            <a:ext cx="10969943" cy="85566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Monarquias nacionais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2982" y="1560812"/>
            <a:ext cx="114222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latin typeface="Roboto" pitchFamily="2" charset="0"/>
                <a:ea typeface="Roboto" pitchFamily="2" charset="0"/>
              </a:rPr>
              <a:t>Durante algum tempo, houve a permanência de diversos aspectos da sociedade feudal. </a:t>
            </a:r>
          </a:p>
          <a:p>
            <a:pPr algn="ctr"/>
            <a:r>
              <a:rPr lang="pt-BR" sz="2200" dirty="0">
                <a:latin typeface="Roboto" pitchFamily="2" charset="0"/>
                <a:ea typeface="Roboto" pitchFamily="2" charset="0"/>
              </a:rPr>
              <a:t>A centralização do poder do rei foi um processo lento. 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405329213"/>
              </p:ext>
            </p:extLst>
          </p:nvPr>
        </p:nvGraphicFramePr>
        <p:xfrm>
          <a:off x="1485900" y="2722489"/>
          <a:ext cx="8288559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793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650000"/>
            <a:ext cx="10969943" cy="906791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Sobre o poder monárquico</a:t>
            </a:r>
            <a:endParaRPr lang="pt-BR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081958734"/>
              </p:ext>
            </p:extLst>
          </p:nvPr>
        </p:nvGraphicFramePr>
        <p:xfrm>
          <a:off x="-530324" y="2132856"/>
          <a:ext cx="11230324" cy="4126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8830716" y="1766772"/>
            <a:ext cx="3071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Roboto" pitchFamily="2" charset="0"/>
                <a:ea typeface="Roboto" pitchFamily="2" charset="0"/>
              </a:rPr>
              <a:t>Maquiavel</a:t>
            </a:r>
          </a:p>
          <a:p>
            <a:r>
              <a:rPr lang="pt-BR" sz="1200" dirty="0">
                <a:latin typeface="Roboto" pitchFamily="2" charset="0"/>
                <a:ea typeface="Roboto" pitchFamily="2" charset="0"/>
              </a:rPr>
              <a:t>O governante deve conquistar </a:t>
            </a:r>
          </a:p>
          <a:p>
            <a:r>
              <a:rPr lang="pt-BR" sz="1200" dirty="0">
                <a:latin typeface="Roboto" pitchFamily="2" charset="0"/>
                <a:ea typeface="Roboto" pitchFamily="2" charset="0"/>
              </a:rPr>
              <a:t>e manter o poder.</a:t>
            </a:r>
          </a:p>
          <a:p>
            <a:pPr algn="ctr"/>
            <a:endParaRPr lang="pt-BR" sz="2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97868" y="5337701"/>
            <a:ext cx="22198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200" dirty="0" err="1">
                <a:latin typeface="Roboto" pitchFamily="2" charset="0"/>
                <a:ea typeface="Roboto" pitchFamily="2" charset="0"/>
              </a:rPr>
              <a:t>Bossuet</a:t>
            </a:r>
            <a:endParaRPr lang="pt-BR" sz="2200" dirty="0">
              <a:latin typeface="Roboto" pitchFamily="2" charset="0"/>
              <a:ea typeface="Roboto" pitchFamily="2" charset="0"/>
            </a:endParaRPr>
          </a:p>
          <a:p>
            <a:pPr algn="r"/>
            <a:r>
              <a:rPr lang="pt-BR" sz="1200" dirty="0">
                <a:latin typeface="Roboto" pitchFamily="2" charset="0"/>
                <a:ea typeface="Roboto" pitchFamily="2" charset="0"/>
              </a:rPr>
              <a:t>O poder real é concedido </a:t>
            </a:r>
          </a:p>
          <a:p>
            <a:pPr algn="r"/>
            <a:r>
              <a:rPr lang="pt-BR" sz="1200" dirty="0">
                <a:latin typeface="Roboto" pitchFamily="2" charset="0"/>
                <a:ea typeface="Roboto" pitchFamily="2" charset="0"/>
              </a:rPr>
              <a:t>por Deus.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75285" y="5636271"/>
            <a:ext cx="2844059" cy="365125"/>
          </a:xfrm>
        </p:spPr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E8FDA20-FECB-E694-71A6-27A35A100C9B}"/>
              </a:ext>
            </a:extLst>
          </p:cNvPr>
          <p:cNvSpPr txBox="1"/>
          <p:nvPr/>
        </p:nvSpPr>
        <p:spPr>
          <a:xfrm>
            <a:off x="911844" y="1763709"/>
            <a:ext cx="26394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200" dirty="0">
                <a:latin typeface="Roboto" pitchFamily="2" charset="0"/>
                <a:ea typeface="Roboto" pitchFamily="2" charset="0"/>
              </a:rPr>
              <a:t>Jean Bodin</a:t>
            </a:r>
          </a:p>
          <a:p>
            <a:pPr algn="r"/>
            <a:r>
              <a:rPr lang="pt-BR" sz="1400" dirty="0">
                <a:latin typeface="Roboto" pitchFamily="2" charset="0"/>
                <a:ea typeface="Roboto" pitchFamily="2" charset="0"/>
              </a:rPr>
              <a:t>O poder do rei é perpétuo e absoluto.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F532728-03F7-9167-F4B5-A5B106C0C097}"/>
              </a:ext>
            </a:extLst>
          </p:cNvPr>
          <p:cNvSpPr txBox="1"/>
          <p:nvPr/>
        </p:nvSpPr>
        <p:spPr>
          <a:xfrm>
            <a:off x="8771073" y="5548245"/>
            <a:ext cx="30715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Roboto" pitchFamily="2" charset="0"/>
                <a:ea typeface="Roboto" pitchFamily="2" charset="0"/>
              </a:rPr>
              <a:t>Hobbes</a:t>
            </a:r>
          </a:p>
          <a:p>
            <a:r>
              <a:rPr lang="pt-BR" sz="1200" dirty="0">
                <a:latin typeface="Roboto" pitchFamily="2" charset="0"/>
                <a:ea typeface="Roboto" pitchFamily="2" charset="0"/>
              </a:rPr>
              <a:t>O pacto social garante a paz. </a:t>
            </a:r>
          </a:p>
        </p:txBody>
      </p:sp>
    </p:spTree>
    <p:extLst>
      <p:ext uri="{BB962C8B-B14F-4D97-AF65-F5344CB8AC3E}">
        <p14:creationId xmlns:p14="http://schemas.microsoft.com/office/powerpoint/2010/main" val="181004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84135287"/>
              </p:ext>
            </p:extLst>
          </p:nvPr>
        </p:nvGraphicFramePr>
        <p:xfrm>
          <a:off x="1053852" y="1844824"/>
          <a:ext cx="1055842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07333" y="6918846"/>
            <a:ext cx="2844059" cy="365125"/>
          </a:xfrm>
        </p:spPr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3DC4ED0-74F4-CBC2-723B-816CD1661A58}"/>
              </a:ext>
            </a:extLst>
          </p:cNvPr>
          <p:cNvSpPr txBox="1"/>
          <p:nvPr/>
        </p:nvSpPr>
        <p:spPr>
          <a:xfrm>
            <a:off x="3430116" y="842069"/>
            <a:ext cx="60935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pt-BR" sz="4400" b="1" dirty="0">
                <a:latin typeface="Roboto" pitchFamily="2" charset="0"/>
                <a:ea typeface="Roboto" pitchFamily="2" charset="0"/>
              </a:rPr>
              <a:t>Absolutismo</a:t>
            </a:r>
          </a:p>
        </p:txBody>
      </p:sp>
    </p:spTree>
    <p:extLst>
      <p:ext uri="{BB962C8B-B14F-4D97-AF65-F5344CB8AC3E}">
        <p14:creationId xmlns:p14="http://schemas.microsoft.com/office/powerpoint/2010/main" val="233915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Inquisição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997888261"/>
              </p:ext>
            </p:extLst>
          </p:nvPr>
        </p:nvGraphicFramePr>
        <p:xfrm>
          <a:off x="815201" y="1224136"/>
          <a:ext cx="11038351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006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94232472"/>
              </p:ext>
            </p:extLst>
          </p:nvPr>
        </p:nvGraphicFramePr>
        <p:xfrm>
          <a:off x="719216" y="980728"/>
          <a:ext cx="1075039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9</a:t>
            </a:fld>
            <a:endParaRPr lang="pt-BR" dirty="0"/>
          </a:p>
        </p:txBody>
      </p:sp>
      <p:pic>
        <p:nvPicPr>
          <p:cNvPr id="4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E978133A-6F32-EC49-8E36-355BCA5E0467}"/>
              </a:ext>
            </a:extLst>
          </p:cNvPr>
          <p:cNvSpPr/>
          <p:nvPr/>
        </p:nvSpPr>
        <p:spPr>
          <a:xfrm>
            <a:off x="3322332" y="1449008"/>
            <a:ext cx="899872" cy="89987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8C444D3-D994-42DA-BF05-EADF5D6D1A50}"/>
              </a:ext>
            </a:extLst>
          </p:cNvPr>
          <p:cNvSpPr/>
          <p:nvPr/>
        </p:nvSpPr>
        <p:spPr>
          <a:xfrm>
            <a:off x="3322332" y="2817160"/>
            <a:ext cx="899872" cy="89987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E114E18-0090-3C6A-504F-BD3B7B5FEB5D}"/>
              </a:ext>
            </a:extLst>
          </p:cNvPr>
          <p:cNvSpPr/>
          <p:nvPr/>
        </p:nvSpPr>
        <p:spPr>
          <a:xfrm>
            <a:off x="3322332" y="3933056"/>
            <a:ext cx="899872" cy="89987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458EFA8-CE15-2CD2-8CD4-C5DE25030DD2}"/>
              </a:ext>
            </a:extLst>
          </p:cNvPr>
          <p:cNvSpPr/>
          <p:nvPr/>
        </p:nvSpPr>
        <p:spPr>
          <a:xfrm>
            <a:off x="3322332" y="5012396"/>
            <a:ext cx="899872" cy="89987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98F872-8A45-52C9-D7BE-D42CC717BB73}"/>
              </a:ext>
            </a:extLst>
          </p:cNvPr>
          <p:cNvSpPr txBox="1"/>
          <p:nvPr/>
        </p:nvSpPr>
        <p:spPr>
          <a:xfrm>
            <a:off x="609442" y="1383939"/>
            <a:ext cx="260311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t-BR" sz="4400" b="1" dirty="0">
                <a:latin typeface="Roboto" pitchFamily="2" charset="0"/>
                <a:ea typeface="Roboto" pitchFamily="2" charset="0"/>
              </a:rPr>
              <a:t>Fim do </a:t>
            </a:r>
          </a:p>
          <a:p>
            <a:pPr lvl="0"/>
            <a:r>
              <a:rPr lang="pt-BR" sz="4400" b="1" dirty="0">
                <a:latin typeface="Roboto" pitchFamily="2" charset="0"/>
                <a:ea typeface="Roboto" pitchFamily="2" charset="0"/>
              </a:rPr>
              <a:t>Império </a:t>
            </a:r>
          </a:p>
          <a:p>
            <a:pPr lvl="0"/>
            <a:r>
              <a:rPr lang="pt-BR" sz="4400" b="1" dirty="0">
                <a:latin typeface="Roboto" pitchFamily="2" charset="0"/>
                <a:ea typeface="Roboto" pitchFamily="2" charset="0"/>
              </a:rPr>
              <a:t>Bizantino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A94143B-9980-92BF-1796-DD3BE0C3F4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3547" y="882642"/>
            <a:ext cx="11481729" cy="30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693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5912</TotalTime>
  <Words>480</Words>
  <Application>Microsoft Office PowerPoint</Application>
  <PresentationFormat>Personalizar</PresentationFormat>
  <Paragraphs>94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Tema do Office</vt:lpstr>
      <vt:lpstr>Apresentação do PowerPoint</vt:lpstr>
      <vt:lpstr> Das Monarquias Nacionais ao Absolutismo</vt:lpstr>
      <vt:lpstr>A sociedade feudal</vt:lpstr>
      <vt:lpstr>Senhores feudais</vt:lpstr>
      <vt:lpstr>Monarquias nacionais</vt:lpstr>
      <vt:lpstr>Sobre o poder monárquico</vt:lpstr>
      <vt:lpstr>Apresentação do PowerPoint</vt:lpstr>
      <vt:lpstr>Inquisição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324</cp:revision>
  <dcterms:created xsi:type="dcterms:W3CDTF">2019-03-18T13:54:34Z</dcterms:created>
  <dcterms:modified xsi:type="dcterms:W3CDTF">2023-06-22T12:08:12Z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