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9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54" clrIdx="0"/>
  <p:cmAuthor id="1" name="Lilian Semenichin Nogueira" initials="LSN" lastIdx="35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6600"/>
    <a:srgbClr val="FD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0505-49AB-4457-BA07-0E9B97C6CD00}" v="9" dt="2023-05-17T13:16:53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310DE-95C9-4CE7-AA7F-400597FFCDEA}" type="doc">
      <dgm:prSet loTypeId="urn:microsoft.com/office/officeart/2005/8/layout/chevron1" loCatId="process" qsTypeId="urn:microsoft.com/office/officeart/2005/8/quickstyle/simple1" qsCatId="simple" csTypeId="urn:microsoft.com/office/officeart/2005/8/colors/accent4_5" csCatId="accent4" phldr="1"/>
      <dgm:spPr/>
    </dgm:pt>
    <dgm:pt modelId="{391875EC-A820-45BA-BF48-DA19A1A8FA4D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42%</a:t>
          </a:r>
        </a:p>
      </dgm:t>
    </dgm:pt>
    <dgm:pt modelId="{BA721E4D-8A6D-42B0-B559-48C673809D5E}" type="parTrans" cxnId="{9D266E66-F901-490D-B5C7-7F2541BB2CD1}">
      <dgm:prSet/>
      <dgm:spPr/>
      <dgm:t>
        <a:bodyPr/>
        <a:lstStyle/>
        <a:p>
          <a:endParaRPr lang="pt-BR"/>
        </a:p>
      </dgm:t>
    </dgm:pt>
    <dgm:pt modelId="{087460AE-FEF9-4168-A595-54D06C3181AD}" type="sibTrans" cxnId="{9D266E66-F901-490D-B5C7-7F2541BB2CD1}">
      <dgm:prSet/>
      <dgm:spPr/>
      <dgm:t>
        <a:bodyPr/>
        <a:lstStyle/>
        <a:p>
          <a:endParaRPr lang="pt-BR"/>
        </a:p>
      </dgm:t>
    </dgm:pt>
    <mc:AlternateContent xmlns:mc="http://schemas.openxmlformats.org/markup-compatibility/2006" xmlns:a14="http://schemas.microsoft.com/office/drawing/2010/main">
      <mc:Choice Requires="a14">
        <dgm:pt modelId="{BE76E0C8-1728-4B74-8B0A-692E1B2AC7CD}">
          <dgm:prSet phldrT="[Texto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"/>
                  </m:oMathParaPr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pt-B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m:oMathPara>
              </a14:m>
              <a:endParaRPr lang="pt-BR" dirty="0"/>
            </a:p>
          </dgm:t>
        </dgm:pt>
      </mc:Choice>
      <mc:Fallback xmlns="">
        <dgm:pt modelId="{BE76E0C8-1728-4B74-8B0A-692E1B2AC7CD}">
          <dgm:prSet phldrT="[Texto]"/>
          <dgm:spPr/>
          <dgm:t>
            <a:bodyPr/>
            <a:lstStyle/>
            <a:p>
              <a:pPr/>
              <a:r>
                <a:rPr lang="pt-BR" b="0" i="0">
                  <a:solidFill>
                    <a:schemeClr val="tx1"/>
                  </a:solidFill>
                  <a:latin typeface="Cambria Math" panose="02040503050406030204" pitchFamily="18" charset="0"/>
                </a:rPr>
                <a:t>42/100</a:t>
              </a:r>
              <a:endParaRPr lang="pt-BR" dirty="0"/>
            </a:p>
          </dgm:t>
        </dgm:pt>
      </mc:Fallback>
    </mc:AlternateContent>
    <dgm:pt modelId="{CB0AC46B-6FC6-42A9-9E18-BCCBDC9A0823}" type="parTrans" cxnId="{8259EB40-B388-45E5-BE48-851222F60423}">
      <dgm:prSet/>
      <dgm:spPr/>
      <dgm:t>
        <a:bodyPr/>
        <a:lstStyle/>
        <a:p>
          <a:endParaRPr lang="pt-BR"/>
        </a:p>
      </dgm:t>
    </dgm:pt>
    <dgm:pt modelId="{79B40238-7C27-469D-AD3F-9939DA21268E}" type="sibTrans" cxnId="{8259EB40-B388-45E5-BE48-851222F60423}">
      <dgm:prSet/>
      <dgm:spPr/>
      <dgm:t>
        <a:bodyPr/>
        <a:lstStyle/>
        <a:p>
          <a:endParaRPr lang="pt-BR"/>
        </a:p>
      </dgm:t>
    </dgm:pt>
    <dgm:pt modelId="{F078C68B-11C8-4035-A648-04D785BC9657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0,42</a:t>
          </a:r>
        </a:p>
      </dgm:t>
    </dgm:pt>
    <dgm:pt modelId="{20AF7B2F-91C6-4760-9856-4CAC79710D3A}" type="parTrans" cxnId="{1FA5933E-EA89-4B49-BA3D-9C877F4C028A}">
      <dgm:prSet/>
      <dgm:spPr/>
      <dgm:t>
        <a:bodyPr/>
        <a:lstStyle/>
        <a:p>
          <a:endParaRPr lang="pt-BR"/>
        </a:p>
      </dgm:t>
    </dgm:pt>
    <dgm:pt modelId="{C3343DC5-97BE-4C52-825E-065CD7B6E98F}" type="sibTrans" cxnId="{1FA5933E-EA89-4B49-BA3D-9C877F4C028A}">
      <dgm:prSet/>
      <dgm:spPr/>
      <dgm:t>
        <a:bodyPr/>
        <a:lstStyle/>
        <a:p>
          <a:endParaRPr lang="pt-BR"/>
        </a:p>
      </dgm:t>
    </dgm:pt>
    <dgm:pt modelId="{A37D1E21-5ED8-4008-BF24-6CBC08069A2A}" type="pres">
      <dgm:prSet presAssocID="{890310DE-95C9-4CE7-AA7F-400597FFCDEA}" presName="Name0" presStyleCnt="0">
        <dgm:presLayoutVars>
          <dgm:dir/>
          <dgm:animLvl val="lvl"/>
          <dgm:resizeHandles val="exact"/>
        </dgm:presLayoutVars>
      </dgm:prSet>
      <dgm:spPr/>
    </dgm:pt>
    <dgm:pt modelId="{AF1F6FDE-7DDC-4F25-9EEF-342FB2EDC612}" type="pres">
      <dgm:prSet presAssocID="{391875EC-A820-45BA-BF48-DA19A1A8FA4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02B1B16-9FB5-4CC4-A1E2-5123E87DBFC9}" type="pres">
      <dgm:prSet presAssocID="{087460AE-FEF9-4168-A595-54D06C3181AD}" presName="parTxOnlySpace" presStyleCnt="0"/>
      <dgm:spPr/>
    </dgm:pt>
    <dgm:pt modelId="{8EE3EC7B-63B6-4D8D-9BFD-F7A4DAFD85B1}" type="pres">
      <dgm:prSet presAssocID="{BE76E0C8-1728-4B74-8B0A-692E1B2AC7C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EC79D42-2EAE-43BF-86D7-3396575FFD24}" type="pres">
      <dgm:prSet presAssocID="{79B40238-7C27-469D-AD3F-9939DA21268E}" presName="parTxOnlySpace" presStyleCnt="0"/>
      <dgm:spPr/>
    </dgm:pt>
    <dgm:pt modelId="{431141D3-019C-4979-99F7-324B2486936A}" type="pres">
      <dgm:prSet presAssocID="{F078C68B-11C8-4035-A648-04D785BC965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620DD23-14EE-4ACF-B0D2-4D51A545D854}" type="presOf" srcId="{890310DE-95C9-4CE7-AA7F-400597FFCDEA}" destId="{A37D1E21-5ED8-4008-BF24-6CBC08069A2A}" srcOrd="0" destOrd="0" presId="urn:microsoft.com/office/officeart/2005/8/layout/chevron1"/>
    <dgm:cxn modelId="{1FA5933E-EA89-4B49-BA3D-9C877F4C028A}" srcId="{890310DE-95C9-4CE7-AA7F-400597FFCDEA}" destId="{F078C68B-11C8-4035-A648-04D785BC9657}" srcOrd="2" destOrd="0" parTransId="{20AF7B2F-91C6-4760-9856-4CAC79710D3A}" sibTransId="{C3343DC5-97BE-4C52-825E-065CD7B6E98F}"/>
    <dgm:cxn modelId="{8259EB40-B388-45E5-BE48-851222F60423}" srcId="{890310DE-95C9-4CE7-AA7F-400597FFCDEA}" destId="{BE76E0C8-1728-4B74-8B0A-692E1B2AC7CD}" srcOrd="1" destOrd="0" parTransId="{CB0AC46B-6FC6-42A9-9E18-BCCBDC9A0823}" sibTransId="{79B40238-7C27-469D-AD3F-9939DA21268E}"/>
    <dgm:cxn modelId="{9D266E66-F901-490D-B5C7-7F2541BB2CD1}" srcId="{890310DE-95C9-4CE7-AA7F-400597FFCDEA}" destId="{391875EC-A820-45BA-BF48-DA19A1A8FA4D}" srcOrd="0" destOrd="0" parTransId="{BA721E4D-8A6D-42B0-B559-48C673809D5E}" sibTransId="{087460AE-FEF9-4168-A595-54D06C3181AD}"/>
    <dgm:cxn modelId="{DE19AC69-8A0F-456B-91C5-9DFAFA8F6B1F}" type="presOf" srcId="{F078C68B-11C8-4035-A648-04D785BC9657}" destId="{431141D3-019C-4979-99F7-324B2486936A}" srcOrd="0" destOrd="0" presId="urn:microsoft.com/office/officeart/2005/8/layout/chevron1"/>
    <dgm:cxn modelId="{5391D24C-09E9-4A26-B11A-2329961CEA55}" type="presOf" srcId="{391875EC-A820-45BA-BF48-DA19A1A8FA4D}" destId="{AF1F6FDE-7DDC-4F25-9EEF-342FB2EDC612}" srcOrd="0" destOrd="0" presId="urn:microsoft.com/office/officeart/2005/8/layout/chevron1"/>
    <dgm:cxn modelId="{1AB2BF99-89D2-48D0-A77E-AC6762FBB4EF}" type="presOf" srcId="{BE76E0C8-1728-4B74-8B0A-692E1B2AC7CD}" destId="{8EE3EC7B-63B6-4D8D-9BFD-F7A4DAFD85B1}" srcOrd="0" destOrd="0" presId="urn:microsoft.com/office/officeart/2005/8/layout/chevron1"/>
    <dgm:cxn modelId="{DDE5AFF6-D27B-42C6-84BD-5054EA9496D0}" type="presParOf" srcId="{A37D1E21-5ED8-4008-BF24-6CBC08069A2A}" destId="{AF1F6FDE-7DDC-4F25-9EEF-342FB2EDC612}" srcOrd="0" destOrd="0" presId="urn:microsoft.com/office/officeart/2005/8/layout/chevron1"/>
    <dgm:cxn modelId="{E82CA8FF-1296-4324-9A08-2B3318F892D9}" type="presParOf" srcId="{A37D1E21-5ED8-4008-BF24-6CBC08069A2A}" destId="{702B1B16-9FB5-4CC4-A1E2-5123E87DBFC9}" srcOrd="1" destOrd="0" presId="urn:microsoft.com/office/officeart/2005/8/layout/chevron1"/>
    <dgm:cxn modelId="{DAECB6FA-6921-49D5-AC86-2A9189723DC1}" type="presParOf" srcId="{A37D1E21-5ED8-4008-BF24-6CBC08069A2A}" destId="{8EE3EC7B-63B6-4D8D-9BFD-F7A4DAFD85B1}" srcOrd="2" destOrd="0" presId="urn:microsoft.com/office/officeart/2005/8/layout/chevron1"/>
    <dgm:cxn modelId="{1A8F09E8-BBDC-45D6-81D7-19A5C6211F83}" type="presParOf" srcId="{A37D1E21-5ED8-4008-BF24-6CBC08069A2A}" destId="{FEC79D42-2EAE-43BF-86D7-3396575FFD24}" srcOrd="3" destOrd="0" presId="urn:microsoft.com/office/officeart/2005/8/layout/chevron1"/>
    <dgm:cxn modelId="{B05BF010-7829-41E5-A701-FB9FB051540C}" type="presParOf" srcId="{A37D1E21-5ED8-4008-BF24-6CBC08069A2A}" destId="{431141D3-019C-4979-99F7-324B2486936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0310DE-95C9-4CE7-AA7F-400597FFCDEA}" type="doc">
      <dgm:prSet loTypeId="urn:microsoft.com/office/officeart/2005/8/layout/chevron1" loCatId="process" qsTypeId="urn:microsoft.com/office/officeart/2005/8/quickstyle/simple2" qsCatId="simple" csTypeId="urn:microsoft.com/office/officeart/2005/8/colors/accent4_4" csCatId="accent4" phldr="1"/>
      <dgm:spPr/>
    </dgm:pt>
    <dgm:pt modelId="{391875EC-A820-45BA-BF48-DA19A1A8FA4D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9%</a:t>
          </a:r>
        </a:p>
      </dgm:t>
    </dgm:pt>
    <dgm:pt modelId="{BA721E4D-8A6D-42B0-B559-48C673809D5E}" type="parTrans" cxnId="{9D266E66-F901-490D-B5C7-7F2541BB2CD1}">
      <dgm:prSet/>
      <dgm:spPr/>
      <dgm:t>
        <a:bodyPr/>
        <a:lstStyle/>
        <a:p>
          <a:endParaRPr lang="pt-BR"/>
        </a:p>
      </dgm:t>
    </dgm:pt>
    <dgm:pt modelId="{087460AE-FEF9-4168-A595-54D06C3181AD}" type="sibTrans" cxnId="{9D266E66-F901-490D-B5C7-7F2541BB2CD1}">
      <dgm:prSet/>
      <dgm:spPr/>
      <dgm:t>
        <a:bodyPr/>
        <a:lstStyle/>
        <a:p>
          <a:endParaRPr lang="pt-BR"/>
        </a:p>
      </dgm:t>
    </dgm:pt>
    <mc:AlternateContent xmlns:mc="http://schemas.openxmlformats.org/markup-compatibility/2006" xmlns:a14="http://schemas.microsoft.com/office/drawing/2010/main">
      <mc:Choice Requires="a14">
        <dgm:pt modelId="{BE76E0C8-1728-4B74-8B0A-692E1B2AC7CD}">
          <dgm:prSet phldrT="[Texto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"/>
                  </m:oMathParaPr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pt-B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m:oMathPara>
              </a14:m>
              <a:endParaRPr lang="pt-BR" dirty="0"/>
            </a:p>
          </dgm:t>
        </dgm:pt>
      </mc:Choice>
      <mc:Fallback xmlns="">
        <dgm:pt modelId="{BE76E0C8-1728-4B74-8B0A-692E1B2AC7CD}">
          <dgm:prSet phldrT="[Texto]"/>
          <dgm:spPr/>
          <dgm:t>
            <a:bodyPr/>
            <a:lstStyle/>
            <a:p>
              <a:pPr/>
              <a:r>
                <a:rPr lang="pt-BR" b="0" i="0">
                  <a:solidFill>
                    <a:schemeClr val="tx1"/>
                  </a:solidFill>
                  <a:latin typeface="Cambria Math" panose="02040503050406030204" pitchFamily="18" charset="0"/>
                </a:rPr>
                <a:t>9/100</a:t>
              </a:r>
              <a:endParaRPr lang="pt-BR" dirty="0"/>
            </a:p>
          </dgm:t>
        </dgm:pt>
      </mc:Fallback>
    </mc:AlternateContent>
    <dgm:pt modelId="{CB0AC46B-6FC6-42A9-9E18-BCCBDC9A0823}" type="parTrans" cxnId="{8259EB40-B388-45E5-BE48-851222F60423}">
      <dgm:prSet/>
      <dgm:spPr/>
      <dgm:t>
        <a:bodyPr/>
        <a:lstStyle/>
        <a:p>
          <a:endParaRPr lang="pt-BR"/>
        </a:p>
      </dgm:t>
    </dgm:pt>
    <dgm:pt modelId="{79B40238-7C27-469D-AD3F-9939DA21268E}" type="sibTrans" cxnId="{8259EB40-B388-45E5-BE48-851222F60423}">
      <dgm:prSet/>
      <dgm:spPr/>
      <dgm:t>
        <a:bodyPr/>
        <a:lstStyle/>
        <a:p>
          <a:endParaRPr lang="pt-BR"/>
        </a:p>
      </dgm:t>
    </dgm:pt>
    <dgm:pt modelId="{F078C68B-11C8-4035-A648-04D785BC9657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0,09</a:t>
          </a:r>
        </a:p>
      </dgm:t>
    </dgm:pt>
    <dgm:pt modelId="{20AF7B2F-91C6-4760-9856-4CAC79710D3A}" type="parTrans" cxnId="{1FA5933E-EA89-4B49-BA3D-9C877F4C028A}">
      <dgm:prSet/>
      <dgm:spPr/>
      <dgm:t>
        <a:bodyPr/>
        <a:lstStyle/>
        <a:p>
          <a:endParaRPr lang="pt-BR"/>
        </a:p>
      </dgm:t>
    </dgm:pt>
    <dgm:pt modelId="{C3343DC5-97BE-4C52-825E-065CD7B6E98F}" type="sibTrans" cxnId="{1FA5933E-EA89-4B49-BA3D-9C877F4C028A}">
      <dgm:prSet/>
      <dgm:spPr/>
      <dgm:t>
        <a:bodyPr/>
        <a:lstStyle/>
        <a:p>
          <a:endParaRPr lang="pt-BR"/>
        </a:p>
      </dgm:t>
    </dgm:pt>
    <dgm:pt modelId="{A37D1E21-5ED8-4008-BF24-6CBC08069A2A}" type="pres">
      <dgm:prSet presAssocID="{890310DE-95C9-4CE7-AA7F-400597FFCDEA}" presName="Name0" presStyleCnt="0">
        <dgm:presLayoutVars>
          <dgm:dir/>
          <dgm:animLvl val="lvl"/>
          <dgm:resizeHandles val="exact"/>
        </dgm:presLayoutVars>
      </dgm:prSet>
      <dgm:spPr/>
    </dgm:pt>
    <dgm:pt modelId="{AF1F6FDE-7DDC-4F25-9EEF-342FB2EDC612}" type="pres">
      <dgm:prSet presAssocID="{391875EC-A820-45BA-BF48-DA19A1A8FA4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02B1B16-9FB5-4CC4-A1E2-5123E87DBFC9}" type="pres">
      <dgm:prSet presAssocID="{087460AE-FEF9-4168-A595-54D06C3181AD}" presName="parTxOnlySpace" presStyleCnt="0"/>
      <dgm:spPr/>
    </dgm:pt>
    <dgm:pt modelId="{8EE3EC7B-63B6-4D8D-9BFD-F7A4DAFD85B1}" type="pres">
      <dgm:prSet presAssocID="{BE76E0C8-1728-4B74-8B0A-692E1B2AC7C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EC79D42-2EAE-43BF-86D7-3396575FFD24}" type="pres">
      <dgm:prSet presAssocID="{79B40238-7C27-469D-AD3F-9939DA21268E}" presName="parTxOnlySpace" presStyleCnt="0"/>
      <dgm:spPr/>
    </dgm:pt>
    <dgm:pt modelId="{431141D3-019C-4979-99F7-324B2486936A}" type="pres">
      <dgm:prSet presAssocID="{F078C68B-11C8-4035-A648-04D785BC965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620DD23-14EE-4ACF-B0D2-4D51A545D854}" type="presOf" srcId="{890310DE-95C9-4CE7-AA7F-400597FFCDEA}" destId="{A37D1E21-5ED8-4008-BF24-6CBC08069A2A}" srcOrd="0" destOrd="0" presId="urn:microsoft.com/office/officeart/2005/8/layout/chevron1"/>
    <dgm:cxn modelId="{1FA5933E-EA89-4B49-BA3D-9C877F4C028A}" srcId="{890310DE-95C9-4CE7-AA7F-400597FFCDEA}" destId="{F078C68B-11C8-4035-A648-04D785BC9657}" srcOrd="2" destOrd="0" parTransId="{20AF7B2F-91C6-4760-9856-4CAC79710D3A}" sibTransId="{C3343DC5-97BE-4C52-825E-065CD7B6E98F}"/>
    <dgm:cxn modelId="{8259EB40-B388-45E5-BE48-851222F60423}" srcId="{890310DE-95C9-4CE7-AA7F-400597FFCDEA}" destId="{BE76E0C8-1728-4B74-8B0A-692E1B2AC7CD}" srcOrd="1" destOrd="0" parTransId="{CB0AC46B-6FC6-42A9-9E18-BCCBDC9A0823}" sibTransId="{79B40238-7C27-469D-AD3F-9939DA21268E}"/>
    <dgm:cxn modelId="{9D266E66-F901-490D-B5C7-7F2541BB2CD1}" srcId="{890310DE-95C9-4CE7-AA7F-400597FFCDEA}" destId="{391875EC-A820-45BA-BF48-DA19A1A8FA4D}" srcOrd="0" destOrd="0" parTransId="{BA721E4D-8A6D-42B0-B559-48C673809D5E}" sibTransId="{087460AE-FEF9-4168-A595-54D06C3181AD}"/>
    <dgm:cxn modelId="{DE19AC69-8A0F-456B-91C5-9DFAFA8F6B1F}" type="presOf" srcId="{F078C68B-11C8-4035-A648-04D785BC9657}" destId="{431141D3-019C-4979-99F7-324B2486936A}" srcOrd="0" destOrd="0" presId="urn:microsoft.com/office/officeart/2005/8/layout/chevron1"/>
    <dgm:cxn modelId="{5391D24C-09E9-4A26-B11A-2329961CEA55}" type="presOf" srcId="{391875EC-A820-45BA-BF48-DA19A1A8FA4D}" destId="{AF1F6FDE-7DDC-4F25-9EEF-342FB2EDC612}" srcOrd="0" destOrd="0" presId="urn:microsoft.com/office/officeart/2005/8/layout/chevron1"/>
    <dgm:cxn modelId="{1AB2BF99-89D2-48D0-A77E-AC6762FBB4EF}" type="presOf" srcId="{BE76E0C8-1728-4B74-8B0A-692E1B2AC7CD}" destId="{8EE3EC7B-63B6-4D8D-9BFD-F7A4DAFD85B1}" srcOrd="0" destOrd="0" presId="urn:microsoft.com/office/officeart/2005/8/layout/chevron1"/>
    <dgm:cxn modelId="{DDE5AFF6-D27B-42C6-84BD-5054EA9496D0}" type="presParOf" srcId="{A37D1E21-5ED8-4008-BF24-6CBC08069A2A}" destId="{AF1F6FDE-7DDC-4F25-9EEF-342FB2EDC612}" srcOrd="0" destOrd="0" presId="urn:microsoft.com/office/officeart/2005/8/layout/chevron1"/>
    <dgm:cxn modelId="{E82CA8FF-1296-4324-9A08-2B3318F892D9}" type="presParOf" srcId="{A37D1E21-5ED8-4008-BF24-6CBC08069A2A}" destId="{702B1B16-9FB5-4CC4-A1E2-5123E87DBFC9}" srcOrd="1" destOrd="0" presId="urn:microsoft.com/office/officeart/2005/8/layout/chevron1"/>
    <dgm:cxn modelId="{DAECB6FA-6921-49D5-AC86-2A9189723DC1}" type="presParOf" srcId="{A37D1E21-5ED8-4008-BF24-6CBC08069A2A}" destId="{8EE3EC7B-63B6-4D8D-9BFD-F7A4DAFD85B1}" srcOrd="2" destOrd="0" presId="urn:microsoft.com/office/officeart/2005/8/layout/chevron1"/>
    <dgm:cxn modelId="{1A8F09E8-BBDC-45D6-81D7-19A5C6211F83}" type="presParOf" srcId="{A37D1E21-5ED8-4008-BF24-6CBC08069A2A}" destId="{FEC79D42-2EAE-43BF-86D7-3396575FFD24}" srcOrd="3" destOrd="0" presId="urn:microsoft.com/office/officeart/2005/8/layout/chevron1"/>
    <dgm:cxn modelId="{B05BF010-7829-41E5-A701-FB9FB051540C}" type="presParOf" srcId="{A37D1E21-5ED8-4008-BF24-6CBC08069A2A}" destId="{431141D3-019C-4979-99F7-324B2486936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F6FDE-7DDC-4F25-9EEF-342FB2EDC612}">
      <dsp:nvSpPr>
        <dsp:cNvPr id="0" name=""/>
        <dsp:cNvSpPr/>
      </dsp:nvSpPr>
      <dsp:spPr>
        <a:xfrm>
          <a:off x="1986" y="439058"/>
          <a:ext cx="2420445" cy="968178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solidFill>
                <a:schemeClr val="tx1"/>
              </a:solidFill>
            </a:rPr>
            <a:t>42%</a:t>
          </a:r>
        </a:p>
      </dsp:txBody>
      <dsp:txXfrm>
        <a:off x="486075" y="439058"/>
        <a:ext cx="1452267" cy="968178"/>
      </dsp:txXfrm>
    </dsp:sp>
    <dsp:sp modelId="{8EE3EC7B-63B6-4D8D-9BFD-F7A4DAFD85B1}">
      <dsp:nvSpPr>
        <dsp:cNvPr id="0" name=""/>
        <dsp:cNvSpPr/>
      </dsp:nvSpPr>
      <dsp:spPr>
        <a:xfrm>
          <a:off x="2180388" y="439058"/>
          <a:ext cx="2420445" cy="968178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"/>
              </m:oMathParaPr>
              <m:oMath xmlns:m="http://schemas.openxmlformats.org/officeDocument/2006/math">
                <m:f>
                  <m:fPr>
                    <m:ctrlPr>
                      <a:rPr lang="pt-BR" sz="25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</m:ctrlPr>
                  </m:fPr>
                  <m:num>
                    <m:r>
                      <a:rPr lang="pt-BR" sz="25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42</m:t>
                    </m:r>
                  </m:num>
                  <m:den>
                    <m:r>
                      <a:rPr lang="pt-BR" sz="25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100</m:t>
                    </m:r>
                  </m:den>
                </m:f>
              </m:oMath>
            </m:oMathPara>
          </a14:m>
          <a:endParaRPr lang="pt-BR" sz="2500" kern="1200" dirty="0"/>
        </a:p>
      </dsp:txBody>
      <dsp:txXfrm>
        <a:off x="2664477" y="439058"/>
        <a:ext cx="1452267" cy="968178"/>
      </dsp:txXfrm>
    </dsp:sp>
    <dsp:sp modelId="{431141D3-019C-4979-99F7-324B2486936A}">
      <dsp:nvSpPr>
        <dsp:cNvPr id="0" name=""/>
        <dsp:cNvSpPr/>
      </dsp:nvSpPr>
      <dsp:spPr>
        <a:xfrm>
          <a:off x="4358789" y="439058"/>
          <a:ext cx="2420445" cy="968178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solidFill>
                <a:schemeClr val="tx1"/>
              </a:solidFill>
            </a:rPr>
            <a:t>0,42</a:t>
          </a:r>
        </a:p>
      </dsp:txBody>
      <dsp:txXfrm>
        <a:off x="4842878" y="439058"/>
        <a:ext cx="1452267" cy="968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F6FDE-7DDC-4F25-9EEF-342FB2EDC612}">
      <dsp:nvSpPr>
        <dsp:cNvPr id="0" name=""/>
        <dsp:cNvSpPr/>
      </dsp:nvSpPr>
      <dsp:spPr>
        <a:xfrm>
          <a:off x="1986" y="439058"/>
          <a:ext cx="2420445" cy="968178"/>
        </a:xfrm>
        <a:prstGeom prst="chevron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solidFill>
                <a:schemeClr val="tx1"/>
              </a:solidFill>
            </a:rPr>
            <a:t>9%</a:t>
          </a:r>
        </a:p>
      </dsp:txBody>
      <dsp:txXfrm>
        <a:off x="486075" y="439058"/>
        <a:ext cx="1452267" cy="968178"/>
      </dsp:txXfrm>
    </dsp:sp>
    <dsp:sp modelId="{8EE3EC7B-63B6-4D8D-9BFD-F7A4DAFD85B1}">
      <dsp:nvSpPr>
        <dsp:cNvPr id="0" name=""/>
        <dsp:cNvSpPr/>
      </dsp:nvSpPr>
      <dsp:spPr>
        <a:xfrm>
          <a:off x="2180388" y="439058"/>
          <a:ext cx="2420445" cy="968178"/>
        </a:xfrm>
        <a:prstGeom prst="chevron">
          <a:avLst/>
        </a:prstGeom>
        <a:solidFill>
          <a:schemeClr val="accent4">
            <a:shade val="50000"/>
            <a:hueOff val="-396136"/>
            <a:satOff val="0"/>
            <a:lumOff val="322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"/>
              </m:oMathParaPr>
              <m:oMath xmlns:m="http://schemas.openxmlformats.org/officeDocument/2006/math">
                <m:f>
                  <m:fPr>
                    <m:ctrlPr>
                      <a:rPr lang="pt-BR" sz="25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</m:ctrlPr>
                  </m:fPr>
                  <m:num>
                    <m:r>
                      <a:rPr lang="pt-BR" sz="25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9</m:t>
                    </m:r>
                  </m:num>
                  <m:den>
                    <m:r>
                      <a:rPr lang="pt-BR" sz="25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100</m:t>
                    </m:r>
                  </m:den>
                </m:f>
              </m:oMath>
            </m:oMathPara>
          </a14:m>
          <a:endParaRPr lang="pt-BR" sz="2500" kern="1200" dirty="0"/>
        </a:p>
      </dsp:txBody>
      <dsp:txXfrm>
        <a:off x="2664477" y="439058"/>
        <a:ext cx="1452267" cy="968178"/>
      </dsp:txXfrm>
    </dsp:sp>
    <dsp:sp modelId="{431141D3-019C-4979-99F7-324B2486936A}">
      <dsp:nvSpPr>
        <dsp:cNvPr id="0" name=""/>
        <dsp:cNvSpPr/>
      </dsp:nvSpPr>
      <dsp:spPr>
        <a:xfrm>
          <a:off x="4358789" y="439058"/>
          <a:ext cx="2420445" cy="968178"/>
        </a:xfrm>
        <a:prstGeom prst="chevron">
          <a:avLst/>
        </a:prstGeom>
        <a:solidFill>
          <a:schemeClr val="accent4">
            <a:shade val="50000"/>
            <a:hueOff val="-396136"/>
            <a:satOff val="0"/>
            <a:lumOff val="322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solidFill>
                <a:schemeClr val="tx1"/>
              </a:solidFill>
            </a:rPr>
            <a:t>0,09</a:t>
          </a:r>
        </a:p>
      </dsp:txBody>
      <dsp:txXfrm>
        <a:off x="4842878" y="439058"/>
        <a:ext cx="1452267" cy="968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03F0-155F-4A45-96B8-C1185A1FAA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F6EB-1A2F-6248-8FD1-ECBDCC899F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3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5E19-9E1B-45B8-8D9B-4BADC3E3C864}" type="datetimeFigureOut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7EB2-C6B2-438A-97E5-B8D5FF3D8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70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0408-5B5D-0A4D-BACC-C5920E371E33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4445-5383-2044-B61E-049BBED01DC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F4D0-C9BC-5B44-A31F-645C6051C81E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615D-1490-1649-835D-15358B35BBD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FE6-679C-5D4A-BD16-6FE7240FF958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5787-0875-F84D-8A67-86E151FA5072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14D-79B2-764F-BFFD-F2C770B20610}" type="datetime1">
              <a:rPr lang="pt-BR" smtClean="0"/>
              <a:t>02/06/2023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CB2-6186-2E4E-8CD4-59CEEF19E2A3}" type="datetime1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14FC-F21A-6741-8853-EBEE3D1410B9}" type="datetime1">
              <a:rPr lang="pt-BR" smtClean="0"/>
              <a:t>02/06/2023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F47D-8866-3848-8D3C-F4FB5037C4CE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B045-2FB4-A844-9D89-02219B808A89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3B31-1DFF-444F-9496-EB073C45007F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NULL"/><Relationship Id="rId13" Type="http://schemas.openxmlformats.org/officeDocument/2006/relationships/diagramLayout" Target="../diagrams/layout2.xml"/><Relationship Id="rId18" Type="http://schemas.openxmlformats.org/officeDocument/2006/relationships/diagramLayout" Target="NULL"/><Relationship Id="rId3" Type="http://schemas.openxmlformats.org/officeDocument/2006/relationships/diagramData" Target="../diagrams/data1.xml"/><Relationship Id="rId21" Type="http://schemas.openxmlformats.org/officeDocument/2006/relationships/image" Target="../media/image2.png"/><Relationship Id="rId7" Type="http://schemas.microsoft.com/office/2007/relationships/diagramDrawing" Target="../diagrams/drawing1.xml"/><Relationship Id="rId12" Type="http://schemas.openxmlformats.org/officeDocument/2006/relationships/diagramData" Target="../diagrams/data2.xml"/><Relationship Id="rId17" Type="http://schemas.openxmlformats.org/officeDocument/2006/relationships/diagramData" Target="NULL"/><Relationship Id="rId2" Type="http://schemas.openxmlformats.org/officeDocument/2006/relationships/image" Target="../media/image105.png"/><Relationship Id="rId16" Type="http://schemas.microsoft.com/office/2007/relationships/diagramDrawing" Target="../diagrams/drawing2.xml"/><Relationship Id="rId20" Type="http://schemas.openxmlformats.org/officeDocument/2006/relationships/diagramColors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NULL"/><Relationship Id="rId5" Type="http://schemas.openxmlformats.org/officeDocument/2006/relationships/diagramQuickStyle" Target="../diagrams/quickStyle1.xml"/><Relationship Id="rId15" Type="http://schemas.openxmlformats.org/officeDocument/2006/relationships/diagramColors" Target="../diagrams/colors2.xml"/><Relationship Id="rId10" Type="http://schemas.openxmlformats.org/officeDocument/2006/relationships/diagramQuickStyle" Target="NULL"/><Relationship Id="rId19" Type="http://schemas.openxmlformats.org/officeDocument/2006/relationships/diagramQuickStyle" Target="NULL"/><Relationship Id="rId4" Type="http://schemas.openxmlformats.org/officeDocument/2006/relationships/diagramLayout" Target="../diagrams/layout1.xml"/><Relationship Id="rId9" Type="http://schemas.openxmlformats.org/officeDocument/2006/relationships/diagramLayout" Target="NULL"/><Relationship Id="rId1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4.emf"/><Relationship Id="rId7" Type="http://schemas.openxmlformats.org/officeDocument/2006/relationships/image" Target="../media/image9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NULL"/><Relationship Id="rId4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E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07"/>
          <a:stretch/>
        </p:blipFill>
        <p:spPr>
          <a:xfrm>
            <a:off x="-14990" y="0"/>
            <a:ext cx="938384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176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719583"/>
            <a:ext cx="11891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Número decimal e porcentagem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9A5424B-22CB-43AE-A403-74E0209F5B20}"/>
              </a:ext>
            </a:extLst>
          </p:cNvPr>
          <p:cNvSpPr/>
          <p:nvPr/>
        </p:nvSpPr>
        <p:spPr>
          <a:xfrm>
            <a:off x="1088415" y="3665694"/>
            <a:ext cx="1366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dirty="0">
                <a:latin typeface="Roboto"/>
              </a:rPr>
              <a:t>Exemplos: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B0450CBC-6E22-4932-93AF-11BCDF2F5E72}"/>
                  </a:ext>
                </a:extLst>
              </p:cNvPr>
              <p:cNvSpPr/>
              <p:nvPr/>
            </p:nvSpPr>
            <p:spPr>
              <a:xfrm>
                <a:off x="502810" y="1515619"/>
                <a:ext cx="10954622" cy="1935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2000" dirty="0">
                    <a:latin typeface="Roboto"/>
                  </a:rPr>
                  <a:t>A expressão 10% (lê-se dez porcento) indica 10 partes da unidade dividida em 100 partes iguais. </a:t>
                </a:r>
              </a:p>
              <a:p>
                <a:endParaRPr lang="pt-BR" sz="2000" dirty="0">
                  <a:latin typeface="Roboto"/>
                </a:endParaRPr>
              </a:p>
              <a:p>
                <a:r>
                  <a:rPr lang="pt-BR" sz="2000" dirty="0">
                    <a:latin typeface="Roboto"/>
                  </a:rPr>
                  <a:t>Assim, podemos representar 10% por um número racional na forma de fração ou na forma decimal: 10%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pt-BR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pt-BR" sz="2800" dirty="0">
                    <a:latin typeface="Roboto"/>
                  </a:rPr>
                  <a:t> </a:t>
                </a:r>
                <a:r>
                  <a:rPr lang="pt-BR" sz="2000" dirty="0">
                    <a:latin typeface="Roboto"/>
                  </a:rPr>
                  <a:t>= 0,1.</a:t>
                </a:r>
              </a:p>
            </p:txBody>
          </p:sp>
        </mc:Choice>
        <mc:Fallback xmlns="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B0450CBC-6E22-4932-93AF-11BCDF2F5E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10" y="1515619"/>
                <a:ext cx="10954622" cy="1935402"/>
              </a:xfrm>
              <a:prstGeom prst="rect">
                <a:avLst/>
              </a:prstGeom>
              <a:blipFill>
                <a:blip r:embed="rId2"/>
                <a:stretch>
                  <a:fillRect l="-556" t="-15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Diagrama 7">
                <a:extLst>
                  <a:ext uri="{FF2B5EF4-FFF2-40B4-BE49-F238E27FC236}">
                    <a16:creationId xmlns:a16="http://schemas.microsoft.com/office/drawing/2014/main" id="{216A7C14-3D8A-42AA-845E-4DE3733BA042}"/>
                  </a:ext>
                </a:extLst>
              </p:cNvPr>
              <p:cNvGraphicFramePr/>
              <p:nvPr/>
            </p:nvGraphicFramePr>
            <p:xfrm>
              <a:off x="1295463" y="3768902"/>
              <a:ext cx="6781222" cy="184629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8" name="Diagrama 7">
                <a:extLst>
                  <a:ext uri="{FF2B5EF4-FFF2-40B4-BE49-F238E27FC236}">
                    <a16:creationId xmlns:a16="http://schemas.microsoft.com/office/drawing/2014/main" id="{216A7C14-3D8A-42AA-845E-4DE3733BA04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18270256"/>
                  </p:ext>
                </p:extLst>
              </p:nvPr>
            </p:nvGraphicFramePr>
            <p:xfrm>
              <a:off x="1295463" y="3768902"/>
              <a:ext cx="6781222" cy="184629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Diagrama 13">
                <a:extLst>
                  <a:ext uri="{FF2B5EF4-FFF2-40B4-BE49-F238E27FC236}">
                    <a16:creationId xmlns:a16="http://schemas.microsoft.com/office/drawing/2014/main" id="{C1C5CC1A-A01A-4EB8-B1BF-CCFDC8994EC9}"/>
                  </a:ext>
                </a:extLst>
              </p:cNvPr>
              <p:cNvGraphicFramePr/>
              <p:nvPr/>
            </p:nvGraphicFramePr>
            <p:xfrm>
              <a:off x="4286598" y="5011705"/>
              <a:ext cx="6781222" cy="184629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2" r:lo="rId13" r:qs="rId14" r:cs="rId15"/>
              </a:graphicData>
            </a:graphic>
          </p:graphicFrame>
        </mc:Choice>
        <mc:Fallback xmlns="">
          <p:graphicFrame>
            <p:nvGraphicFramePr>
              <p:cNvPr id="14" name="Diagrama 13">
                <a:extLst>
                  <a:ext uri="{FF2B5EF4-FFF2-40B4-BE49-F238E27FC236}">
                    <a16:creationId xmlns:a16="http://schemas.microsoft.com/office/drawing/2014/main" id="{C1C5CC1A-A01A-4EB8-B1BF-CCFDC8994EC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568746327"/>
                  </p:ext>
                </p:extLst>
              </p:nvPr>
            </p:nvGraphicFramePr>
            <p:xfrm>
              <a:off x="4286598" y="5011705"/>
              <a:ext cx="6781222" cy="184629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7" r:lo="rId18" r:qs="rId19" r:cs="rId20"/>
              </a:graphicData>
            </a:graphic>
          </p:graphicFrame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04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7894"/>
            <a:ext cx="9144000" cy="104491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7</a:t>
            </a:r>
          </a:p>
          <a:p>
            <a:r>
              <a:rPr lang="pt-BR" sz="2800" dirty="0">
                <a:latin typeface="Roboto"/>
              </a:rPr>
              <a:t>Números racionais na forma decimal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50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4700" y="70206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Números decimais 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683900" y="1848580"/>
            <a:ext cx="2528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décimo ou 0,1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E230855E-07CB-4CF8-B885-0054384FD1B7}"/>
              </a:ext>
            </a:extLst>
          </p:cNvPr>
          <p:cNvGrpSpPr/>
          <p:nvPr/>
        </p:nvGrpSpPr>
        <p:grpSpPr>
          <a:xfrm>
            <a:off x="2517403" y="2755983"/>
            <a:ext cx="594857" cy="880844"/>
            <a:chOff x="2967672" y="2862012"/>
            <a:chExt cx="594857" cy="880844"/>
          </a:xfrm>
        </p:grpSpPr>
        <p:sp>
          <p:nvSpPr>
            <p:cNvPr id="68" name="Subtítulo 4">
              <a:extLst>
                <a:ext uri="{FF2B5EF4-FFF2-40B4-BE49-F238E27FC236}">
                  <a16:creationId xmlns:a16="http://schemas.microsoft.com/office/drawing/2014/main" id="{D594AD2A-D1E3-4B79-83A6-20DCD3B25077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</a:t>
              </a:r>
            </a:p>
          </p:txBody>
        </p:sp>
        <p:sp>
          <p:nvSpPr>
            <p:cNvPr id="69" name="Retângulo 68">
              <a:extLst>
                <a:ext uri="{FF2B5EF4-FFF2-40B4-BE49-F238E27FC236}">
                  <a16:creationId xmlns:a16="http://schemas.microsoft.com/office/drawing/2014/main" id="{0D611396-35CF-468F-8597-E41912C34875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70" name="Subtítulo 4">
              <a:extLst>
                <a:ext uri="{FF2B5EF4-FFF2-40B4-BE49-F238E27FC236}">
                  <a16:creationId xmlns:a16="http://schemas.microsoft.com/office/drawing/2014/main" id="{AB4B6ECE-231A-417D-A190-A5BA786DEA79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10</a:t>
              </a: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B4B1D0B6-DA84-4560-BF19-312279DB3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43" y="2457976"/>
            <a:ext cx="1747993" cy="1381723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29FE7FA-8620-497E-900B-E32868C1D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9496" y="2457976"/>
            <a:ext cx="1778390" cy="1397344"/>
          </a:xfrm>
          <a:prstGeom prst="rect">
            <a:avLst/>
          </a:prstGeom>
        </p:spPr>
      </p:pic>
      <p:sp>
        <p:nvSpPr>
          <p:cNvPr id="97" name="Retângulo 96">
            <a:extLst>
              <a:ext uri="{FF2B5EF4-FFF2-40B4-BE49-F238E27FC236}">
                <a16:creationId xmlns:a16="http://schemas.microsoft.com/office/drawing/2014/main" id="{17B86D8D-BE71-46D7-BCD3-E11A9CBD72EF}"/>
              </a:ext>
            </a:extLst>
          </p:cNvPr>
          <p:cNvSpPr/>
          <p:nvPr/>
        </p:nvSpPr>
        <p:spPr>
          <a:xfrm>
            <a:off x="4459496" y="1805570"/>
            <a:ext cx="2853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centésimo ou 0,01</a:t>
            </a:r>
          </a:p>
        </p:txBody>
      </p:sp>
      <p:sp>
        <p:nvSpPr>
          <p:cNvPr id="100" name="Retângulo 99">
            <a:extLst>
              <a:ext uri="{FF2B5EF4-FFF2-40B4-BE49-F238E27FC236}">
                <a16:creationId xmlns:a16="http://schemas.microsoft.com/office/drawing/2014/main" id="{158558AB-F2BD-4ED5-A3DF-F920983D1BA9}"/>
              </a:ext>
            </a:extLst>
          </p:cNvPr>
          <p:cNvSpPr/>
          <p:nvPr/>
        </p:nvSpPr>
        <p:spPr>
          <a:xfrm>
            <a:off x="8255632" y="1828436"/>
            <a:ext cx="3153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milésimo ou 0,001</a:t>
            </a:r>
          </a:p>
        </p:txBody>
      </p:sp>
      <p:grpSp>
        <p:nvGrpSpPr>
          <p:cNvPr id="101" name="Agrupar 100">
            <a:extLst>
              <a:ext uri="{FF2B5EF4-FFF2-40B4-BE49-F238E27FC236}">
                <a16:creationId xmlns:a16="http://schemas.microsoft.com/office/drawing/2014/main" id="{0CC65C80-9669-4780-BC58-C443BAE8FE46}"/>
              </a:ext>
            </a:extLst>
          </p:cNvPr>
          <p:cNvGrpSpPr/>
          <p:nvPr/>
        </p:nvGrpSpPr>
        <p:grpSpPr>
          <a:xfrm>
            <a:off x="6496770" y="2829144"/>
            <a:ext cx="594857" cy="880844"/>
            <a:chOff x="2967672" y="2862012"/>
            <a:chExt cx="594857" cy="880844"/>
          </a:xfrm>
        </p:grpSpPr>
        <p:sp>
          <p:nvSpPr>
            <p:cNvPr id="102" name="Subtítulo 4">
              <a:extLst>
                <a:ext uri="{FF2B5EF4-FFF2-40B4-BE49-F238E27FC236}">
                  <a16:creationId xmlns:a16="http://schemas.microsoft.com/office/drawing/2014/main" id="{F365AF93-A903-4ADC-8031-9C5F9FB4537C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</a:t>
              </a:r>
            </a:p>
          </p:txBody>
        </p:sp>
        <p:sp>
          <p:nvSpPr>
            <p:cNvPr id="103" name="Retângulo 102">
              <a:extLst>
                <a:ext uri="{FF2B5EF4-FFF2-40B4-BE49-F238E27FC236}">
                  <a16:creationId xmlns:a16="http://schemas.microsoft.com/office/drawing/2014/main" id="{40013C7A-FFF4-4CDE-96B8-7C1D73E17739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04" name="Subtítulo 4">
              <a:extLst>
                <a:ext uri="{FF2B5EF4-FFF2-40B4-BE49-F238E27FC236}">
                  <a16:creationId xmlns:a16="http://schemas.microsoft.com/office/drawing/2014/main" id="{2C2609C0-EE83-490E-9C88-ACE195B2A18B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100</a:t>
              </a:r>
            </a:p>
          </p:txBody>
        </p:sp>
      </p:grpSp>
      <p:pic>
        <p:nvPicPr>
          <p:cNvPr id="14" name="Imagem 13">
            <a:extLst>
              <a:ext uri="{FF2B5EF4-FFF2-40B4-BE49-F238E27FC236}">
                <a16:creationId xmlns:a16="http://schemas.microsoft.com/office/drawing/2014/main" id="{D2027BC8-DE55-4658-BE9A-5C9A72F43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5635" y="2402357"/>
            <a:ext cx="1676768" cy="1435454"/>
          </a:xfrm>
          <a:prstGeom prst="rect">
            <a:avLst/>
          </a:prstGeom>
        </p:spPr>
      </p:pic>
      <p:grpSp>
        <p:nvGrpSpPr>
          <p:cNvPr id="106" name="Agrupar 105">
            <a:extLst>
              <a:ext uri="{FF2B5EF4-FFF2-40B4-BE49-F238E27FC236}">
                <a16:creationId xmlns:a16="http://schemas.microsoft.com/office/drawing/2014/main" id="{032E1164-346B-4C36-BDA5-B86B6B1447FE}"/>
              </a:ext>
            </a:extLst>
          </p:cNvPr>
          <p:cNvGrpSpPr/>
          <p:nvPr/>
        </p:nvGrpSpPr>
        <p:grpSpPr>
          <a:xfrm>
            <a:off x="9932403" y="2836242"/>
            <a:ext cx="832388" cy="880844"/>
            <a:chOff x="2967672" y="2862012"/>
            <a:chExt cx="594857" cy="880844"/>
          </a:xfrm>
        </p:grpSpPr>
        <p:sp>
          <p:nvSpPr>
            <p:cNvPr id="107" name="Subtítulo 4">
              <a:extLst>
                <a:ext uri="{FF2B5EF4-FFF2-40B4-BE49-F238E27FC236}">
                  <a16:creationId xmlns:a16="http://schemas.microsoft.com/office/drawing/2014/main" id="{08993C6D-AADE-4B25-B236-E01DED7F5219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</a:t>
              </a:r>
            </a:p>
          </p:txBody>
        </p:sp>
        <p:sp>
          <p:nvSpPr>
            <p:cNvPr id="108" name="Retângulo 107">
              <a:extLst>
                <a:ext uri="{FF2B5EF4-FFF2-40B4-BE49-F238E27FC236}">
                  <a16:creationId xmlns:a16="http://schemas.microsoft.com/office/drawing/2014/main" id="{82073386-04D3-482B-84A6-AB5BD2DC35BC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09" name="Subtítulo 4">
              <a:extLst>
                <a:ext uri="{FF2B5EF4-FFF2-40B4-BE49-F238E27FC236}">
                  <a16:creationId xmlns:a16="http://schemas.microsoft.com/office/drawing/2014/main" id="{4AD4F776-AD1E-418C-9837-4BE90802F386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1000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29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E4CEFB87-D291-7EEF-AC47-24509FAF885A}"/>
                  </a:ext>
                </a:extLst>
              </p:cNvPr>
              <p:cNvSpPr txBox="1"/>
              <p:nvPr/>
            </p:nvSpPr>
            <p:spPr>
              <a:xfrm>
                <a:off x="674772" y="4243889"/>
                <a:ext cx="2920665" cy="1724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Nesse caso, a figura foi dividida igualmente em 10 partes. Assim, a parte destacada corresponde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 ou </a:t>
                </a:r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1 décimo 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ou </a:t>
                </a:r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0,1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.</a:t>
                </a:r>
                <a:endParaRPr lang="pt-BR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mc:Choice>
        <mc:Fallback xmlns="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E4CEFB87-D291-7EEF-AC47-24509FAF8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72" y="4243889"/>
                <a:ext cx="2920665" cy="1724190"/>
              </a:xfrm>
              <a:prstGeom prst="rect">
                <a:avLst/>
              </a:prstGeom>
              <a:blipFill>
                <a:blip r:embed="rId6"/>
                <a:stretch>
                  <a:fillRect l="-1879" t="-1413" r="-125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5B268922-5EEA-DABF-CB63-FE167C8F2BB0}"/>
                  </a:ext>
                </a:extLst>
              </p:cNvPr>
              <p:cNvSpPr txBox="1"/>
              <p:nvPr/>
            </p:nvSpPr>
            <p:spPr>
              <a:xfrm>
                <a:off x="4428593" y="4254234"/>
                <a:ext cx="2884357" cy="2001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Nesse caso, a figura foi dividida igualmente em 100 partes. Assim, a parte destacada corresponde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 ou </a:t>
                </a:r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1 centésimo 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ou </a:t>
                </a:r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0,01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.</a:t>
                </a:r>
                <a:endParaRPr lang="pt-BR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5B268922-5EEA-DABF-CB63-FE167C8F2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593" y="4254234"/>
                <a:ext cx="2884357" cy="2001189"/>
              </a:xfrm>
              <a:prstGeom prst="rect">
                <a:avLst/>
              </a:prstGeom>
              <a:blipFill>
                <a:blip r:embed="rId7"/>
                <a:stretch>
                  <a:fillRect l="-1688" t="-1524" r="-1899" b="-426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D7CE384C-8143-E33C-40AF-ECEC6F5E22C3}"/>
                  </a:ext>
                </a:extLst>
              </p:cNvPr>
              <p:cNvSpPr txBox="1"/>
              <p:nvPr/>
            </p:nvSpPr>
            <p:spPr>
              <a:xfrm>
                <a:off x="8255632" y="4254234"/>
                <a:ext cx="3226965" cy="1724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Nesse caso, a figura foi dividida igualmente em 100 partes. Assim, a parte destacada corresponde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sz="2400" b="0" i="1" u="none" strike="noStrike" baseline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 ou </a:t>
                </a:r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1 milésimo 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ou </a:t>
                </a:r>
                <a:r>
                  <a:rPr lang="pt-BR" b="1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0,01</a:t>
                </a:r>
                <a:r>
                  <a:rPr lang="pt-BR" b="0" i="0" u="none" strike="noStrike" baseline="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.</a:t>
                </a:r>
                <a:endParaRPr lang="pt-BR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D7CE384C-8143-E33C-40AF-ECEC6F5E2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632" y="4254234"/>
                <a:ext cx="3226965" cy="1724190"/>
              </a:xfrm>
              <a:prstGeom prst="rect">
                <a:avLst/>
              </a:prstGeom>
              <a:blipFill>
                <a:blip r:embed="rId8"/>
                <a:stretch>
                  <a:fillRect l="-1509" t="-17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65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1266231" y="1593708"/>
            <a:ext cx="2096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Um inteiro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B7E1867-CB95-4629-8FA5-8465F2029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720" y="3014820"/>
            <a:ext cx="1549740" cy="134018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5B00E65-9F9C-47F5-97A5-3F9856A03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2005" y="3014820"/>
            <a:ext cx="1575146" cy="135923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7417286-7E2B-4BF4-B116-42D49C0712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8518" y="2992664"/>
            <a:ext cx="1600551" cy="137829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A763E749-CBED-4E53-AF70-6D76F4D916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1376" y="2979961"/>
            <a:ext cx="1651363" cy="1403696"/>
          </a:xfrm>
          <a:prstGeom prst="rect">
            <a:avLst/>
          </a:prstGeom>
        </p:spPr>
      </p:pic>
      <p:sp>
        <p:nvSpPr>
          <p:cNvPr id="34" name="Retângulo 33">
            <a:extLst>
              <a:ext uri="{FF2B5EF4-FFF2-40B4-BE49-F238E27FC236}">
                <a16:creationId xmlns:a16="http://schemas.microsoft.com/office/drawing/2014/main" id="{21CA1035-CE75-44F9-825D-BCDADB7276AC}"/>
              </a:ext>
            </a:extLst>
          </p:cNvPr>
          <p:cNvSpPr/>
          <p:nvPr/>
        </p:nvSpPr>
        <p:spPr>
          <a:xfrm>
            <a:off x="3791396" y="1634359"/>
            <a:ext cx="2096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Dois décimos</a:t>
            </a: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CB9702F3-3674-473C-BAB0-0EA8FC7A8201}"/>
              </a:ext>
            </a:extLst>
          </p:cNvPr>
          <p:cNvSpPr/>
          <p:nvPr/>
        </p:nvSpPr>
        <p:spPr>
          <a:xfrm>
            <a:off x="6440612" y="1657979"/>
            <a:ext cx="2156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Um centésimo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3AEA14B0-D023-46B4-AE2E-FD3FDD52D299}"/>
              </a:ext>
            </a:extLst>
          </p:cNvPr>
          <p:cNvSpPr/>
          <p:nvPr/>
        </p:nvSpPr>
        <p:spPr>
          <a:xfrm>
            <a:off x="9064652" y="1668713"/>
            <a:ext cx="2096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Três milésimos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6E08E2C5-BDA3-4F68-BB0C-0DF9559BAA13}"/>
              </a:ext>
            </a:extLst>
          </p:cNvPr>
          <p:cNvSpPr/>
          <p:nvPr/>
        </p:nvSpPr>
        <p:spPr>
          <a:xfrm>
            <a:off x="3362600" y="1472700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CC4559D6-051E-4646-84E9-10552AEEDB36}"/>
              </a:ext>
            </a:extLst>
          </p:cNvPr>
          <p:cNvSpPr/>
          <p:nvPr/>
        </p:nvSpPr>
        <p:spPr>
          <a:xfrm>
            <a:off x="5927327" y="149019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85694F4D-E195-4450-A8D3-54427E3D8E34}"/>
              </a:ext>
            </a:extLst>
          </p:cNvPr>
          <p:cNvSpPr/>
          <p:nvPr/>
        </p:nvSpPr>
        <p:spPr>
          <a:xfrm>
            <a:off x="8603718" y="1524087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22619254-6E17-4AED-8793-3201B9FCB78D}"/>
              </a:ext>
            </a:extLst>
          </p:cNvPr>
          <p:cNvSpPr/>
          <p:nvPr/>
        </p:nvSpPr>
        <p:spPr>
          <a:xfrm>
            <a:off x="3326343" y="3329984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FD6F2418-2E99-4884-B3D2-6CDA40F1AD24}"/>
              </a:ext>
            </a:extLst>
          </p:cNvPr>
          <p:cNvSpPr/>
          <p:nvPr/>
        </p:nvSpPr>
        <p:spPr>
          <a:xfrm>
            <a:off x="5887763" y="3329985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2E91F60F-7B52-465B-8956-0CE1FB83046F}"/>
              </a:ext>
            </a:extLst>
          </p:cNvPr>
          <p:cNvSpPr/>
          <p:nvPr/>
        </p:nvSpPr>
        <p:spPr>
          <a:xfrm>
            <a:off x="8596753" y="3371271"/>
            <a:ext cx="453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30ACADC-A717-4E8F-AEB4-A29A54900E57}"/>
              </a:ext>
            </a:extLst>
          </p:cNvPr>
          <p:cNvSpPr/>
          <p:nvPr/>
        </p:nvSpPr>
        <p:spPr>
          <a:xfrm>
            <a:off x="1966217" y="490580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1</a:t>
            </a:r>
            <a:endParaRPr lang="pt-B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3B970F9B-A393-48DC-AFDD-B48BB66638C1}"/>
              </a:ext>
            </a:extLst>
          </p:cNvPr>
          <p:cNvSpPr/>
          <p:nvPr/>
        </p:nvSpPr>
        <p:spPr>
          <a:xfrm>
            <a:off x="4454536" y="4905804"/>
            <a:ext cx="684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0,2</a:t>
            </a:r>
            <a:endParaRPr lang="pt-B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2076D749-FB58-4776-9366-004F7AA09735}"/>
              </a:ext>
            </a:extLst>
          </p:cNvPr>
          <p:cNvSpPr/>
          <p:nvPr/>
        </p:nvSpPr>
        <p:spPr>
          <a:xfrm>
            <a:off x="7146391" y="4905804"/>
            <a:ext cx="885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0,01</a:t>
            </a:r>
            <a:endParaRPr lang="pt-B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4A577ED5-CC3D-4070-814B-6530FB0AF0D0}"/>
              </a:ext>
            </a:extLst>
          </p:cNvPr>
          <p:cNvSpPr/>
          <p:nvPr/>
        </p:nvSpPr>
        <p:spPr>
          <a:xfrm>
            <a:off x="9664467" y="4905804"/>
            <a:ext cx="1085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0,003</a:t>
            </a:r>
            <a:endParaRPr lang="pt-B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19FFFB68-02F2-4F48-8693-3A8F7C8B1215}"/>
              </a:ext>
            </a:extLst>
          </p:cNvPr>
          <p:cNvSpPr/>
          <p:nvPr/>
        </p:nvSpPr>
        <p:spPr>
          <a:xfrm>
            <a:off x="3326343" y="4894289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29AA8CB3-3D1F-4F72-8055-785779D61744}"/>
              </a:ext>
            </a:extLst>
          </p:cNvPr>
          <p:cNvSpPr/>
          <p:nvPr/>
        </p:nvSpPr>
        <p:spPr>
          <a:xfrm>
            <a:off x="5887763" y="4894290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11DF517B-ADB9-4401-94C6-EF136B936EC0}"/>
              </a:ext>
            </a:extLst>
          </p:cNvPr>
          <p:cNvSpPr/>
          <p:nvPr/>
        </p:nvSpPr>
        <p:spPr>
          <a:xfrm>
            <a:off x="8596753" y="4935576"/>
            <a:ext cx="453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+</a:t>
            </a:r>
            <a:endParaRPr lang="pt-B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94A47B6-96F3-4AFE-A856-3084C80CE5A5}"/>
              </a:ext>
            </a:extLst>
          </p:cNvPr>
          <p:cNvSpPr/>
          <p:nvPr/>
        </p:nvSpPr>
        <p:spPr>
          <a:xfrm>
            <a:off x="5553223" y="5930601"/>
            <a:ext cx="1085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1,213</a:t>
            </a:r>
            <a:endParaRPr lang="pt-BR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4D0D378C-7BFD-4F37-ABDD-FBA43B73271D}"/>
              </a:ext>
            </a:extLst>
          </p:cNvPr>
          <p:cNvSpPr/>
          <p:nvPr/>
        </p:nvSpPr>
        <p:spPr>
          <a:xfrm>
            <a:off x="3048000" y="70910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Números decimais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57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27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1476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Números decimais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522879" y="1445319"/>
            <a:ext cx="114117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Na representação decimal de números racionais, a vírgula separa a parte inteira da parte decimal.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30E693E0-BFBB-4219-BF83-D342973C4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035733"/>
              </p:ext>
            </p:extLst>
          </p:nvPr>
        </p:nvGraphicFramePr>
        <p:xfrm>
          <a:off x="522879" y="3525895"/>
          <a:ext cx="11425155" cy="1363541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395605">
                  <a:extLst>
                    <a:ext uri="{9D8B030D-6E8A-4147-A177-3AD203B41FA5}">
                      <a16:colId xmlns:a16="http://schemas.microsoft.com/office/drawing/2014/main" val="3267961227"/>
                    </a:ext>
                  </a:extLst>
                </a:gridCol>
                <a:gridCol w="1377166">
                  <a:extLst>
                    <a:ext uri="{9D8B030D-6E8A-4147-A177-3AD203B41FA5}">
                      <a16:colId xmlns:a16="http://schemas.microsoft.com/office/drawing/2014/main" val="97019630"/>
                    </a:ext>
                  </a:extLst>
                </a:gridCol>
                <a:gridCol w="1063943">
                  <a:extLst>
                    <a:ext uri="{9D8B030D-6E8A-4147-A177-3AD203B41FA5}">
                      <a16:colId xmlns:a16="http://schemas.microsoft.com/office/drawing/2014/main" val="2436034334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val="2651498491"/>
                    </a:ext>
                  </a:extLst>
                </a:gridCol>
                <a:gridCol w="1060767">
                  <a:extLst>
                    <a:ext uri="{9D8B030D-6E8A-4147-A177-3AD203B41FA5}">
                      <a16:colId xmlns:a16="http://schemas.microsoft.com/office/drawing/2014/main" val="1110044530"/>
                    </a:ext>
                  </a:extLst>
                </a:gridCol>
                <a:gridCol w="273367">
                  <a:extLst>
                    <a:ext uri="{9D8B030D-6E8A-4147-A177-3AD203B41FA5}">
                      <a16:colId xmlns:a16="http://schemas.microsoft.com/office/drawing/2014/main" val="968220400"/>
                    </a:ext>
                  </a:extLst>
                </a:gridCol>
                <a:gridCol w="1009967">
                  <a:extLst>
                    <a:ext uri="{9D8B030D-6E8A-4147-A177-3AD203B41FA5}">
                      <a16:colId xmlns:a16="http://schemas.microsoft.com/office/drawing/2014/main" val="3379636252"/>
                    </a:ext>
                  </a:extLst>
                </a:gridCol>
                <a:gridCol w="1287780">
                  <a:extLst>
                    <a:ext uri="{9D8B030D-6E8A-4147-A177-3AD203B41FA5}">
                      <a16:colId xmlns:a16="http://schemas.microsoft.com/office/drawing/2014/main" val="785957432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455885782"/>
                    </a:ext>
                  </a:extLst>
                </a:gridCol>
                <a:gridCol w="1299207">
                  <a:extLst>
                    <a:ext uri="{9D8B030D-6E8A-4147-A177-3AD203B41FA5}">
                      <a16:colId xmlns:a16="http://schemas.microsoft.com/office/drawing/2014/main" val="3573675921"/>
                    </a:ext>
                  </a:extLst>
                </a:gridCol>
                <a:gridCol w="1492955">
                  <a:extLst>
                    <a:ext uri="{9D8B030D-6E8A-4147-A177-3AD203B41FA5}">
                      <a16:colId xmlns:a16="http://schemas.microsoft.com/office/drawing/2014/main" val="3286862964"/>
                    </a:ext>
                  </a:extLst>
                </a:gridCol>
              </a:tblGrid>
              <a:tr h="40340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Ordens inteiras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Ordens decimais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latin typeface="Roboto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1460"/>
                  </a:ext>
                </a:extLst>
              </a:tr>
              <a:tr h="381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Unidades de milhar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centenas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dezenas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unidades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décimos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centésimos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milésimos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Décimos de milésimos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...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938845"/>
                  </a:ext>
                </a:extLst>
              </a:tr>
              <a:tr h="381018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,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dm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...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137086"/>
                  </a:ext>
                </a:extLst>
              </a:tr>
            </a:tbl>
          </a:graphicData>
        </a:graphic>
      </p:graphicFrame>
      <p:sp>
        <p:nvSpPr>
          <p:cNvPr id="14" name="Subtítulo 4">
            <a:extLst>
              <a:ext uri="{FF2B5EF4-FFF2-40B4-BE49-F238E27FC236}">
                <a16:creationId xmlns:a16="http://schemas.microsoft.com/office/drawing/2014/main" id="{86DD4052-AC51-428B-928E-CA39C25B97AB}"/>
              </a:ext>
            </a:extLst>
          </p:cNvPr>
          <p:cNvSpPr txBox="1">
            <a:spLocks/>
          </p:cNvSpPr>
          <p:nvPr/>
        </p:nvSpPr>
        <p:spPr>
          <a:xfrm>
            <a:off x="3304979" y="2194884"/>
            <a:ext cx="5930005" cy="586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3,142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9A5424B-22CB-43AE-A403-74E0209F5B20}"/>
              </a:ext>
            </a:extLst>
          </p:cNvPr>
          <p:cNvSpPr/>
          <p:nvPr/>
        </p:nvSpPr>
        <p:spPr>
          <a:xfrm>
            <a:off x="3960806" y="2173331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>
                <a:latin typeface="Roboto"/>
              </a:rPr>
              <a:t>Exemplo: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279D62C2-8A00-4C51-983E-AE724E0A0CA1}"/>
              </a:ext>
            </a:extLst>
          </p:cNvPr>
          <p:cNvSpPr/>
          <p:nvPr/>
        </p:nvSpPr>
        <p:spPr>
          <a:xfrm>
            <a:off x="4722232" y="557124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</a:t>
            </a:r>
            <a:endParaRPr lang="pt-BR" sz="2800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3B131CF0-52F5-451B-B45D-30F499A4B870}"/>
              </a:ext>
            </a:extLst>
          </p:cNvPr>
          <p:cNvSpPr/>
          <p:nvPr/>
        </p:nvSpPr>
        <p:spPr>
          <a:xfrm>
            <a:off x="6016258" y="551845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  <a:endParaRPr lang="pt-BR" sz="2800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8011CC04-1116-48BB-8AE8-B83E96CF0C94}"/>
              </a:ext>
            </a:extLst>
          </p:cNvPr>
          <p:cNvSpPr/>
          <p:nvPr/>
        </p:nvSpPr>
        <p:spPr>
          <a:xfrm>
            <a:off x="7145056" y="549893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6402DFFE-9998-4755-9E35-4342C7618C6A}"/>
              </a:ext>
            </a:extLst>
          </p:cNvPr>
          <p:cNvSpPr/>
          <p:nvPr/>
        </p:nvSpPr>
        <p:spPr>
          <a:xfrm>
            <a:off x="8418079" y="54962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23" name="Seta: para Baixo 22">
            <a:extLst>
              <a:ext uri="{FF2B5EF4-FFF2-40B4-BE49-F238E27FC236}">
                <a16:creationId xmlns:a16="http://schemas.microsoft.com/office/drawing/2014/main" id="{554B598B-87AF-4ECC-911D-F708D3B7B4F2}"/>
              </a:ext>
            </a:extLst>
          </p:cNvPr>
          <p:cNvSpPr/>
          <p:nvPr/>
        </p:nvSpPr>
        <p:spPr>
          <a:xfrm>
            <a:off x="6096000" y="2862843"/>
            <a:ext cx="438458" cy="489215"/>
          </a:xfrm>
          <a:prstGeom prst="down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id="{0B1DE0FC-5E4A-4F86-8645-7162FA4BC74E}"/>
              </a:ext>
            </a:extLst>
          </p:cNvPr>
          <p:cNvSpPr/>
          <p:nvPr/>
        </p:nvSpPr>
        <p:spPr>
          <a:xfrm>
            <a:off x="4722232" y="5116400"/>
            <a:ext cx="385042" cy="415249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2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9FDFEF66-FD0D-1ECD-C57B-F5008FD3A13E}"/>
              </a:ext>
            </a:extLst>
          </p:cNvPr>
          <p:cNvSpPr/>
          <p:nvPr/>
        </p:nvSpPr>
        <p:spPr>
          <a:xfrm>
            <a:off x="6029562" y="5104052"/>
            <a:ext cx="385042" cy="415249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AB80FFF0-19FE-F795-A58F-B41E8A00A059}"/>
              </a:ext>
            </a:extLst>
          </p:cNvPr>
          <p:cNvSpPr/>
          <p:nvPr/>
        </p:nvSpPr>
        <p:spPr>
          <a:xfrm>
            <a:off x="7145056" y="5079276"/>
            <a:ext cx="385042" cy="415249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B854DE4C-32EC-D8B6-18BC-487B8B2A5D04}"/>
              </a:ext>
            </a:extLst>
          </p:cNvPr>
          <p:cNvSpPr/>
          <p:nvPr/>
        </p:nvSpPr>
        <p:spPr>
          <a:xfrm>
            <a:off x="8418079" y="5096909"/>
            <a:ext cx="385042" cy="415249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315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59308" y="1518771"/>
            <a:ext cx="11073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Para comparar dois números decimais, primeiro comparamos a parte inteira. 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Caso a parte inteira seja igual, comparamos a parte decimal: inicialmente os </a:t>
            </a:r>
            <a:r>
              <a:rPr lang="pt-BR" sz="2000" b="1" dirty="0">
                <a:latin typeface="Roboto"/>
              </a:rPr>
              <a:t>décimos</a:t>
            </a:r>
            <a:r>
              <a:rPr lang="pt-BR" sz="2000" dirty="0">
                <a:latin typeface="Roboto"/>
              </a:rPr>
              <a:t>, depois os </a:t>
            </a:r>
            <a:r>
              <a:rPr lang="pt-BR" sz="2000" b="1" dirty="0">
                <a:latin typeface="Roboto"/>
              </a:rPr>
              <a:t>centésimos</a:t>
            </a:r>
            <a:r>
              <a:rPr lang="pt-BR" sz="2000" dirty="0">
                <a:latin typeface="Roboto"/>
              </a:rPr>
              <a:t>, em seguida os </a:t>
            </a:r>
            <a:r>
              <a:rPr lang="pt-BR" sz="2000" b="1" dirty="0">
                <a:latin typeface="Roboto"/>
              </a:rPr>
              <a:t>milésimos</a:t>
            </a:r>
            <a:r>
              <a:rPr lang="pt-BR" sz="2000" dirty="0">
                <a:latin typeface="Roboto"/>
              </a:rPr>
              <a:t> e assim por diante.</a:t>
            </a: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Exemplo: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EA89379-DAB5-470A-A73A-AE3CEB5540B5}"/>
              </a:ext>
            </a:extLst>
          </p:cNvPr>
          <p:cNvSpPr/>
          <p:nvPr/>
        </p:nvSpPr>
        <p:spPr>
          <a:xfrm>
            <a:off x="3092244" y="72925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Números decimais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4CAE20E-2BFB-145D-BC78-A1F012529B00}"/>
              </a:ext>
            </a:extLst>
          </p:cNvPr>
          <p:cNvSpPr txBox="1"/>
          <p:nvPr/>
        </p:nvSpPr>
        <p:spPr>
          <a:xfrm>
            <a:off x="560881" y="4019985"/>
            <a:ext cx="4034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</a:rPr>
              <a:t>2,25 &lt; 2,75 &lt; 3,25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23E43F6-5B09-DC7A-3838-8663DBD13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08" y="4932506"/>
            <a:ext cx="11402273" cy="81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11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55025" y="698758"/>
            <a:ext cx="11891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Adição e subtração com números decimais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30E693E0-BFBB-4219-BF83-D342973C4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838016"/>
              </p:ext>
            </p:extLst>
          </p:nvPr>
        </p:nvGraphicFramePr>
        <p:xfrm>
          <a:off x="3840716" y="2524594"/>
          <a:ext cx="3234641" cy="119888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827459">
                  <a:extLst>
                    <a:ext uri="{9D8B030D-6E8A-4147-A177-3AD203B41FA5}">
                      <a16:colId xmlns:a16="http://schemas.microsoft.com/office/drawing/2014/main" val="1110044530"/>
                    </a:ext>
                  </a:extLst>
                </a:gridCol>
                <a:gridCol w="276076">
                  <a:extLst>
                    <a:ext uri="{9D8B030D-6E8A-4147-A177-3AD203B41FA5}">
                      <a16:colId xmlns:a16="http://schemas.microsoft.com/office/drawing/2014/main" val="968220400"/>
                    </a:ext>
                  </a:extLst>
                </a:gridCol>
                <a:gridCol w="1126565">
                  <a:extLst>
                    <a:ext uri="{9D8B030D-6E8A-4147-A177-3AD203B41FA5}">
                      <a16:colId xmlns:a16="http://schemas.microsoft.com/office/drawing/2014/main" val="3379636252"/>
                    </a:ext>
                  </a:extLst>
                </a:gridCol>
                <a:gridCol w="1004541">
                  <a:extLst>
                    <a:ext uri="{9D8B030D-6E8A-4147-A177-3AD203B41FA5}">
                      <a16:colId xmlns:a16="http://schemas.microsoft.com/office/drawing/2014/main" val="785957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Ordens inteiras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Ordens decimais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unidades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décimos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centésimos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938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,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137086"/>
                  </a:ext>
                </a:extLst>
              </a:tr>
            </a:tbl>
          </a:graphicData>
        </a:graphic>
      </p:graphicFrame>
      <p:sp>
        <p:nvSpPr>
          <p:cNvPr id="14" name="Subtítulo 4">
            <a:extLst>
              <a:ext uri="{FF2B5EF4-FFF2-40B4-BE49-F238E27FC236}">
                <a16:creationId xmlns:a16="http://schemas.microsoft.com/office/drawing/2014/main" id="{86DD4052-AC51-428B-928E-CA39C25B97AB}"/>
              </a:ext>
            </a:extLst>
          </p:cNvPr>
          <p:cNvSpPr txBox="1">
            <a:spLocks/>
          </p:cNvSpPr>
          <p:nvPr/>
        </p:nvSpPr>
        <p:spPr>
          <a:xfrm>
            <a:off x="2853985" y="1935433"/>
            <a:ext cx="4827166" cy="586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1,25 + 3,14 + 0,82 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279D62C2-8A00-4C51-983E-AE724E0A0CA1}"/>
              </a:ext>
            </a:extLst>
          </p:cNvPr>
          <p:cNvSpPr/>
          <p:nvPr/>
        </p:nvSpPr>
        <p:spPr>
          <a:xfrm>
            <a:off x="4104110" y="40572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  <a:endParaRPr lang="pt-BR" sz="2800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3B131CF0-52F5-451B-B45D-30F499A4B870}"/>
              </a:ext>
            </a:extLst>
          </p:cNvPr>
          <p:cNvSpPr/>
          <p:nvPr/>
        </p:nvSpPr>
        <p:spPr>
          <a:xfrm>
            <a:off x="5342390" y="40572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8011CC04-1116-48BB-8AE8-B83E96CF0C94}"/>
              </a:ext>
            </a:extLst>
          </p:cNvPr>
          <p:cNvSpPr/>
          <p:nvPr/>
        </p:nvSpPr>
        <p:spPr>
          <a:xfrm>
            <a:off x="6300943" y="403256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</a:t>
            </a:r>
            <a:endParaRPr lang="pt-BR" sz="2800" dirty="0"/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id="{0B1DE0FC-5E4A-4F86-8645-7162FA4BC74E}"/>
              </a:ext>
            </a:extLst>
          </p:cNvPr>
          <p:cNvSpPr/>
          <p:nvPr/>
        </p:nvSpPr>
        <p:spPr>
          <a:xfrm>
            <a:off x="4084689" y="3872069"/>
            <a:ext cx="450848" cy="161118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Seta: para Baixo 24">
            <a:extLst>
              <a:ext uri="{FF2B5EF4-FFF2-40B4-BE49-F238E27FC236}">
                <a16:creationId xmlns:a16="http://schemas.microsoft.com/office/drawing/2014/main" id="{7CB50B13-9B1C-40E3-82CB-ED23A208D5DA}"/>
              </a:ext>
            </a:extLst>
          </p:cNvPr>
          <p:cNvSpPr/>
          <p:nvPr/>
        </p:nvSpPr>
        <p:spPr>
          <a:xfrm>
            <a:off x="5309487" y="3889983"/>
            <a:ext cx="450848" cy="161118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id="{A88AB536-2680-46DB-B5A4-095C923E50CC}"/>
              </a:ext>
            </a:extLst>
          </p:cNvPr>
          <p:cNvSpPr/>
          <p:nvPr/>
        </p:nvSpPr>
        <p:spPr>
          <a:xfrm>
            <a:off x="6264183" y="3893333"/>
            <a:ext cx="450848" cy="161118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0AEBB69-CBA0-45E3-8981-30B69D584C1F}"/>
              </a:ext>
            </a:extLst>
          </p:cNvPr>
          <p:cNvSpPr/>
          <p:nvPr/>
        </p:nvSpPr>
        <p:spPr>
          <a:xfrm>
            <a:off x="4133156" y="450665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</a:t>
            </a:r>
            <a:endParaRPr lang="pt-BR" sz="2800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3824ADF4-B30D-41D8-8129-0743763AD99F}"/>
              </a:ext>
            </a:extLst>
          </p:cNvPr>
          <p:cNvSpPr/>
          <p:nvPr/>
        </p:nvSpPr>
        <p:spPr>
          <a:xfrm>
            <a:off x="5371436" y="450665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  <a:endParaRPr lang="pt-BR" sz="2800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E294D65D-BFB2-4048-974E-E97D60C2EC26}"/>
              </a:ext>
            </a:extLst>
          </p:cNvPr>
          <p:cNvSpPr/>
          <p:nvPr/>
        </p:nvSpPr>
        <p:spPr>
          <a:xfrm>
            <a:off x="6329989" y="448194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8F9D3FD3-42CC-4B0A-817C-77590C4F3B80}"/>
              </a:ext>
            </a:extLst>
          </p:cNvPr>
          <p:cNvSpPr/>
          <p:nvPr/>
        </p:nvSpPr>
        <p:spPr>
          <a:xfrm>
            <a:off x="4133156" y="494556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</a:t>
            </a:r>
            <a:endParaRPr lang="pt-BR" sz="2800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BA2A371-C247-4F39-9112-A6357D6742FE}"/>
              </a:ext>
            </a:extLst>
          </p:cNvPr>
          <p:cNvSpPr/>
          <p:nvPr/>
        </p:nvSpPr>
        <p:spPr>
          <a:xfrm>
            <a:off x="5371436" y="494556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</a:t>
            </a:r>
            <a:endParaRPr lang="pt-BR" sz="2800" dirty="0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5C00035A-5201-4DDD-AE9C-E704F647B713}"/>
              </a:ext>
            </a:extLst>
          </p:cNvPr>
          <p:cNvSpPr/>
          <p:nvPr/>
        </p:nvSpPr>
        <p:spPr>
          <a:xfrm>
            <a:off x="6329989" y="492085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DF96A55F-29BC-45D8-B6D4-2A838C88C35A}"/>
              </a:ext>
            </a:extLst>
          </p:cNvPr>
          <p:cNvSpPr/>
          <p:nvPr/>
        </p:nvSpPr>
        <p:spPr>
          <a:xfrm>
            <a:off x="3713434" y="4481948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  <a:endParaRPr lang="pt-BR" sz="2800" dirty="0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C8259769-0CF4-4447-B53F-709C6FB903E9}"/>
              </a:ext>
            </a:extLst>
          </p:cNvPr>
          <p:cNvSpPr/>
          <p:nvPr/>
        </p:nvSpPr>
        <p:spPr>
          <a:xfrm>
            <a:off x="4629063" y="4032564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,</a:t>
            </a:r>
            <a:endParaRPr lang="pt-BR" sz="2800" dirty="0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D91412A3-36CA-4818-B4E7-4D8141FDE205}"/>
              </a:ext>
            </a:extLst>
          </p:cNvPr>
          <p:cNvSpPr/>
          <p:nvPr/>
        </p:nvSpPr>
        <p:spPr>
          <a:xfrm>
            <a:off x="4624210" y="4481948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,</a:t>
            </a:r>
            <a:endParaRPr lang="pt-BR" sz="2800" dirty="0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658003A8-1577-4BAA-A4E1-AE7483A79166}"/>
              </a:ext>
            </a:extLst>
          </p:cNvPr>
          <p:cNvSpPr/>
          <p:nvPr/>
        </p:nvSpPr>
        <p:spPr>
          <a:xfrm>
            <a:off x="4621288" y="4920851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,</a:t>
            </a:r>
            <a:endParaRPr lang="pt-BR" sz="2800" dirty="0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83221744-58B5-4070-AAE2-83F660173DD4}"/>
              </a:ext>
            </a:extLst>
          </p:cNvPr>
          <p:cNvSpPr/>
          <p:nvPr/>
        </p:nvSpPr>
        <p:spPr>
          <a:xfrm rot="10800000" flipV="1">
            <a:off x="3840717" y="5468783"/>
            <a:ext cx="3160453" cy="5906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711B9481-3E83-406B-82DA-CBAF9DC1682C}"/>
              </a:ext>
            </a:extLst>
          </p:cNvPr>
          <p:cNvSpPr/>
          <p:nvPr/>
        </p:nvSpPr>
        <p:spPr>
          <a:xfrm>
            <a:off x="4133156" y="560834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</a:t>
            </a:r>
            <a:endParaRPr lang="pt-BR" sz="2800" dirty="0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5F2495D3-B3AC-401D-A2E9-279173D6A875}"/>
              </a:ext>
            </a:extLst>
          </p:cNvPr>
          <p:cNvSpPr/>
          <p:nvPr/>
        </p:nvSpPr>
        <p:spPr>
          <a:xfrm>
            <a:off x="5371436" y="560834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600165C3-18BA-47BB-A420-4CA461FCF8A4}"/>
              </a:ext>
            </a:extLst>
          </p:cNvPr>
          <p:cNvSpPr/>
          <p:nvPr/>
        </p:nvSpPr>
        <p:spPr>
          <a:xfrm>
            <a:off x="6329989" y="55836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  <a:endParaRPr lang="pt-BR" sz="2800" dirty="0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B1ADCD7B-2861-4EE6-AE58-F2F901915432}"/>
              </a:ext>
            </a:extLst>
          </p:cNvPr>
          <p:cNvSpPr/>
          <p:nvPr/>
        </p:nvSpPr>
        <p:spPr>
          <a:xfrm>
            <a:off x="4621288" y="5583638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,</a:t>
            </a:r>
            <a:endParaRPr lang="pt-BR" sz="2800" dirty="0"/>
          </a:p>
        </p:txBody>
      </p:sp>
      <p:sp>
        <p:nvSpPr>
          <p:cNvPr id="40" name="Subtítulo 4">
            <a:extLst>
              <a:ext uri="{FF2B5EF4-FFF2-40B4-BE49-F238E27FC236}">
                <a16:creationId xmlns:a16="http://schemas.microsoft.com/office/drawing/2014/main" id="{283B54D2-1307-4229-8978-3FD8111F23E5}"/>
              </a:ext>
            </a:extLst>
          </p:cNvPr>
          <p:cNvSpPr txBox="1">
            <a:spLocks/>
          </p:cNvSpPr>
          <p:nvPr/>
        </p:nvSpPr>
        <p:spPr>
          <a:xfrm>
            <a:off x="5128107" y="388998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1" name="Subtítulo 4">
            <a:extLst>
              <a:ext uri="{FF2B5EF4-FFF2-40B4-BE49-F238E27FC236}">
                <a16:creationId xmlns:a16="http://schemas.microsoft.com/office/drawing/2014/main" id="{91C31FBD-B773-4DF2-9503-DF37DEC9C1F3}"/>
              </a:ext>
            </a:extLst>
          </p:cNvPr>
          <p:cNvSpPr txBox="1">
            <a:spLocks/>
          </p:cNvSpPr>
          <p:nvPr/>
        </p:nvSpPr>
        <p:spPr>
          <a:xfrm>
            <a:off x="3910764" y="386507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B0450CBC-6E22-4932-93AF-11BCDF2F5E72}"/>
              </a:ext>
            </a:extLst>
          </p:cNvPr>
          <p:cNvSpPr/>
          <p:nvPr/>
        </p:nvSpPr>
        <p:spPr>
          <a:xfrm>
            <a:off x="366735" y="1513215"/>
            <a:ext cx="301758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/>
              </a:rPr>
              <a:t>Algarismos que ocupam a mesma ordem devem ficar na mesma coluna, com uma vírgula alinhada à outra;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900" dirty="0">
              <a:latin typeface="Robot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/>
              </a:rPr>
              <a:t>Adicionamos e subtraímos as unidades de mesma ordem entre si;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900" dirty="0">
              <a:latin typeface="Robot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/>
              </a:rPr>
              <a:t>Colocamos no resultado a vírgula alinhada com as demais.</a:t>
            </a:r>
          </a:p>
        </p:txBody>
      </p:sp>
      <p:graphicFrame>
        <p:nvGraphicFramePr>
          <p:cNvPr id="45" name="Tabela 44">
            <a:extLst>
              <a:ext uri="{FF2B5EF4-FFF2-40B4-BE49-F238E27FC236}">
                <a16:creationId xmlns:a16="http://schemas.microsoft.com/office/drawing/2014/main" id="{E6BFC66E-0B89-48A9-840F-13EF8287D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377691"/>
              </p:ext>
            </p:extLst>
          </p:nvPr>
        </p:nvGraphicFramePr>
        <p:xfrm>
          <a:off x="7872546" y="2543342"/>
          <a:ext cx="3939734" cy="1181343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820948">
                  <a:extLst>
                    <a:ext uri="{9D8B030D-6E8A-4147-A177-3AD203B41FA5}">
                      <a16:colId xmlns:a16="http://schemas.microsoft.com/office/drawing/2014/main" val="1110044530"/>
                    </a:ext>
                  </a:extLst>
                </a:gridCol>
                <a:gridCol w="871126">
                  <a:extLst>
                    <a:ext uri="{9D8B030D-6E8A-4147-A177-3AD203B41FA5}">
                      <a16:colId xmlns:a16="http://schemas.microsoft.com/office/drawing/2014/main" val="3023978904"/>
                    </a:ext>
                  </a:extLst>
                </a:gridCol>
                <a:gridCol w="286603">
                  <a:extLst>
                    <a:ext uri="{9D8B030D-6E8A-4147-A177-3AD203B41FA5}">
                      <a16:colId xmlns:a16="http://schemas.microsoft.com/office/drawing/2014/main" val="968220400"/>
                    </a:ext>
                  </a:extLst>
                </a:gridCol>
                <a:gridCol w="887105">
                  <a:extLst>
                    <a:ext uri="{9D8B030D-6E8A-4147-A177-3AD203B41FA5}">
                      <a16:colId xmlns:a16="http://schemas.microsoft.com/office/drawing/2014/main" val="3379636252"/>
                    </a:ext>
                  </a:extLst>
                </a:gridCol>
                <a:gridCol w="1073952">
                  <a:extLst>
                    <a:ext uri="{9D8B030D-6E8A-4147-A177-3AD203B41FA5}">
                      <a16:colId xmlns:a16="http://schemas.microsoft.com/office/drawing/2014/main" val="785957432"/>
                    </a:ext>
                  </a:extLst>
                </a:gridCol>
              </a:tblGrid>
              <a:tr h="39378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Ordens inteiras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Ordens decimais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1460"/>
                  </a:ext>
                </a:extLst>
              </a:tr>
              <a:tr h="393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dezenas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unidades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décimos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centésimos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938845"/>
                  </a:ext>
                </a:extLst>
              </a:tr>
              <a:tr h="393781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,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Roboto"/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137086"/>
                  </a:ext>
                </a:extLst>
              </a:tr>
            </a:tbl>
          </a:graphicData>
        </a:graphic>
      </p:graphicFrame>
      <p:sp>
        <p:nvSpPr>
          <p:cNvPr id="46" name="Subtítulo 4">
            <a:extLst>
              <a:ext uri="{FF2B5EF4-FFF2-40B4-BE49-F238E27FC236}">
                <a16:creationId xmlns:a16="http://schemas.microsoft.com/office/drawing/2014/main" id="{D7BBAC84-42AF-4E46-BF8C-44C7D861DB92}"/>
              </a:ext>
            </a:extLst>
          </p:cNvPr>
          <p:cNvSpPr txBox="1">
            <a:spLocks/>
          </p:cNvSpPr>
          <p:nvPr/>
        </p:nvSpPr>
        <p:spPr>
          <a:xfrm>
            <a:off x="7767689" y="1934915"/>
            <a:ext cx="3939735" cy="586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54,45 - 22,99</a:t>
            </a: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F5314B1C-314A-4DDE-9DAC-DCB54CBCF3D6}"/>
              </a:ext>
            </a:extLst>
          </p:cNvPr>
          <p:cNvSpPr/>
          <p:nvPr/>
        </p:nvSpPr>
        <p:spPr>
          <a:xfrm>
            <a:off x="8135938" y="406242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</a:t>
            </a:r>
            <a:endParaRPr lang="pt-BR" sz="2800" dirty="0"/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F6ECE81E-827A-41CC-B2E0-B5053B38153F}"/>
              </a:ext>
            </a:extLst>
          </p:cNvPr>
          <p:cNvSpPr/>
          <p:nvPr/>
        </p:nvSpPr>
        <p:spPr>
          <a:xfrm>
            <a:off x="10111205" y="406242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94C22018-49F1-4508-ABF6-E9EC37046770}"/>
              </a:ext>
            </a:extLst>
          </p:cNvPr>
          <p:cNvSpPr/>
          <p:nvPr/>
        </p:nvSpPr>
        <p:spPr>
          <a:xfrm>
            <a:off x="11069758" y="403771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</a:t>
            </a:r>
            <a:endParaRPr lang="pt-BR" sz="2800" dirty="0"/>
          </a:p>
        </p:txBody>
      </p:sp>
      <p:sp>
        <p:nvSpPr>
          <p:cNvPr id="50" name="Seta: para Baixo 49">
            <a:extLst>
              <a:ext uri="{FF2B5EF4-FFF2-40B4-BE49-F238E27FC236}">
                <a16:creationId xmlns:a16="http://schemas.microsoft.com/office/drawing/2014/main" id="{BD03E2CF-3A23-4013-A7B8-BF983802631A}"/>
              </a:ext>
            </a:extLst>
          </p:cNvPr>
          <p:cNvSpPr/>
          <p:nvPr/>
        </p:nvSpPr>
        <p:spPr>
          <a:xfrm>
            <a:off x="8116517" y="3877220"/>
            <a:ext cx="450848" cy="161118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1" name="Seta: para Baixo 50">
            <a:extLst>
              <a:ext uri="{FF2B5EF4-FFF2-40B4-BE49-F238E27FC236}">
                <a16:creationId xmlns:a16="http://schemas.microsoft.com/office/drawing/2014/main" id="{5D2CA0DD-D142-4076-842A-67EC2811C56D}"/>
              </a:ext>
            </a:extLst>
          </p:cNvPr>
          <p:cNvSpPr/>
          <p:nvPr/>
        </p:nvSpPr>
        <p:spPr>
          <a:xfrm>
            <a:off x="10078302" y="3895134"/>
            <a:ext cx="450848" cy="161118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2" name="Seta: para Baixo 51">
            <a:extLst>
              <a:ext uri="{FF2B5EF4-FFF2-40B4-BE49-F238E27FC236}">
                <a16:creationId xmlns:a16="http://schemas.microsoft.com/office/drawing/2014/main" id="{9ED96657-6488-478A-84B9-1DCB290D26B4}"/>
              </a:ext>
            </a:extLst>
          </p:cNvPr>
          <p:cNvSpPr/>
          <p:nvPr/>
        </p:nvSpPr>
        <p:spPr>
          <a:xfrm>
            <a:off x="11032998" y="3898484"/>
            <a:ext cx="450848" cy="161118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9358019C-8625-474B-8A9E-CCF779E2F325}"/>
              </a:ext>
            </a:extLst>
          </p:cNvPr>
          <p:cNvSpPr/>
          <p:nvPr/>
        </p:nvSpPr>
        <p:spPr>
          <a:xfrm>
            <a:off x="8164984" y="451181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6538FD5E-8786-41A5-A467-873A7CCA2742}"/>
              </a:ext>
            </a:extLst>
          </p:cNvPr>
          <p:cNvSpPr/>
          <p:nvPr/>
        </p:nvSpPr>
        <p:spPr>
          <a:xfrm>
            <a:off x="10140251" y="451181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9</a:t>
            </a:r>
            <a:endParaRPr lang="pt-BR" sz="2800" dirty="0"/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29E37F25-7EFE-4F61-A460-58BF1ECA4E16}"/>
              </a:ext>
            </a:extLst>
          </p:cNvPr>
          <p:cNvSpPr/>
          <p:nvPr/>
        </p:nvSpPr>
        <p:spPr>
          <a:xfrm>
            <a:off x="11098804" y="448709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9</a:t>
            </a:r>
            <a:endParaRPr lang="pt-BR" sz="2800" dirty="0"/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7411478F-770B-447B-85B9-989D7014D946}"/>
              </a:ext>
            </a:extLst>
          </p:cNvPr>
          <p:cNvSpPr/>
          <p:nvPr/>
        </p:nvSpPr>
        <p:spPr>
          <a:xfrm>
            <a:off x="9603306" y="4032564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,</a:t>
            </a:r>
            <a:endParaRPr lang="pt-BR" sz="2800" dirty="0"/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6565CEF3-1382-4B71-99AB-BB6AB36E721A}"/>
              </a:ext>
            </a:extLst>
          </p:cNvPr>
          <p:cNvSpPr/>
          <p:nvPr/>
        </p:nvSpPr>
        <p:spPr>
          <a:xfrm>
            <a:off x="9598453" y="4481948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,</a:t>
            </a:r>
            <a:endParaRPr lang="pt-BR" sz="2800" dirty="0"/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3901BB05-F246-4A91-9512-ED2D59169A58}"/>
              </a:ext>
            </a:extLst>
          </p:cNvPr>
          <p:cNvSpPr/>
          <p:nvPr/>
        </p:nvSpPr>
        <p:spPr>
          <a:xfrm rot="10800000" flipV="1">
            <a:off x="7832453" y="5063817"/>
            <a:ext cx="393973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1FD241BD-6117-4542-BB64-941E273CFC6E}"/>
              </a:ext>
            </a:extLst>
          </p:cNvPr>
          <p:cNvSpPr/>
          <p:nvPr/>
        </p:nvSpPr>
        <p:spPr>
          <a:xfrm>
            <a:off x="8164984" y="526873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</a:t>
            </a:r>
            <a:endParaRPr lang="pt-BR" sz="2800" dirty="0"/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2B6094EC-D444-495A-B94A-2225554BEA9E}"/>
              </a:ext>
            </a:extLst>
          </p:cNvPr>
          <p:cNvSpPr/>
          <p:nvPr/>
        </p:nvSpPr>
        <p:spPr>
          <a:xfrm>
            <a:off x="10140251" y="526873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62C44E33-BBF7-4143-9364-1E7664AFB0CF}"/>
              </a:ext>
            </a:extLst>
          </p:cNvPr>
          <p:cNvSpPr/>
          <p:nvPr/>
        </p:nvSpPr>
        <p:spPr>
          <a:xfrm>
            <a:off x="11098804" y="524401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6</a:t>
            </a:r>
            <a:endParaRPr lang="pt-BR" sz="2800" dirty="0"/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A1B629BC-5D56-4AEA-BA09-9C757AAF603B}"/>
              </a:ext>
            </a:extLst>
          </p:cNvPr>
          <p:cNvSpPr/>
          <p:nvPr/>
        </p:nvSpPr>
        <p:spPr>
          <a:xfrm>
            <a:off x="9595531" y="5238868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,</a:t>
            </a:r>
            <a:endParaRPr lang="pt-BR" sz="2800" dirty="0"/>
          </a:p>
        </p:txBody>
      </p:sp>
      <p:sp>
        <p:nvSpPr>
          <p:cNvPr id="67" name="Subtítulo 4">
            <a:extLst>
              <a:ext uri="{FF2B5EF4-FFF2-40B4-BE49-F238E27FC236}">
                <a16:creationId xmlns:a16="http://schemas.microsoft.com/office/drawing/2014/main" id="{384F2DCE-97DE-4696-BB3E-F0D80B932E5F}"/>
              </a:ext>
            </a:extLst>
          </p:cNvPr>
          <p:cNvSpPr txBox="1">
            <a:spLocks/>
          </p:cNvSpPr>
          <p:nvPr/>
        </p:nvSpPr>
        <p:spPr>
          <a:xfrm>
            <a:off x="10861891" y="387664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3BFCD07D-17A6-4644-BBED-6A4893F65430}"/>
              </a:ext>
            </a:extLst>
          </p:cNvPr>
          <p:cNvSpPr/>
          <p:nvPr/>
        </p:nvSpPr>
        <p:spPr>
          <a:xfrm>
            <a:off x="8972346" y="40572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A0EE82FC-2FBB-4539-B16A-CB9FCD0AF257}"/>
              </a:ext>
            </a:extLst>
          </p:cNvPr>
          <p:cNvSpPr/>
          <p:nvPr/>
        </p:nvSpPr>
        <p:spPr>
          <a:xfrm>
            <a:off x="9001392" y="450665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72" name="Seta: para Baixo 71">
            <a:extLst>
              <a:ext uri="{FF2B5EF4-FFF2-40B4-BE49-F238E27FC236}">
                <a16:creationId xmlns:a16="http://schemas.microsoft.com/office/drawing/2014/main" id="{7B6EFB2C-E723-4138-A75F-F6CE6E531112}"/>
              </a:ext>
            </a:extLst>
          </p:cNvPr>
          <p:cNvSpPr/>
          <p:nvPr/>
        </p:nvSpPr>
        <p:spPr>
          <a:xfrm>
            <a:off x="8911207" y="3889983"/>
            <a:ext cx="450848" cy="161118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668D76C1-78F8-494D-A90C-B3C256F59F22}"/>
              </a:ext>
            </a:extLst>
          </p:cNvPr>
          <p:cNvSpPr/>
          <p:nvPr/>
        </p:nvSpPr>
        <p:spPr>
          <a:xfrm rot="8353986" flipV="1">
            <a:off x="10095021" y="4299937"/>
            <a:ext cx="455598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4" name="Subtítulo 4">
            <a:extLst>
              <a:ext uri="{FF2B5EF4-FFF2-40B4-BE49-F238E27FC236}">
                <a16:creationId xmlns:a16="http://schemas.microsoft.com/office/drawing/2014/main" id="{0C32C359-046D-4717-B1D1-4CA85B4B0602}"/>
              </a:ext>
            </a:extLst>
          </p:cNvPr>
          <p:cNvSpPr txBox="1">
            <a:spLocks/>
          </p:cNvSpPr>
          <p:nvPr/>
        </p:nvSpPr>
        <p:spPr>
          <a:xfrm>
            <a:off x="9939417" y="393823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3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34E9254F-E151-42BE-B47D-672E547D024B}"/>
              </a:ext>
            </a:extLst>
          </p:cNvPr>
          <p:cNvSpPr/>
          <p:nvPr/>
        </p:nvSpPr>
        <p:spPr>
          <a:xfrm rot="8353986" flipV="1">
            <a:off x="8951669" y="4319672"/>
            <a:ext cx="455598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6" name="Subtítulo 4">
            <a:extLst>
              <a:ext uri="{FF2B5EF4-FFF2-40B4-BE49-F238E27FC236}">
                <a16:creationId xmlns:a16="http://schemas.microsoft.com/office/drawing/2014/main" id="{3C2D055F-9106-4F7D-923F-13D3A98B702F}"/>
              </a:ext>
            </a:extLst>
          </p:cNvPr>
          <p:cNvSpPr txBox="1">
            <a:spLocks/>
          </p:cNvSpPr>
          <p:nvPr/>
        </p:nvSpPr>
        <p:spPr>
          <a:xfrm>
            <a:off x="8796065" y="395797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3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77" name="Subtítulo 4">
            <a:extLst>
              <a:ext uri="{FF2B5EF4-FFF2-40B4-BE49-F238E27FC236}">
                <a16:creationId xmlns:a16="http://schemas.microsoft.com/office/drawing/2014/main" id="{32DE40A4-2772-47D1-ABE7-434467238F34}"/>
              </a:ext>
            </a:extLst>
          </p:cNvPr>
          <p:cNvSpPr txBox="1">
            <a:spLocks/>
          </p:cNvSpPr>
          <p:nvPr/>
        </p:nvSpPr>
        <p:spPr>
          <a:xfrm>
            <a:off x="9831206" y="3872070"/>
            <a:ext cx="444783" cy="486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2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78" name="Retângulo 77">
            <a:extLst>
              <a:ext uri="{FF2B5EF4-FFF2-40B4-BE49-F238E27FC236}">
                <a16:creationId xmlns:a16="http://schemas.microsoft.com/office/drawing/2014/main" id="{94DEB023-7294-494F-8466-50E930320E02}"/>
              </a:ext>
            </a:extLst>
          </p:cNvPr>
          <p:cNvSpPr/>
          <p:nvPr/>
        </p:nvSpPr>
        <p:spPr>
          <a:xfrm>
            <a:off x="9001392" y="527040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  <a:endParaRPr lang="pt-BR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6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951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70608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Multiplicação com números decimais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ubtítulo 4">
                <a:extLst>
                  <a:ext uri="{FF2B5EF4-FFF2-40B4-BE49-F238E27FC236}">
                    <a16:creationId xmlns:a16="http://schemas.microsoft.com/office/drawing/2014/main" id="{86DD4052-AC51-428B-928E-CA39C25B97A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47807" y="1955755"/>
                <a:ext cx="3293941" cy="5868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pt-BR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1,</a:t>
                </a:r>
                <a14:m>
                  <m:oMath xmlns:m="http://schemas.openxmlformats.org/officeDocument/2006/math">
                    <m:groupChr>
                      <m:groupChrPr>
                        <m:chr m:val="⏟"/>
                        <m:ctrlPr>
                          <a:rPr lang="pt-BR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pt-BR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groupChr>
                  </m:oMath>
                </a14:m>
                <a:r>
                  <a:rPr lang="pt-BR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 × 2,</a:t>
                </a:r>
                <a14:m>
                  <m:oMath xmlns:m="http://schemas.openxmlformats.org/officeDocument/2006/math">
                    <m:groupChr>
                      <m:groupChrPr>
                        <m:chr m:val="⏟"/>
                        <m:ctrlPr>
                          <a:rPr lang="pt-BR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pt-BR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groupChr>
                  </m:oMath>
                </a14:m>
                <a:endPara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endParaRPr>
              </a:p>
            </p:txBody>
          </p:sp>
        </mc:Choice>
        <mc:Fallback xmlns="">
          <p:sp>
            <p:nvSpPr>
              <p:cNvPr id="14" name="Subtítulo 4">
                <a:extLst>
                  <a:ext uri="{FF2B5EF4-FFF2-40B4-BE49-F238E27FC236}">
                    <a16:creationId xmlns:a16="http://schemas.microsoft.com/office/drawing/2014/main" id="{86DD4052-AC51-428B-928E-CA39C25B97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807" y="1955755"/>
                <a:ext cx="3293941" cy="586875"/>
              </a:xfrm>
              <a:prstGeom prst="rect">
                <a:avLst/>
              </a:prstGeom>
              <a:blipFill>
                <a:blip r:embed="rId2"/>
                <a:stretch>
                  <a:fillRect t="-17708" b="-1145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tângulo 15">
            <a:extLst>
              <a:ext uri="{FF2B5EF4-FFF2-40B4-BE49-F238E27FC236}">
                <a16:creationId xmlns:a16="http://schemas.microsoft.com/office/drawing/2014/main" id="{279D62C2-8A00-4C51-983E-AE724E0A0CA1}"/>
              </a:ext>
            </a:extLst>
          </p:cNvPr>
          <p:cNvSpPr/>
          <p:nvPr/>
        </p:nvSpPr>
        <p:spPr>
          <a:xfrm>
            <a:off x="5309876" y="287056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  <a:endParaRPr lang="pt-BR" sz="2800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3B131CF0-52F5-451B-B45D-30F499A4B870}"/>
              </a:ext>
            </a:extLst>
          </p:cNvPr>
          <p:cNvSpPr/>
          <p:nvPr/>
        </p:nvSpPr>
        <p:spPr>
          <a:xfrm>
            <a:off x="5710715" y="287979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6</a:t>
            </a:r>
            <a:endParaRPr lang="pt-BR" sz="2800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0AEBB69-CBA0-45E3-8981-30B69D584C1F}"/>
              </a:ext>
            </a:extLst>
          </p:cNvPr>
          <p:cNvSpPr/>
          <p:nvPr/>
        </p:nvSpPr>
        <p:spPr>
          <a:xfrm>
            <a:off x="5322034" y="333434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3824ADF4-B30D-41D8-8129-0743763AD99F}"/>
              </a:ext>
            </a:extLst>
          </p:cNvPr>
          <p:cNvSpPr/>
          <p:nvPr/>
        </p:nvSpPr>
        <p:spPr>
          <a:xfrm>
            <a:off x="5739761" y="332917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</a:t>
            </a:r>
            <a:endParaRPr lang="pt-BR" sz="2800" dirty="0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DF96A55F-29BC-45D8-B6D4-2A838C88C35A}"/>
              </a:ext>
            </a:extLst>
          </p:cNvPr>
          <p:cNvSpPr/>
          <p:nvPr/>
        </p:nvSpPr>
        <p:spPr>
          <a:xfrm>
            <a:off x="4915491" y="3130802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×</a:t>
            </a:r>
            <a:endParaRPr lang="pt-BR" sz="2800" dirty="0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83221744-58B5-4070-AAE2-83F660173DD4}"/>
              </a:ext>
            </a:extLst>
          </p:cNvPr>
          <p:cNvSpPr/>
          <p:nvPr/>
        </p:nvSpPr>
        <p:spPr>
          <a:xfrm rot="10800000">
            <a:off x="4989612" y="3905028"/>
            <a:ext cx="1135191" cy="7276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B0450CBC-6E22-4932-93AF-11BCDF2F5E72}"/>
              </a:ext>
            </a:extLst>
          </p:cNvPr>
          <p:cNvSpPr/>
          <p:nvPr/>
        </p:nvSpPr>
        <p:spPr>
          <a:xfrm>
            <a:off x="657548" y="2033997"/>
            <a:ext cx="30290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Roboto"/>
              </a:rPr>
              <a:t>Multiplicar os números como se fossem números naturais;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latin typeface="Robot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Roboto"/>
              </a:rPr>
              <a:t>Colocar a vírgula no resultado, de modo que a quantidade de casas decimais seja igual à soma do número de casas decimais dos fatores.</a:t>
            </a: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A6B075DD-E921-49FD-B2A8-BA03470B7D3F}"/>
              </a:ext>
            </a:extLst>
          </p:cNvPr>
          <p:cNvSpPr/>
          <p:nvPr/>
        </p:nvSpPr>
        <p:spPr>
          <a:xfrm>
            <a:off x="5755945" y="39740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</a:t>
            </a:r>
            <a:endParaRPr lang="pt-BR" sz="2800" dirty="0"/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F91DF827-8FE0-4418-B9B3-B3C1AA87C56E}"/>
              </a:ext>
            </a:extLst>
          </p:cNvPr>
          <p:cNvSpPr/>
          <p:nvPr/>
        </p:nvSpPr>
        <p:spPr>
          <a:xfrm>
            <a:off x="5309736" y="398889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C22DF2C7-D1FC-4938-953F-3C71843831C3}"/>
              </a:ext>
            </a:extLst>
          </p:cNvPr>
          <p:cNvSpPr/>
          <p:nvPr/>
        </p:nvSpPr>
        <p:spPr>
          <a:xfrm>
            <a:off x="5335382" y="438563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F432B5B6-6A5E-44A7-AA8B-E136F7AB217B}"/>
              </a:ext>
            </a:extLst>
          </p:cNvPr>
          <p:cNvSpPr/>
          <p:nvPr/>
        </p:nvSpPr>
        <p:spPr>
          <a:xfrm>
            <a:off x="4889173" y="440050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</a:t>
            </a:r>
            <a:endParaRPr lang="pt-BR" sz="2800" dirty="0"/>
          </a:p>
        </p:txBody>
      </p:sp>
      <p:sp>
        <p:nvSpPr>
          <p:cNvPr id="80" name="Retângulo 79">
            <a:extLst>
              <a:ext uri="{FF2B5EF4-FFF2-40B4-BE49-F238E27FC236}">
                <a16:creationId xmlns:a16="http://schemas.microsoft.com/office/drawing/2014/main" id="{644C1467-DCAD-4CA3-AB60-5FEBCFFA9230}"/>
              </a:ext>
            </a:extLst>
          </p:cNvPr>
          <p:cNvSpPr/>
          <p:nvPr/>
        </p:nvSpPr>
        <p:spPr>
          <a:xfrm>
            <a:off x="4453505" y="4414401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  <a:endParaRPr lang="pt-BR" sz="2800" dirty="0"/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6CA3637F-6D39-4E65-9A16-31A348BE335C}"/>
              </a:ext>
            </a:extLst>
          </p:cNvPr>
          <p:cNvSpPr/>
          <p:nvPr/>
        </p:nvSpPr>
        <p:spPr>
          <a:xfrm rot="10800000">
            <a:off x="4564418" y="4954087"/>
            <a:ext cx="1560385" cy="7276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tângulo 81">
                <a:extLst>
                  <a:ext uri="{FF2B5EF4-FFF2-40B4-BE49-F238E27FC236}">
                    <a16:creationId xmlns:a16="http://schemas.microsoft.com/office/drawing/2014/main" id="{396E1C96-D3EA-4B63-A254-2C37E67C55B8}"/>
                  </a:ext>
                </a:extLst>
              </p:cNvPr>
              <p:cNvSpPr/>
              <p:nvPr/>
            </p:nvSpPr>
            <p:spPr>
              <a:xfrm>
                <a:off x="4969685" y="5105242"/>
                <a:ext cx="1217000" cy="612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3, </a:t>
                </a:r>
                <a14:m>
                  <m:oMath xmlns:m="http://schemas.openxmlformats.org/officeDocument/2006/math">
                    <m:groupChr>
                      <m:groupChrPr>
                        <m:chr m:val="⏟"/>
                        <m:ctrlPr>
                          <a:rPr lang="pt-BR" sz="280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pt-BR" sz="2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6   8</m:t>
                        </m:r>
                      </m:e>
                    </m:groupChr>
                  </m:oMath>
                </a14:m>
                <a:endParaRPr lang="pt-BR" sz="2800" dirty="0"/>
              </a:p>
            </p:txBody>
          </p:sp>
        </mc:Choice>
        <mc:Fallback xmlns="">
          <p:sp>
            <p:nvSpPr>
              <p:cNvPr id="82" name="Retângulo 81">
                <a:extLst>
                  <a:ext uri="{FF2B5EF4-FFF2-40B4-BE49-F238E27FC236}">
                    <a16:creationId xmlns:a16="http://schemas.microsoft.com/office/drawing/2014/main" id="{396E1C96-D3EA-4B63-A254-2C37E67C55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685" y="5105242"/>
                <a:ext cx="1217000" cy="612155"/>
              </a:xfrm>
              <a:prstGeom prst="rect">
                <a:avLst/>
              </a:prstGeom>
              <a:blipFill>
                <a:blip r:embed="rId3"/>
                <a:stretch>
                  <a:fillRect l="-10000" t="-10891" b="-1089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Subtítulo 4">
                <a:extLst>
                  <a:ext uri="{FF2B5EF4-FFF2-40B4-BE49-F238E27FC236}">
                    <a16:creationId xmlns:a16="http://schemas.microsoft.com/office/drawing/2014/main" id="{B59BF92E-DC51-4551-AF7F-C608ACA5A2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43843" y="1955755"/>
                <a:ext cx="3293941" cy="5868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pt-BR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0,</a:t>
                </a:r>
                <a14:m>
                  <m:oMath xmlns:m="http://schemas.openxmlformats.org/officeDocument/2006/math">
                    <m:groupChr>
                      <m:groupChrPr>
                        <m:chr m:val="⏟"/>
                        <m:ctrlPr>
                          <a:rPr lang="pt-BR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pt-BR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74</m:t>
                        </m:r>
                      </m:e>
                    </m:groupChr>
                  </m:oMath>
                </a14:m>
                <a:r>
                  <a:rPr lang="pt-BR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 × 1,</a:t>
                </a:r>
                <a14:m>
                  <m:oMath xmlns:m="http://schemas.openxmlformats.org/officeDocument/2006/math">
                    <m:groupChr>
                      <m:groupChrPr>
                        <m:chr m:val="⏟"/>
                        <m:ctrlPr>
                          <a:rPr lang="pt-BR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pt-BR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groupChr>
                  </m:oMath>
                </a14:m>
                <a:endPara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endParaRPr>
              </a:p>
            </p:txBody>
          </p:sp>
        </mc:Choice>
        <mc:Fallback xmlns="">
          <p:sp>
            <p:nvSpPr>
              <p:cNvPr id="86" name="Subtítulo 4">
                <a:extLst>
                  <a:ext uri="{FF2B5EF4-FFF2-40B4-BE49-F238E27FC236}">
                    <a16:creationId xmlns:a16="http://schemas.microsoft.com/office/drawing/2014/main" id="{B59BF92E-DC51-4551-AF7F-C608ACA5A2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843" y="1955755"/>
                <a:ext cx="3293941" cy="586875"/>
              </a:xfrm>
              <a:prstGeom prst="rect">
                <a:avLst/>
              </a:prstGeom>
              <a:blipFill>
                <a:blip r:embed="rId4"/>
                <a:stretch>
                  <a:fillRect t="-17708" b="-1145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Retângulo 87">
            <a:extLst>
              <a:ext uri="{FF2B5EF4-FFF2-40B4-BE49-F238E27FC236}">
                <a16:creationId xmlns:a16="http://schemas.microsoft.com/office/drawing/2014/main" id="{FCDE6F0B-5031-498E-81A4-488C7E0C4999}"/>
              </a:ext>
            </a:extLst>
          </p:cNvPr>
          <p:cNvSpPr/>
          <p:nvPr/>
        </p:nvSpPr>
        <p:spPr>
          <a:xfrm>
            <a:off x="8865013" y="28691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7</a:t>
            </a:r>
            <a:endParaRPr lang="pt-BR" sz="2800" dirty="0"/>
          </a:p>
        </p:txBody>
      </p:sp>
      <p:sp>
        <p:nvSpPr>
          <p:cNvPr id="89" name="Retângulo 88">
            <a:extLst>
              <a:ext uri="{FF2B5EF4-FFF2-40B4-BE49-F238E27FC236}">
                <a16:creationId xmlns:a16="http://schemas.microsoft.com/office/drawing/2014/main" id="{757D15F9-6A23-469E-B2F2-CFF857115A3F}"/>
              </a:ext>
            </a:extLst>
          </p:cNvPr>
          <p:cNvSpPr/>
          <p:nvPr/>
        </p:nvSpPr>
        <p:spPr>
          <a:xfrm>
            <a:off x="9306751" y="287979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90" name="Retângulo 89">
            <a:extLst>
              <a:ext uri="{FF2B5EF4-FFF2-40B4-BE49-F238E27FC236}">
                <a16:creationId xmlns:a16="http://schemas.microsoft.com/office/drawing/2014/main" id="{0305F58F-9B4C-493D-8AF7-C3A6E712E715}"/>
              </a:ext>
            </a:extLst>
          </p:cNvPr>
          <p:cNvSpPr/>
          <p:nvPr/>
        </p:nvSpPr>
        <p:spPr>
          <a:xfrm>
            <a:off x="8918070" y="333434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  <a:endParaRPr lang="pt-BR" sz="2800" dirty="0"/>
          </a:p>
        </p:txBody>
      </p:sp>
      <p:sp>
        <p:nvSpPr>
          <p:cNvPr id="91" name="Retângulo 90">
            <a:extLst>
              <a:ext uri="{FF2B5EF4-FFF2-40B4-BE49-F238E27FC236}">
                <a16:creationId xmlns:a16="http://schemas.microsoft.com/office/drawing/2014/main" id="{28E69BC6-282D-45B8-AC8C-C0752D84CC13}"/>
              </a:ext>
            </a:extLst>
          </p:cNvPr>
          <p:cNvSpPr/>
          <p:nvPr/>
        </p:nvSpPr>
        <p:spPr>
          <a:xfrm>
            <a:off x="9335797" y="332917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</a:t>
            </a:r>
            <a:endParaRPr lang="pt-BR" sz="2800" dirty="0"/>
          </a:p>
        </p:txBody>
      </p:sp>
      <p:sp>
        <p:nvSpPr>
          <p:cNvPr id="92" name="Retângulo 91">
            <a:extLst>
              <a:ext uri="{FF2B5EF4-FFF2-40B4-BE49-F238E27FC236}">
                <a16:creationId xmlns:a16="http://schemas.microsoft.com/office/drawing/2014/main" id="{B9E04204-117C-4F60-AB4C-133E0E0A0819}"/>
              </a:ext>
            </a:extLst>
          </p:cNvPr>
          <p:cNvSpPr/>
          <p:nvPr/>
        </p:nvSpPr>
        <p:spPr>
          <a:xfrm>
            <a:off x="8197865" y="3156674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×</a:t>
            </a:r>
            <a:endParaRPr lang="pt-BR" sz="2800" dirty="0"/>
          </a:p>
        </p:txBody>
      </p:sp>
      <p:sp>
        <p:nvSpPr>
          <p:cNvPr id="93" name="Retângulo 92">
            <a:extLst>
              <a:ext uri="{FF2B5EF4-FFF2-40B4-BE49-F238E27FC236}">
                <a16:creationId xmlns:a16="http://schemas.microsoft.com/office/drawing/2014/main" id="{AD07692A-B800-4450-8D20-BD1FB6F4C395}"/>
              </a:ext>
            </a:extLst>
          </p:cNvPr>
          <p:cNvSpPr/>
          <p:nvPr/>
        </p:nvSpPr>
        <p:spPr>
          <a:xfrm rot="10800000">
            <a:off x="8585648" y="3905028"/>
            <a:ext cx="1135191" cy="7276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4" name="Retângulo 93">
            <a:extLst>
              <a:ext uri="{FF2B5EF4-FFF2-40B4-BE49-F238E27FC236}">
                <a16:creationId xmlns:a16="http://schemas.microsoft.com/office/drawing/2014/main" id="{4C23BF9C-16A7-43ED-8B25-BEFAEC75686B}"/>
              </a:ext>
            </a:extLst>
          </p:cNvPr>
          <p:cNvSpPr/>
          <p:nvPr/>
        </p:nvSpPr>
        <p:spPr>
          <a:xfrm>
            <a:off x="9351981" y="39740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  <a:endParaRPr lang="pt-BR" sz="2800" dirty="0"/>
          </a:p>
        </p:txBody>
      </p:sp>
      <p:sp>
        <p:nvSpPr>
          <p:cNvPr id="95" name="Retângulo 94">
            <a:extLst>
              <a:ext uri="{FF2B5EF4-FFF2-40B4-BE49-F238E27FC236}">
                <a16:creationId xmlns:a16="http://schemas.microsoft.com/office/drawing/2014/main" id="{CBCC9418-9436-48C0-9F6B-DA6694FE5FF5}"/>
              </a:ext>
            </a:extLst>
          </p:cNvPr>
          <p:cNvSpPr/>
          <p:nvPr/>
        </p:nvSpPr>
        <p:spPr>
          <a:xfrm>
            <a:off x="8905772" y="398889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9</a:t>
            </a:r>
            <a:endParaRPr lang="pt-BR" sz="2800" dirty="0"/>
          </a:p>
        </p:txBody>
      </p:sp>
      <p:sp>
        <p:nvSpPr>
          <p:cNvPr id="96" name="Retângulo 95">
            <a:extLst>
              <a:ext uri="{FF2B5EF4-FFF2-40B4-BE49-F238E27FC236}">
                <a16:creationId xmlns:a16="http://schemas.microsoft.com/office/drawing/2014/main" id="{4E9E3365-177D-4897-AA64-EB3BAA8361D9}"/>
              </a:ext>
            </a:extLst>
          </p:cNvPr>
          <p:cNvSpPr/>
          <p:nvPr/>
        </p:nvSpPr>
        <p:spPr>
          <a:xfrm>
            <a:off x="8931418" y="438563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  <a:endParaRPr lang="pt-BR" sz="2800" dirty="0"/>
          </a:p>
        </p:txBody>
      </p:sp>
      <p:sp>
        <p:nvSpPr>
          <p:cNvPr id="97" name="Retângulo 96">
            <a:extLst>
              <a:ext uri="{FF2B5EF4-FFF2-40B4-BE49-F238E27FC236}">
                <a16:creationId xmlns:a16="http://schemas.microsoft.com/office/drawing/2014/main" id="{F0535028-4B26-4674-BA86-2E77B4C9E71D}"/>
              </a:ext>
            </a:extLst>
          </p:cNvPr>
          <p:cNvSpPr/>
          <p:nvPr/>
        </p:nvSpPr>
        <p:spPr>
          <a:xfrm>
            <a:off x="8540162" y="44144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7</a:t>
            </a:r>
            <a:endParaRPr lang="pt-BR" sz="2800" dirty="0"/>
          </a:p>
        </p:txBody>
      </p:sp>
      <p:sp>
        <p:nvSpPr>
          <p:cNvPr id="98" name="Retângulo 97">
            <a:extLst>
              <a:ext uri="{FF2B5EF4-FFF2-40B4-BE49-F238E27FC236}">
                <a16:creationId xmlns:a16="http://schemas.microsoft.com/office/drawing/2014/main" id="{8F4DEE59-8BF3-4E91-B188-4D65B8AB9622}"/>
              </a:ext>
            </a:extLst>
          </p:cNvPr>
          <p:cNvSpPr/>
          <p:nvPr/>
        </p:nvSpPr>
        <p:spPr>
          <a:xfrm>
            <a:off x="7634708" y="4414401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  <a:endParaRPr lang="pt-BR" sz="2800" dirty="0"/>
          </a:p>
        </p:txBody>
      </p:sp>
      <p:sp>
        <p:nvSpPr>
          <p:cNvPr id="99" name="Retângulo 98">
            <a:extLst>
              <a:ext uri="{FF2B5EF4-FFF2-40B4-BE49-F238E27FC236}">
                <a16:creationId xmlns:a16="http://schemas.microsoft.com/office/drawing/2014/main" id="{921EF698-A71F-4B10-B1A6-1376C59BB100}"/>
              </a:ext>
            </a:extLst>
          </p:cNvPr>
          <p:cNvSpPr/>
          <p:nvPr/>
        </p:nvSpPr>
        <p:spPr>
          <a:xfrm rot="10800000">
            <a:off x="8160454" y="4954087"/>
            <a:ext cx="1560385" cy="7276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tângulo 99">
                <a:extLst>
                  <a:ext uri="{FF2B5EF4-FFF2-40B4-BE49-F238E27FC236}">
                    <a16:creationId xmlns:a16="http://schemas.microsoft.com/office/drawing/2014/main" id="{34EACD13-768C-4311-BB6B-4BCE3DAE621A}"/>
                  </a:ext>
                </a:extLst>
              </p:cNvPr>
              <p:cNvSpPr/>
              <p:nvPr/>
            </p:nvSpPr>
            <p:spPr>
              <a:xfrm>
                <a:off x="8186100" y="5037123"/>
                <a:ext cx="1552028" cy="606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1,</a:t>
                </a:r>
                <a14:m>
                  <m:oMath xmlns:m="http://schemas.openxmlformats.org/officeDocument/2006/math">
                    <m:groupChr>
                      <m:groupChrPr>
                        <m:chr m:val="⏟"/>
                        <m:ctrlPr>
                          <a:rPr lang="pt-BR" sz="280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pt-BR" sz="2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3  3   2</m:t>
                        </m:r>
                      </m:e>
                    </m:groupChr>
                  </m:oMath>
                </a14:m>
                <a:endParaRPr lang="pt-BR" sz="2800" dirty="0"/>
              </a:p>
            </p:txBody>
          </p:sp>
        </mc:Choice>
        <mc:Fallback xmlns="">
          <p:sp>
            <p:nvSpPr>
              <p:cNvPr id="100" name="Retângulo 99">
                <a:extLst>
                  <a:ext uri="{FF2B5EF4-FFF2-40B4-BE49-F238E27FC236}">
                    <a16:creationId xmlns:a16="http://schemas.microsoft.com/office/drawing/2014/main" id="{34EACD13-768C-4311-BB6B-4BCE3DAE62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6100" y="5037123"/>
                <a:ext cx="1552028" cy="606192"/>
              </a:xfrm>
              <a:prstGeom prst="rect">
                <a:avLst/>
              </a:prstGeom>
              <a:blipFill>
                <a:blip r:embed="rId5"/>
                <a:stretch>
                  <a:fillRect l="-8268" t="-11000" b="-12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Retângulo 100">
            <a:extLst>
              <a:ext uri="{FF2B5EF4-FFF2-40B4-BE49-F238E27FC236}">
                <a16:creationId xmlns:a16="http://schemas.microsoft.com/office/drawing/2014/main" id="{2584A23C-0088-4585-8F85-232FA35ED83C}"/>
              </a:ext>
            </a:extLst>
          </p:cNvPr>
          <p:cNvSpPr/>
          <p:nvPr/>
        </p:nvSpPr>
        <p:spPr>
          <a:xfrm>
            <a:off x="8485209" y="28995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</a:t>
            </a:r>
            <a:endParaRPr lang="pt-BR" sz="2800" dirty="0"/>
          </a:p>
        </p:txBody>
      </p:sp>
      <p:sp>
        <p:nvSpPr>
          <p:cNvPr id="102" name="Retângulo 101">
            <a:extLst>
              <a:ext uri="{FF2B5EF4-FFF2-40B4-BE49-F238E27FC236}">
                <a16:creationId xmlns:a16="http://schemas.microsoft.com/office/drawing/2014/main" id="{1105196A-4A9E-4DF4-BBD6-22573CFF297A}"/>
              </a:ext>
            </a:extLst>
          </p:cNvPr>
          <p:cNvSpPr/>
          <p:nvPr/>
        </p:nvSpPr>
        <p:spPr>
          <a:xfrm>
            <a:off x="8524682" y="398978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</a:t>
            </a:r>
            <a:endParaRPr lang="pt-BR" sz="2800" dirty="0"/>
          </a:p>
        </p:txBody>
      </p:sp>
      <p:sp>
        <p:nvSpPr>
          <p:cNvPr id="103" name="Retângulo 102">
            <a:extLst>
              <a:ext uri="{FF2B5EF4-FFF2-40B4-BE49-F238E27FC236}">
                <a16:creationId xmlns:a16="http://schemas.microsoft.com/office/drawing/2014/main" id="{A3A0F3D9-84C2-49D7-9D7C-8A0A4DA995FF}"/>
              </a:ext>
            </a:extLst>
          </p:cNvPr>
          <p:cNvSpPr/>
          <p:nvPr/>
        </p:nvSpPr>
        <p:spPr>
          <a:xfrm>
            <a:off x="8174552" y="44156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</a:t>
            </a:r>
            <a:endParaRPr lang="pt-BR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40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6FC0A185-536A-7D42-6D17-0EFF1A204492}"/>
              </a:ext>
            </a:extLst>
          </p:cNvPr>
          <p:cNvSpPr/>
          <p:nvPr/>
        </p:nvSpPr>
        <p:spPr>
          <a:xfrm rot="5400000" flipV="1">
            <a:off x="1951874" y="3881591"/>
            <a:ext cx="3895108" cy="46875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954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713488"/>
            <a:ext cx="11891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Divisão com números decimais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9A5424B-22CB-43AE-A403-74E0209F5B20}"/>
              </a:ext>
            </a:extLst>
          </p:cNvPr>
          <p:cNvSpPr/>
          <p:nvPr/>
        </p:nvSpPr>
        <p:spPr>
          <a:xfrm>
            <a:off x="531626" y="2355646"/>
            <a:ext cx="12266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dirty="0">
                <a:latin typeface="Roboto"/>
              </a:rPr>
              <a:t>Exemplo</a:t>
            </a:r>
            <a:r>
              <a:rPr lang="pt-BR" dirty="0">
                <a:latin typeface="Roboto"/>
              </a:rPr>
              <a:t>: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B0450CBC-6E22-4932-93AF-11BCDF2F5E72}"/>
              </a:ext>
            </a:extLst>
          </p:cNvPr>
          <p:cNvSpPr/>
          <p:nvPr/>
        </p:nvSpPr>
        <p:spPr>
          <a:xfrm>
            <a:off x="531626" y="1458865"/>
            <a:ext cx="113830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Em uma divisão, ao multiplicarmos o dividendo e o divisor por um mesmo número natural maior que zero, obtém-se</a:t>
            </a:r>
            <a:r>
              <a:rPr lang="pt-BR" sz="2000" dirty="0">
                <a:solidFill>
                  <a:srgbClr val="FF0000"/>
                </a:solidFill>
                <a:latin typeface="Roboto"/>
              </a:rPr>
              <a:t> </a:t>
            </a:r>
            <a:r>
              <a:rPr lang="pt-BR" sz="2000" dirty="0">
                <a:latin typeface="Roboto"/>
              </a:rPr>
              <a:t>outra divisão, porém com o mesmo quociente.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073D0CB-589D-4E4A-9910-4E382C763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992" y="3195292"/>
            <a:ext cx="3673462" cy="181517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80B5AE2-D4CE-4E49-AE8A-AF1B47EEAD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5783" y="3167479"/>
            <a:ext cx="3309634" cy="176069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AC476DCE-522B-167B-7D95-0B4CEAF13746}"/>
              </a:ext>
            </a:extLst>
          </p:cNvPr>
          <p:cNvCxnSpPr/>
          <p:nvPr/>
        </p:nvCxnSpPr>
        <p:spPr>
          <a:xfrm>
            <a:off x="5236464" y="3983819"/>
            <a:ext cx="12801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B956320B-7F2D-93FB-8552-0DAAE3C211F8}"/>
              </a:ext>
            </a:extLst>
          </p:cNvPr>
          <p:cNvSpPr/>
          <p:nvPr/>
        </p:nvSpPr>
        <p:spPr>
          <a:xfrm>
            <a:off x="461279" y="5524644"/>
            <a:ext cx="5415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O resultado da divisão de 1,26 por 0,504 é 2,5.</a:t>
            </a:r>
            <a:endParaRPr lang="pt-BR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8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556</Words>
  <Application>Microsoft Office PowerPoint</Application>
  <PresentationFormat>Widescreen</PresentationFormat>
  <Paragraphs>201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172</cp:revision>
  <dcterms:created xsi:type="dcterms:W3CDTF">2019-03-06T17:56:01Z</dcterms:created>
  <dcterms:modified xsi:type="dcterms:W3CDTF">2023-06-02T19:07:32Z</dcterms:modified>
</cp:coreProperties>
</file>