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9" r:id="rId2"/>
    <p:sldId id="344" r:id="rId3"/>
    <p:sldId id="293" r:id="rId4"/>
    <p:sldId id="345" r:id="rId5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54" clrIdx="0"/>
  <p:cmAuthor id="1" name="Lilian Semenichin Nogueira" initials="LSN" lastIdx="35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6600"/>
    <a:srgbClr val="F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0505-49AB-4457-BA07-0E9B97C6CD00}" v="9" dt="2023-05-17T13:16:53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6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13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3F0-155F-4A45-96B8-C1185A1FAA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F6EB-1A2F-6248-8FD1-ECBDCC899F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5E19-9E1B-45B8-8D9B-4BADC3E3C864}" type="datetimeFigureOut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7EB2-C6B2-438A-97E5-B8D5FF3D8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0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0408-5B5D-0A4D-BACC-C5920E371E33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4445-5383-2044-B61E-049BBED01DC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F4D0-C9BC-5B44-A31F-645C6051C81E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615D-1490-1649-835D-15358B35BBD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FE6-679C-5D4A-BD16-6FE7240FF958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5787-0875-F84D-8A67-86E151FA5072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14D-79B2-764F-BFFD-F2C770B20610}" type="datetime1">
              <a:rPr lang="pt-BR" smtClean="0"/>
              <a:t>02/06/2023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CB2-6186-2E4E-8CD4-59CEEF19E2A3}" type="datetime1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4FC-F21A-6741-8853-EBEE3D1410B9}" type="datetime1">
              <a:rPr lang="pt-BR" smtClean="0"/>
              <a:t>02/06/2023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F47D-8866-3848-8D3C-F4FB5037C4CE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045-2FB4-A844-9D89-02219B808A89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3B31-1DFF-444F-9496-EB073C45007F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E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07"/>
          <a:stretch/>
        </p:blipFill>
        <p:spPr>
          <a:xfrm>
            <a:off x="-14990" y="0"/>
            <a:ext cx="938384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17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0435"/>
            <a:ext cx="9144000" cy="104491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4</a:t>
            </a:r>
          </a:p>
          <a:p>
            <a:r>
              <a:rPr lang="pt-BR" sz="2800" dirty="0">
                <a:latin typeface="Roboto"/>
              </a:rPr>
              <a:t>Figuras geométricas espaciais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77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9685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Figuras geométricas espaciais </a:t>
            </a:r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4BED4DD2-ABC2-406D-895E-DBADB33066E7}"/>
              </a:ext>
            </a:extLst>
          </p:cNvPr>
          <p:cNvSpPr/>
          <p:nvPr/>
        </p:nvSpPr>
        <p:spPr>
          <a:xfrm>
            <a:off x="559896" y="2327821"/>
            <a:ext cx="11337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poliedro pode ser </a:t>
            </a:r>
            <a:r>
              <a:rPr lang="pt-BR" b="1" dirty="0">
                <a:latin typeface="Roboto"/>
              </a:rPr>
              <a:t>classificado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nomeado</a:t>
            </a:r>
            <a:r>
              <a:rPr lang="pt-BR" dirty="0">
                <a:latin typeface="Roboto"/>
              </a:rPr>
              <a:t> de acordo com a quantidade de faces.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A2A9E50-1DD1-0BE6-4D38-11AF1ADF0B63}"/>
              </a:ext>
            </a:extLst>
          </p:cNvPr>
          <p:cNvSpPr txBox="1"/>
          <p:nvPr/>
        </p:nvSpPr>
        <p:spPr>
          <a:xfrm>
            <a:off x="571499" y="1354949"/>
            <a:ext cx="11115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As figuras geométricas espaciais que possuem apenas partes planas em sua superfície são chamadas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poliedros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 Já as figuras geométricas espaciais que possuem alguma parte arredondada em sua superfície são chamadas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não poliedros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7005C4D-D4E0-41DD-6252-C46EE15B6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22" y="3203504"/>
            <a:ext cx="3095626" cy="251899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AE36407F-A69B-48C9-73D5-6100D2BBE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8911" y="3071253"/>
            <a:ext cx="2893521" cy="2584214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CAA0F9B9-6650-26AD-8461-3B59E0FE6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0995" y="3113437"/>
            <a:ext cx="2893521" cy="249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9685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Figuras geométricas espaciais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A2A9E50-1DD1-0BE6-4D38-11AF1ADF0B63}"/>
              </a:ext>
            </a:extLst>
          </p:cNvPr>
          <p:cNvSpPr txBox="1"/>
          <p:nvPr/>
        </p:nvSpPr>
        <p:spPr>
          <a:xfrm>
            <a:off x="571500" y="1354949"/>
            <a:ext cx="46150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Prismas</a:t>
            </a: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Alguns poliedros podem ser classificados como prismas. Os prismas possuem duas faces opostas idênticas e paralelas chamadas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bases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, que podem ser um polígono qualquer. As demais faces são paralelogramos, chamadas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faces laterais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algn="l"/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Pirâmides</a:t>
            </a: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Alguns poliedros podem ser classificados como pirâmides. As pirâmides possuem apenas uma das faces chamada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base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, que pode ser um polígono qualquer. As demais faces são triângulos, chamadas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faces laterais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3C93F05-F491-C297-D955-F6AB0950F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85729"/>
            <a:ext cx="4957764" cy="201409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5410009-838D-5D75-5C02-E7F3A66CE4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23198"/>
            <a:ext cx="4957764" cy="256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74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139</Words>
  <Application>Microsoft Office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171</cp:revision>
  <dcterms:created xsi:type="dcterms:W3CDTF">2019-03-06T17:56:01Z</dcterms:created>
  <dcterms:modified xsi:type="dcterms:W3CDTF">2023-06-02T19:11:48Z</dcterms:modified>
</cp:coreProperties>
</file>