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9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341" r:id="rId10"/>
    <p:sldId id="281" r:id="rId11"/>
    <p:sldId id="282" r:id="rId12"/>
    <p:sldId id="283" r:id="rId13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6E6F9B-3BCE-4454-A954-F34D543289DB}" type="doc">
      <dgm:prSet loTypeId="urn:microsoft.com/office/officeart/2005/8/layout/process5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pt-BR"/>
        </a:p>
      </dgm:t>
    </dgm:pt>
    <dgm:pt modelId="{6C53D5E2-515E-444F-9A2D-5463926C5D2C}">
      <dgm:prSet phldrT="[Texto]" custT="1"/>
      <dgm:spPr/>
      <dgm:t>
        <a:bodyPr/>
        <a:lstStyle/>
        <a:p>
          <a:r>
            <a:rPr lang="pt-BR" sz="1200" dirty="0">
              <a:solidFill>
                <a:schemeClr val="tx1"/>
              </a:solidFill>
              <a:latin typeface="Roboto"/>
            </a:rPr>
            <a:t>Podemos estimar que 4 “cabe” 10 vezes em 64.</a:t>
          </a:r>
        </a:p>
        <a:p>
          <a:r>
            <a:rPr lang="pt-BR" sz="1200" dirty="0">
              <a:solidFill>
                <a:schemeClr val="tx1"/>
              </a:solidFill>
              <a:latin typeface="Roboto"/>
            </a:rPr>
            <a:t>4 · 10 = 40</a:t>
          </a:r>
        </a:p>
      </dgm:t>
    </dgm:pt>
    <dgm:pt modelId="{9385B19F-6AD7-45BE-9E90-89B537CB7C51}" type="parTrans" cxnId="{D62EA64D-6559-45FF-9202-D58E2826001D}">
      <dgm:prSet/>
      <dgm:spPr/>
      <dgm:t>
        <a:bodyPr/>
        <a:lstStyle/>
        <a:p>
          <a:endParaRPr lang="pt-BR"/>
        </a:p>
      </dgm:t>
    </dgm:pt>
    <dgm:pt modelId="{4B943D8D-75E6-480D-9E7A-4F31D1D95712}" type="sibTrans" cxnId="{D62EA64D-6559-45FF-9202-D58E2826001D}">
      <dgm:prSet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pt-BR"/>
        </a:p>
      </dgm:t>
    </dgm:pt>
    <dgm:pt modelId="{3625E320-621F-4398-945B-C2712BBEF7AC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  <a:latin typeface="Roboto"/>
            </a:rPr>
            <a:t>Como 40 é menor do que 64, calculamos:</a:t>
          </a:r>
        </a:p>
        <a:p>
          <a:r>
            <a:rPr lang="pt-BR" dirty="0">
              <a:solidFill>
                <a:schemeClr val="tx1"/>
              </a:solidFill>
              <a:latin typeface="Roboto"/>
            </a:rPr>
            <a:t>64 - 40 = 24.</a:t>
          </a:r>
        </a:p>
      </dgm:t>
    </dgm:pt>
    <dgm:pt modelId="{72C21934-2DC5-4956-A53F-B0FFA41372F4}" type="parTrans" cxnId="{4BFA6314-C571-4B87-BD3E-F2902E84C9FE}">
      <dgm:prSet/>
      <dgm:spPr/>
      <dgm:t>
        <a:bodyPr/>
        <a:lstStyle/>
        <a:p>
          <a:endParaRPr lang="pt-BR"/>
        </a:p>
      </dgm:t>
    </dgm:pt>
    <dgm:pt modelId="{D194AC32-53C1-4C0E-AFDC-AE8AE64DE72C}" type="sibTrans" cxnId="{4BFA6314-C571-4B87-BD3E-F2902E84C9FE}">
      <dgm:prSet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pt-BR"/>
        </a:p>
      </dgm:t>
    </dgm:pt>
    <dgm:pt modelId="{DE281C53-8E7D-45B5-8B33-39553C7579CC}">
      <dgm:prSet phldrT="[Texto]" custT="1"/>
      <dgm:spPr/>
      <dgm:t>
        <a:bodyPr/>
        <a:lstStyle/>
        <a:p>
          <a:r>
            <a:rPr lang="pt-BR" sz="1200" dirty="0">
              <a:latin typeface="Roboto"/>
            </a:rPr>
            <a:t>Sabemos que 4 “cabe” 6 vezes em 24.</a:t>
          </a:r>
        </a:p>
        <a:p>
          <a:r>
            <a:rPr lang="pt-BR" sz="1200" dirty="0">
              <a:latin typeface="Roboto"/>
            </a:rPr>
            <a:t>4 </a:t>
          </a:r>
          <a:r>
            <a:rPr lang="pt-BR" sz="1200" dirty="0">
              <a:solidFill>
                <a:schemeClr val="tx1"/>
              </a:solidFill>
              <a:latin typeface="Roboto"/>
            </a:rPr>
            <a:t>·</a:t>
          </a:r>
          <a:r>
            <a:rPr lang="pt-BR" sz="1200" dirty="0">
              <a:latin typeface="Roboto"/>
            </a:rPr>
            <a:t> 6 = 24</a:t>
          </a:r>
        </a:p>
      </dgm:t>
    </dgm:pt>
    <dgm:pt modelId="{EC3F8B6B-705A-4998-9C0B-2D20DB090B2A}" type="parTrans" cxnId="{A8BE1891-990C-4744-AF67-ACE419A13AE1}">
      <dgm:prSet/>
      <dgm:spPr/>
      <dgm:t>
        <a:bodyPr/>
        <a:lstStyle/>
        <a:p>
          <a:endParaRPr lang="pt-BR"/>
        </a:p>
      </dgm:t>
    </dgm:pt>
    <dgm:pt modelId="{6E70BEBE-49D3-4D7F-A0EE-BAF1F01EAFB6}" type="sibTrans" cxnId="{A8BE1891-990C-4744-AF67-ACE419A13AE1}">
      <dgm:prSet/>
      <dgm:spPr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pt-BR"/>
        </a:p>
      </dgm:t>
    </dgm:pt>
    <dgm:pt modelId="{1BCFD3CD-618E-49C6-964C-871BF363B6B3}">
      <dgm:prSet phldrT="[Texto]"/>
      <dgm:spPr/>
      <dgm:t>
        <a:bodyPr/>
        <a:lstStyle/>
        <a:p>
          <a:r>
            <a:rPr lang="pt-BR" dirty="0">
              <a:latin typeface="Roboto"/>
            </a:rPr>
            <a:t>Assim, fazemos </a:t>
          </a:r>
        </a:p>
        <a:p>
          <a:r>
            <a:rPr lang="pt-BR" dirty="0">
              <a:latin typeface="Roboto"/>
            </a:rPr>
            <a:t>10 + 6 = 16 e obtemos</a:t>
          </a:r>
        </a:p>
        <a:p>
          <a:r>
            <a:rPr lang="pt-BR" dirty="0">
              <a:latin typeface="Roboto"/>
            </a:rPr>
            <a:t>64 ÷ 4 = 16.</a:t>
          </a:r>
        </a:p>
      </dgm:t>
    </dgm:pt>
    <dgm:pt modelId="{8884AC1A-6032-42F8-9364-7408635D562B}" type="parTrans" cxnId="{D8A2C291-67B9-4261-B415-D6CF6EB1DC18}">
      <dgm:prSet/>
      <dgm:spPr/>
      <dgm:t>
        <a:bodyPr/>
        <a:lstStyle/>
        <a:p>
          <a:endParaRPr lang="pt-BR"/>
        </a:p>
      </dgm:t>
    </dgm:pt>
    <dgm:pt modelId="{641FFE48-5959-487C-85CC-F4324EBC7860}" type="sibTrans" cxnId="{D8A2C291-67B9-4261-B415-D6CF6EB1DC18}">
      <dgm:prSet/>
      <dgm:spPr/>
      <dgm:t>
        <a:bodyPr/>
        <a:lstStyle/>
        <a:p>
          <a:endParaRPr lang="pt-BR"/>
        </a:p>
      </dgm:t>
    </dgm:pt>
    <dgm:pt modelId="{CE23018A-6B5B-4098-A5DD-EBCBF0EB164A}" type="pres">
      <dgm:prSet presAssocID="{956E6F9B-3BCE-4454-A954-F34D543289DB}" presName="diagram" presStyleCnt="0">
        <dgm:presLayoutVars>
          <dgm:dir/>
          <dgm:resizeHandles val="exact"/>
        </dgm:presLayoutVars>
      </dgm:prSet>
      <dgm:spPr/>
    </dgm:pt>
    <dgm:pt modelId="{BC2107BF-FBCE-4B10-81D6-4FFFB2181A41}" type="pres">
      <dgm:prSet presAssocID="{6C53D5E2-515E-444F-9A2D-5463926C5D2C}" presName="node" presStyleLbl="node1" presStyleIdx="0" presStyleCnt="4">
        <dgm:presLayoutVars>
          <dgm:bulletEnabled val="1"/>
        </dgm:presLayoutVars>
      </dgm:prSet>
      <dgm:spPr/>
    </dgm:pt>
    <dgm:pt modelId="{0C911348-E125-43CE-86AA-CCF20549B519}" type="pres">
      <dgm:prSet presAssocID="{4B943D8D-75E6-480D-9E7A-4F31D1D95712}" presName="sibTrans" presStyleLbl="sibTrans2D1" presStyleIdx="0" presStyleCnt="3" custScaleY="56861"/>
      <dgm:spPr/>
    </dgm:pt>
    <dgm:pt modelId="{CB3B60F0-5DFC-4787-BC76-0C9A6D7086D3}" type="pres">
      <dgm:prSet presAssocID="{4B943D8D-75E6-480D-9E7A-4F31D1D95712}" presName="connectorText" presStyleLbl="sibTrans2D1" presStyleIdx="0" presStyleCnt="3"/>
      <dgm:spPr/>
    </dgm:pt>
    <dgm:pt modelId="{7AC6CFF9-0DEC-41E8-ABB8-73EEA4782CC2}" type="pres">
      <dgm:prSet presAssocID="{3625E320-621F-4398-945B-C2712BBEF7AC}" presName="node" presStyleLbl="node1" presStyleIdx="1" presStyleCnt="4">
        <dgm:presLayoutVars>
          <dgm:bulletEnabled val="1"/>
        </dgm:presLayoutVars>
      </dgm:prSet>
      <dgm:spPr/>
    </dgm:pt>
    <dgm:pt modelId="{1CFABB9F-0189-4295-A1AE-25723F447796}" type="pres">
      <dgm:prSet presAssocID="{D194AC32-53C1-4C0E-AFDC-AE8AE64DE72C}" presName="sibTrans" presStyleLbl="sibTrans2D1" presStyleIdx="1" presStyleCnt="3" custScaleX="99788" custScaleY="57404"/>
      <dgm:spPr/>
    </dgm:pt>
    <dgm:pt modelId="{863A11E2-8D56-4EAF-902B-8619AD4DCDBE}" type="pres">
      <dgm:prSet presAssocID="{D194AC32-53C1-4C0E-AFDC-AE8AE64DE72C}" presName="connectorText" presStyleLbl="sibTrans2D1" presStyleIdx="1" presStyleCnt="3"/>
      <dgm:spPr/>
    </dgm:pt>
    <dgm:pt modelId="{F8DEB8B7-123D-4389-AD02-FFE73AEEC051}" type="pres">
      <dgm:prSet presAssocID="{DE281C53-8E7D-45B5-8B33-39553C7579CC}" presName="node" presStyleLbl="node1" presStyleIdx="2" presStyleCnt="4">
        <dgm:presLayoutVars>
          <dgm:bulletEnabled val="1"/>
        </dgm:presLayoutVars>
      </dgm:prSet>
      <dgm:spPr/>
    </dgm:pt>
    <dgm:pt modelId="{0A809C72-FC35-4948-8576-77368959420E}" type="pres">
      <dgm:prSet presAssocID="{6E70BEBE-49D3-4D7F-A0EE-BAF1F01EAFB6}" presName="sibTrans" presStyleLbl="sibTrans2D1" presStyleIdx="2" presStyleCnt="3" custScaleY="64453"/>
      <dgm:spPr/>
    </dgm:pt>
    <dgm:pt modelId="{C7345C66-F570-498D-B09D-3543DABF9F6D}" type="pres">
      <dgm:prSet presAssocID="{6E70BEBE-49D3-4D7F-A0EE-BAF1F01EAFB6}" presName="connectorText" presStyleLbl="sibTrans2D1" presStyleIdx="2" presStyleCnt="3"/>
      <dgm:spPr/>
    </dgm:pt>
    <dgm:pt modelId="{BE7D21A8-DFB4-43E4-B55C-6F90A37E4E3B}" type="pres">
      <dgm:prSet presAssocID="{1BCFD3CD-618E-49C6-964C-871BF363B6B3}" presName="node" presStyleLbl="node1" presStyleIdx="3" presStyleCnt="4">
        <dgm:presLayoutVars>
          <dgm:bulletEnabled val="1"/>
        </dgm:presLayoutVars>
      </dgm:prSet>
      <dgm:spPr/>
    </dgm:pt>
  </dgm:ptLst>
  <dgm:cxnLst>
    <dgm:cxn modelId="{4BFA6314-C571-4B87-BD3E-F2902E84C9FE}" srcId="{956E6F9B-3BCE-4454-A954-F34D543289DB}" destId="{3625E320-621F-4398-945B-C2712BBEF7AC}" srcOrd="1" destOrd="0" parTransId="{72C21934-2DC5-4956-A53F-B0FFA41372F4}" sibTransId="{D194AC32-53C1-4C0E-AFDC-AE8AE64DE72C}"/>
    <dgm:cxn modelId="{7A4ED037-0DCD-45C6-A97E-9876A7FF317C}" type="presOf" srcId="{4B943D8D-75E6-480D-9E7A-4F31D1D95712}" destId="{CB3B60F0-5DFC-4787-BC76-0C9A6D7086D3}" srcOrd="1" destOrd="0" presId="urn:microsoft.com/office/officeart/2005/8/layout/process5"/>
    <dgm:cxn modelId="{14309E38-2EA1-4F32-8ABD-B1EAC2476D84}" type="presOf" srcId="{3625E320-621F-4398-945B-C2712BBEF7AC}" destId="{7AC6CFF9-0DEC-41E8-ABB8-73EEA4782CC2}" srcOrd="0" destOrd="0" presId="urn:microsoft.com/office/officeart/2005/8/layout/process5"/>
    <dgm:cxn modelId="{43225F3E-154F-48A4-A484-32F2A37D3CC5}" type="presOf" srcId="{4B943D8D-75E6-480D-9E7A-4F31D1D95712}" destId="{0C911348-E125-43CE-86AA-CCF20549B519}" srcOrd="0" destOrd="0" presId="urn:microsoft.com/office/officeart/2005/8/layout/process5"/>
    <dgm:cxn modelId="{9AB9EB68-7CFC-4FB8-86D9-B8F392FCF784}" type="presOf" srcId="{956E6F9B-3BCE-4454-A954-F34D543289DB}" destId="{CE23018A-6B5B-4098-A5DD-EBCBF0EB164A}" srcOrd="0" destOrd="0" presId="urn:microsoft.com/office/officeart/2005/8/layout/process5"/>
    <dgm:cxn modelId="{D62EA64D-6559-45FF-9202-D58E2826001D}" srcId="{956E6F9B-3BCE-4454-A954-F34D543289DB}" destId="{6C53D5E2-515E-444F-9A2D-5463926C5D2C}" srcOrd="0" destOrd="0" parTransId="{9385B19F-6AD7-45BE-9E90-89B537CB7C51}" sibTransId="{4B943D8D-75E6-480D-9E7A-4F31D1D95712}"/>
    <dgm:cxn modelId="{6207297A-64C7-466A-9A94-EA09D9D1A176}" type="presOf" srcId="{6C53D5E2-515E-444F-9A2D-5463926C5D2C}" destId="{BC2107BF-FBCE-4B10-81D6-4FFFB2181A41}" srcOrd="0" destOrd="0" presId="urn:microsoft.com/office/officeart/2005/8/layout/process5"/>
    <dgm:cxn modelId="{5D84FC83-F344-42F1-83F2-931DEAAAB4EE}" type="presOf" srcId="{1BCFD3CD-618E-49C6-964C-871BF363B6B3}" destId="{BE7D21A8-DFB4-43E4-B55C-6F90A37E4E3B}" srcOrd="0" destOrd="0" presId="urn:microsoft.com/office/officeart/2005/8/layout/process5"/>
    <dgm:cxn modelId="{9A1D0385-EABA-42B8-A0FF-3D9A7F559133}" type="presOf" srcId="{D194AC32-53C1-4C0E-AFDC-AE8AE64DE72C}" destId="{863A11E2-8D56-4EAF-902B-8619AD4DCDBE}" srcOrd="1" destOrd="0" presId="urn:microsoft.com/office/officeart/2005/8/layout/process5"/>
    <dgm:cxn modelId="{A8BE1891-990C-4744-AF67-ACE419A13AE1}" srcId="{956E6F9B-3BCE-4454-A954-F34D543289DB}" destId="{DE281C53-8E7D-45B5-8B33-39553C7579CC}" srcOrd="2" destOrd="0" parTransId="{EC3F8B6B-705A-4998-9C0B-2D20DB090B2A}" sibTransId="{6E70BEBE-49D3-4D7F-A0EE-BAF1F01EAFB6}"/>
    <dgm:cxn modelId="{D8A2C291-67B9-4261-B415-D6CF6EB1DC18}" srcId="{956E6F9B-3BCE-4454-A954-F34D543289DB}" destId="{1BCFD3CD-618E-49C6-964C-871BF363B6B3}" srcOrd="3" destOrd="0" parTransId="{8884AC1A-6032-42F8-9364-7408635D562B}" sibTransId="{641FFE48-5959-487C-85CC-F4324EBC7860}"/>
    <dgm:cxn modelId="{F3CC1B93-3806-43F8-AC6D-46D9DD36B818}" type="presOf" srcId="{DE281C53-8E7D-45B5-8B33-39553C7579CC}" destId="{F8DEB8B7-123D-4389-AD02-FFE73AEEC051}" srcOrd="0" destOrd="0" presId="urn:microsoft.com/office/officeart/2005/8/layout/process5"/>
    <dgm:cxn modelId="{73D9619A-F10A-4FA1-96DE-D6F6B426D8B6}" type="presOf" srcId="{6E70BEBE-49D3-4D7F-A0EE-BAF1F01EAFB6}" destId="{C7345C66-F570-498D-B09D-3543DABF9F6D}" srcOrd="1" destOrd="0" presId="urn:microsoft.com/office/officeart/2005/8/layout/process5"/>
    <dgm:cxn modelId="{8E40D5D7-7EE3-488E-BC41-5469669938C8}" type="presOf" srcId="{6E70BEBE-49D3-4D7F-A0EE-BAF1F01EAFB6}" destId="{0A809C72-FC35-4948-8576-77368959420E}" srcOrd="0" destOrd="0" presId="urn:microsoft.com/office/officeart/2005/8/layout/process5"/>
    <dgm:cxn modelId="{1812E9F9-3539-43A5-A413-2599643AE282}" type="presOf" srcId="{D194AC32-53C1-4C0E-AFDC-AE8AE64DE72C}" destId="{1CFABB9F-0189-4295-A1AE-25723F447796}" srcOrd="0" destOrd="0" presId="urn:microsoft.com/office/officeart/2005/8/layout/process5"/>
    <dgm:cxn modelId="{3C40A0EF-6166-4331-AACE-55D7221087C7}" type="presParOf" srcId="{CE23018A-6B5B-4098-A5DD-EBCBF0EB164A}" destId="{BC2107BF-FBCE-4B10-81D6-4FFFB2181A41}" srcOrd="0" destOrd="0" presId="urn:microsoft.com/office/officeart/2005/8/layout/process5"/>
    <dgm:cxn modelId="{BB906EF1-B64B-49B5-8E5A-68137903976B}" type="presParOf" srcId="{CE23018A-6B5B-4098-A5DD-EBCBF0EB164A}" destId="{0C911348-E125-43CE-86AA-CCF20549B519}" srcOrd="1" destOrd="0" presId="urn:microsoft.com/office/officeart/2005/8/layout/process5"/>
    <dgm:cxn modelId="{31C71749-F5B6-493E-B274-56CF28155B48}" type="presParOf" srcId="{0C911348-E125-43CE-86AA-CCF20549B519}" destId="{CB3B60F0-5DFC-4787-BC76-0C9A6D7086D3}" srcOrd="0" destOrd="0" presId="urn:microsoft.com/office/officeart/2005/8/layout/process5"/>
    <dgm:cxn modelId="{43E8811B-A781-4D84-9DF1-E0828419C404}" type="presParOf" srcId="{CE23018A-6B5B-4098-A5DD-EBCBF0EB164A}" destId="{7AC6CFF9-0DEC-41E8-ABB8-73EEA4782CC2}" srcOrd="2" destOrd="0" presId="urn:microsoft.com/office/officeart/2005/8/layout/process5"/>
    <dgm:cxn modelId="{FBB6A096-5E3A-42E7-93C5-204972A37A47}" type="presParOf" srcId="{CE23018A-6B5B-4098-A5DD-EBCBF0EB164A}" destId="{1CFABB9F-0189-4295-A1AE-25723F447796}" srcOrd="3" destOrd="0" presId="urn:microsoft.com/office/officeart/2005/8/layout/process5"/>
    <dgm:cxn modelId="{8CEBFBBA-7923-495D-A7E8-E3080ED4EE5A}" type="presParOf" srcId="{1CFABB9F-0189-4295-A1AE-25723F447796}" destId="{863A11E2-8D56-4EAF-902B-8619AD4DCDBE}" srcOrd="0" destOrd="0" presId="urn:microsoft.com/office/officeart/2005/8/layout/process5"/>
    <dgm:cxn modelId="{181D051B-ADB3-4ACC-8B8C-94048A285D55}" type="presParOf" srcId="{CE23018A-6B5B-4098-A5DD-EBCBF0EB164A}" destId="{F8DEB8B7-123D-4389-AD02-FFE73AEEC051}" srcOrd="4" destOrd="0" presId="urn:microsoft.com/office/officeart/2005/8/layout/process5"/>
    <dgm:cxn modelId="{110DF233-DEE8-4B55-9CCD-899FC0827217}" type="presParOf" srcId="{CE23018A-6B5B-4098-A5DD-EBCBF0EB164A}" destId="{0A809C72-FC35-4948-8576-77368959420E}" srcOrd="5" destOrd="0" presId="urn:microsoft.com/office/officeart/2005/8/layout/process5"/>
    <dgm:cxn modelId="{C9386429-FB7F-4DE4-B3A3-8D503C8AF879}" type="presParOf" srcId="{0A809C72-FC35-4948-8576-77368959420E}" destId="{C7345C66-F570-498D-B09D-3543DABF9F6D}" srcOrd="0" destOrd="0" presId="urn:microsoft.com/office/officeart/2005/8/layout/process5"/>
    <dgm:cxn modelId="{FEECCDA7-96C7-4797-A7C9-CE7C42A3D5B4}" type="presParOf" srcId="{CE23018A-6B5B-4098-A5DD-EBCBF0EB164A}" destId="{BE7D21A8-DFB4-43E4-B55C-6F90A37E4E3B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9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9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dirty="0"/>
            <a:t>1, 3 e 9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2F12D-FDE6-456A-8117-709A55D7A219}" type="doc">
      <dgm:prSet loTypeId="urn:microsoft.com/office/officeart/2005/8/layout/vProcess5" loCatId="process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pt-BR"/>
        </a:p>
      </dgm:t>
    </dgm:pt>
    <dgm:pt modelId="{0A4B996B-58DB-4411-B072-9EB281E7F93C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  <a:latin typeface="Roboto"/>
            </a:rPr>
            <a:t>Em expressões numéricas, resolvemos primeiro as multiplicações e divisões, na ordem em que aparecem. </a:t>
          </a:r>
          <a:endParaRPr lang="pt-BR" sz="1800" dirty="0">
            <a:solidFill>
              <a:schemeClr val="tx1"/>
            </a:solidFill>
          </a:endParaRPr>
        </a:p>
      </dgm:t>
    </dgm:pt>
    <dgm:pt modelId="{B394EF98-BD72-4A01-9F84-9C54779443A5}" type="parTrans" cxnId="{60560B58-B004-44F6-B79E-9FA8E2759386}">
      <dgm:prSet/>
      <dgm:spPr/>
      <dgm:t>
        <a:bodyPr/>
        <a:lstStyle/>
        <a:p>
          <a:endParaRPr lang="pt-BR"/>
        </a:p>
      </dgm:t>
    </dgm:pt>
    <dgm:pt modelId="{1E55C5E1-D1E5-4032-8180-0E982C776C2C}" type="sibTrans" cxnId="{60560B58-B004-44F6-B79E-9FA8E2759386}">
      <dgm:prSet/>
      <dgm:spPr>
        <a:solidFill>
          <a:schemeClr val="accent2">
            <a:lumMod val="60000"/>
            <a:lumOff val="40000"/>
            <a:alpha val="90000"/>
          </a:schemeClr>
        </a:solidFill>
        <a:ln>
          <a:solidFill>
            <a:srgbClr val="CC6600">
              <a:alpha val="90000"/>
            </a:srgbClr>
          </a:solidFill>
        </a:ln>
      </dgm:spPr>
      <dgm:t>
        <a:bodyPr/>
        <a:lstStyle/>
        <a:p>
          <a:endParaRPr lang="pt-BR"/>
        </a:p>
      </dgm:t>
    </dgm:pt>
    <dgm:pt modelId="{1D54ED98-F4D5-4FD6-A224-B8E50C909094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  <a:latin typeface="Roboto"/>
            </a:rPr>
            <a:t>Em seguida, resolvemos as adições e subtrações também na ordem em que aparecem. </a:t>
          </a:r>
          <a:endParaRPr lang="pt-BR" sz="1800" dirty="0">
            <a:solidFill>
              <a:schemeClr val="tx1"/>
            </a:solidFill>
          </a:endParaRPr>
        </a:p>
      </dgm:t>
    </dgm:pt>
    <dgm:pt modelId="{7EEE2BA5-A002-4C9F-8EBE-F3BDC59DCC76}" type="parTrans" cxnId="{209AA61C-4741-4659-A77D-0AA56B724954}">
      <dgm:prSet/>
      <dgm:spPr/>
      <dgm:t>
        <a:bodyPr/>
        <a:lstStyle/>
        <a:p>
          <a:endParaRPr lang="pt-BR"/>
        </a:p>
      </dgm:t>
    </dgm:pt>
    <dgm:pt modelId="{38ABEDE4-C046-4E03-B2B7-79D34FD2D99A}" type="sibTrans" cxnId="{209AA61C-4741-4659-A77D-0AA56B724954}">
      <dgm:prSet/>
      <dgm:spPr>
        <a:solidFill>
          <a:schemeClr val="accent2">
            <a:lumMod val="75000"/>
            <a:alpha val="50000"/>
          </a:schemeClr>
        </a:solidFill>
        <a:ln>
          <a:solidFill>
            <a:srgbClr val="CC6600">
              <a:alpha val="90000"/>
            </a:srgbClr>
          </a:solidFill>
        </a:ln>
      </dgm:spPr>
      <dgm:t>
        <a:bodyPr/>
        <a:lstStyle/>
        <a:p>
          <a:endParaRPr lang="pt-BR"/>
        </a:p>
      </dgm:t>
    </dgm:pt>
    <dgm:pt modelId="{27E849AC-3D36-4B21-B367-B9493E5DD15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  <a:latin typeface="Roboto"/>
            </a:rPr>
            <a:t>Caso a expressão numérica possua parênteses, resolvemos inicialmente os cálculos do interior dos parênteses.</a:t>
          </a:r>
          <a:endParaRPr lang="pt-BR" sz="1800" dirty="0">
            <a:solidFill>
              <a:schemeClr val="tx1"/>
            </a:solidFill>
          </a:endParaRPr>
        </a:p>
      </dgm:t>
    </dgm:pt>
    <dgm:pt modelId="{41D15E36-405C-4867-B589-192685024795}" type="parTrans" cxnId="{0FA6540B-1BA9-4852-9986-62DDEA7DC1D7}">
      <dgm:prSet/>
      <dgm:spPr/>
      <dgm:t>
        <a:bodyPr/>
        <a:lstStyle/>
        <a:p>
          <a:endParaRPr lang="pt-BR"/>
        </a:p>
      </dgm:t>
    </dgm:pt>
    <dgm:pt modelId="{4D85B1AE-A38F-497B-8BA7-5B824B76AB2D}" type="sibTrans" cxnId="{0FA6540B-1BA9-4852-9986-62DDEA7DC1D7}">
      <dgm:prSet/>
      <dgm:spPr/>
      <dgm:t>
        <a:bodyPr/>
        <a:lstStyle/>
        <a:p>
          <a:endParaRPr lang="pt-BR"/>
        </a:p>
      </dgm:t>
    </dgm:pt>
    <dgm:pt modelId="{235F5144-AD6F-43D8-B5BB-73A04656D0EC}" type="pres">
      <dgm:prSet presAssocID="{D3B2F12D-FDE6-456A-8117-709A55D7A219}" presName="outerComposite" presStyleCnt="0">
        <dgm:presLayoutVars>
          <dgm:chMax val="5"/>
          <dgm:dir/>
          <dgm:resizeHandles val="exact"/>
        </dgm:presLayoutVars>
      </dgm:prSet>
      <dgm:spPr/>
    </dgm:pt>
    <dgm:pt modelId="{92B4692B-9314-4D39-80B7-95ACEBFC3174}" type="pres">
      <dgm:prSet presAssocID="{D3B2F12D-FDE6-456A-8117-709A55D7A219}" presName="dummyMaxCanvas" presStyleCnt="0">
        <dgm:presLayoutVars/>
      </dgm:prSet>
      <dgm:spPr/>
    </dgm:pt>
    <dgm:pt modelId="{D40D7B09-F30F-4E17-A2D5-F881C74C34D5}" type="pres">
      <dgm:prSet presAssocID="{D3B2F12D-FDE6-456A-8117-709A55D7A219}" presName="ThreeNodes_1" presStyleLbl="node1" presStyleIdx="0" presStyleCnt="3">
        <dgm:presLayoutVars>
          <dgm:bulletEnabled val="1"/>
        </dgm:presLayoutVars>
      </dgm:prSet>
      <dgm:spPr/>
    </dgm:pt>
    <dgm:pt modelId="{B4D4CBC8-006F-4C81-840B-49A2F2757665}" type="pres">
      <dgm:prSet presAssocID="{D3B2F12D-FDE6-456A-8117-709A55D7A219}" presName="ThreeNodes_2" presStyleLbl="node1" presStyleIdx="1" presStyleCnt="3">
        <dgm:presLayoutVars>
          <dgm:bulletEnabled val="1"/>
        </dgm:presLayoutVars>
      </dgm:prSet>
      <dgm:spPr/>
    </dgm:pt>
    <dgm:pt modelId="{106DC767-4B7A-4435-A17E-BA4FFA959EAD}" type="pres">
      <dgm:prSet presAssocID="{D3B2F12D-FDE6-456A-8117-709A55D7A219}" presName="ThreeNodes_3" presStyleLbl="node1" presStyleIdx="2" presStyleCnt="3">
        <dgm:presLayoutVars>
          <dgm:bulletEnabled val="1"/>
        </dgm:presLayoutVars>
      </dgm:prSet>
      <dgm:spPr/>
    </dgm:pt>
    <dgm:pt modelId="{0F742957-B025-4B3C-8DF9-3554D120DC7E}" type="pres">
      <dgm:prSet presAssocID="{D3B2F12D-FDE6-456A-8117-709A55D7A219}" presName="ThreeConn_1-2" presStyleLbl="fgAccFollowNode1" presStyleIdx="0" presStyleCnt="2" custScaleX="87788">
        <dgm:presLayoutVars>
          <dgm:bulletEnabled val="1"/>
        </dgm:presLayoutVars>
      </dgm:prSet>
      <dgm:spPr/>
    </dgm:pt>
    <dgm:pt modelId="{7B1B0E42-FF87-48D4-9340-099CC31D9AC9}" type="pres">
      <dgm:prSet presAssocID="{D3B2F12D-FDE6-456A-8117-709A55D7A219}" presName="ThreeConn_2-3" presStyleLbl="fgAccFollowNode1" presStyleIdx="1" presStyleCnt="2" custScaleX="89066">
        <dgm:presLayoutVars>
          <dgm:bulletEnabled val="1"/>
        </dgm:presLayoutVars>
      </dgm:prSet>
      <dgm:spPr/>
    </dgm:pt>
    <dgm:pt modelId="{540B3243-5328-496E-B17C-A7D66C80D88B}" type="pres">
      <dgm:prSet presAssocID="{D3B2F12D-FDE6-456A-8117-709A55D7A219}" presName="ThreeNodes_1_text" presStyleLbl="node1" presStyleIdx="2" presStyleCnt="3">
        <dgm:presLayoutVars>
          <dgm:bulletEnabled val="1"/>
        </dgm:presLayoutVars>
      </dgm:prSet>
      <dgm:spPr/>
    </dgm:pt>
    <dgm:pt modelId="{56654740-3349-4C72-8EA5-7D9C766EDDAA}" type="pres">
      <dgm:prSet presAssocID="{D3B2F12D-FDE6-456A-8117-709A55D7A219}" presName="ThreeNodes_2_text" presStyleLbl="node1" presStyleIdx="2" presStyleCnt="3">
        <dgm:presLayoutVars>
          <dgm:bulletEnabled val="1"/>
        </dgm:presLayoutVars>
      </dgm:prSet>
      <dgm:spPr/>
    </dgm:pt>
    <dgm:pt modelId="{A949EFC4-CD0C-4EF2-9DB5-CFBFA1DA0233}" type="pres">
      <dgm:prSet presAssocID="{D3B2F12D-FDE6-456A-8117-709A55D7A21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FA6540B-1BA9-4852-9986-62DDEA7DC1D7}" srcId="{D3B2F12D-FDE6-456A-8117-709A55D7A219}" destId="{27E849AC-3D36-4B21-B367-B9493E5DD150}" srcOrd="2" destOrd="0" parTransId="{41D15E36-405C-4867-B589-192685024795}" sibTransId="{4D85B1AE-A38F-497B-8BA7-5B824B76AB2D}"/>
    <dgm:cxn modelId="{559B6E0F-3070-40A0-ACBE-B730923102F2}" type="presOf" srcId="{0A4B996B-58DB-4411-B072-9EB281E7F93C}" destId="{540B3243-5328-496E-B17C-A7D66C80D88B}" srcOrd="1" destOrd="0" presId="urn:microsoft.com/office/officeart/2005/8/layout/vProcess5"/>
    <dgm:cxn modelId="{F1EB211A-607F-46BA-A0B9-797AAA47B72F}" type="presOf" srcId="{1E55C5E1-D1E5-4032-8180-0E982C776C2C}" destId="{0F742957-B025-4B3C-8DF9-3554D120DC7E}" srcOrd="0" destOrd="0" presId="urn:microsoft.com/office/officeart/2005/8/layout/vProcess5"/>
    <dgm:cxn modelId="{209AA61C-4741-4659-A77D-0AA56B724954}" srcId="{D3B2F12D-FDE6-456A-8117-709A55D7A219}" destId="{1D54ED98-F4D5-4FD6-A224-B8E50C909094}" srcOrd="1" destOrd="0" parTransId="{7EEE2BA5-A002-4C9F-8EBE-F3BDC59DCC76}" sibTransId="{38ABEDE4-C046-4E03-B2B7-79D34FD2D99A}"/>
    <dgm:cxn modelId="{60560B58-B004-44F6-B79E-9FA8E2759386}" srcId="{D3B2F12D-FDE6-456A-8117-709A55D7A219}" destId="{0A4B996B-58DB-4411-B072-9EB281E7F93C}" srcOrd="0" destOrd="0" parTransId="{B394EF98-BD72-4A01-9F84-9C54779443A5}" sibTransId="{1E55C5E1-D1E5-4032-8180-0E982C776C2C}"/>
    <dgm:cxn modelId="{A21AA88A-AA96-45D3-8343-A896E99E6D31}" type="presOf" srcId="{27E849AC-3D36-4B21-B367-B9493E5DD150}" destId="{A949EFC4-CD0C-4EF2-9DB5-CFBFA1DA0233}" srcOrd="1" destOrd="0" presId="urn:microsoft.com/office/officeart/2005/8/layout/vProcess5"/>
    <dgm:cxn modelId="{ABD8B398-8B38-4C34-8257-56CAE88EC6E6}" type="presOf" srcId="{1D54ED98-F4D5-4FD6-A224-B8E50C909094}" destId="{56654740-3349-4C72-8EA5-7D9C766EDDAA}" srcOrd="1" destOrd="0" presId="urn:microsoft.com/office/officeart/2005/8/layout/vProcess5"/>
    <dgm:cxn modelId="{F88CC9A0-0770-4F9C-B3F7-C9E448DED3DF}" type="presOf" srcId="{1D54ED98-F4D5-4FD6-A224-B8E50C909094}" destId="{B4D4CBC8-006F-4C81-840B-49A2F2757665}" srcOrd="0" destOrd="0" presId="urn:microsoft.com/office/officeart/2005/8/layout/vProcess5"/>
    <dgm:cxn modelId="{673F19EB-4846-4A16-A08F-50BD3076D1EE}" type="presOf" srcId="{D3B2F12D-FDE6-456A-8117-709A55D7A219}" destId="{235F5144-AD6F-43D8-B5BB-73A04656D0EC}" srcOrd="0" destOrd="0" presId="urn:microsoft.com/office/officeart/2005/8/layout/vProcess5"/>
    <dgm:cxn modelId="{69B5D1F5-1AC5-43C8-9632-7F6B36EA415C}" type="presOf" srcId="{38ABEDE4-C046-4E03-B2B7-79D34FD2D99A}" destId="{7B1B0E42-FF87-48D4-9340-099CC31D9AC9}" srcOrd="0" destOrd="0" presId="urn:microsoft.com/office/officeart/2005/8/layout/vProcess5"/>
    <dgm:cxn modelId="{37E75EFB-08E5-499E-85BC-4202EE5A1B7C}" type="presOf" srcId="{0A4B996B-58DB-4411-B072-9EB281E7F93C}" destId="{D40D7B09-F30F-4E17-A2D5-F881C74C34D5}" srcOrd="0" destOrd="0" presId="urn:microsoft.com/office/officeart/2005/8/layout/vProcess5"/>
    <dgm:cxn modelId="{2E5CD3FD-4B31-4B84-A38F-39F64A45061D}" type="presOf" srcId="{27E849AC-3D36-4B21-B367-B9493E5DD150}" destId="{106DC767-4B7A-4435-A17E-BA4FFA959EAD}" srcOrd="0" destOrd="0" presId="urn:microsoft.com/office/officeart/2005/8/layout/vProcess5"/>
    <dgm:cxn modelId="{A12B8009-37FF-41DB-B301-F6BC5B9A3D1B}" type="presParOf" srcId="{235F5144-AD6F-43D8-B5BB-73A04656D0EC}" destId="{92B4692B-9314-4D39-80B7-95ACEBFC3174}" srcOrd="0" destOrd="0" presId="urn:microsoft.com/office/officeart/2005/8/layout/vProcess5"/>
    <dgm:cxn modelId="{2684C598-D861-4B2F-B2AA-9EAFDD632AF7}" type="presParOf" srcId="{235F5144-AD6F-43D8-B5BB-73A04656D0EC}" destId="{D40D7B09-F30F-4E17-A2D5-F881C74C34D5}" srcOrd="1" destOrd="0" presId="urn:microsoft.com/office/officeart/2005/8/layout/vProcess5"/>
    <dgm:cxn modelId="{B0CD17E2-B283-4821-B5A0-0507CCCEF160}" type="presParOf" srcId="{235F5144-AD6F-43D8-B5BB-73A04656D0EC}" destId="{B4D4CBC8-006F-4C81-840B-49A2F2757665}" srcOrd="2" destOrd="0" presId="urn:microsoft.com/office/officeart/2005/8/layout/vProcess5"/>
    <dgm:cxn modelId="{F7752165-C531-4973-A9A7-B0E0EC8E852E}" type="presParOf" srcId="{235F5144-AD6F-43D8-B5BB-73A04656D0EC}" destId="{106DC767-4B7A-4435-A17E-BA4FFA959EAD}" srcOrd="3" destOrd="0" presId="urn:microsoft.com/office/officeart/2005/8/layout/vProcess5"/>
    <dgm:cxn modelId="{7187D696-EB88-4415-9E71-BBFDF4AC3B1F}" type="presParOf" srcId="{235F5144-AD6F-43D8-B5BB-73A04656D0EC}" destId="{0F742957-B025-4B3C-8DF9-3554D120DC7E}" srcOrd="4" destOrd="0" presId="urn:microsoft.com/office/officeart/2005/8/layout/vProcess5"/>
    <dgm:cxn modelId="{CE22ED8F-8C03-467B-8B2E-3C1507A274D1}" type="presParOf" srcId="{235F5144-AD6F-43D8-B5BB-73A04656D0EC}" destId="{7B1B0E42-FF87-48D4-9340-099CC31D9AC9}" srcOrd="5" destOrd="0" presId="urn:microsoft.com/office/officeart/2005/8/layout/vProcess5"/>
    <dgm:cxn modelId="{5A10D525-B89C-4E61-9844-534A1216A9D3}" type="presParOf" srcId="{235F5144-AD6F-43D8-B5BB-73A04656D0EC}" destId="{540B3243-5328-496E-B17C-A7D66C80D88B}" srcOrd="6" destOrd="0" presId="urn:microsoft.com/office/officeart/2005/8/layout/vProcess5"/>
    <dgm:cxn modelId="{4270E5EE-E7C5-4F01-82E2-4DDAFA206478}" type="presParOf" srcId="{235F5144-AD6F-43D8-B5BB-73A04656D0EC}" destId="{56654740-3349-4C72-8EA5-7D9C766EDDAA}" srcOrd="7" destOrd="0" presId="urn:microsoft.com/office/officeart/2005/8/layout/vProcess5"/>
    <dgm:cxn modelId="{3F773DE0-38C9-456C-8447-324E35B76FDD}" type="presParOf" srcId="{235F5144-AD6F-43D8-B5BB-73A04656D0EC}" destId="{A949EFC4-CD0C-4EF2-9DB5-CFBFA1DA023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2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2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dirty="0"/>
            <a:t>1 e 2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3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3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dirty="0"/>
            <a:t>1 e 3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4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4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dirty="0">
              <a:solidFill>
                <a:schemeClr val="tx1"/>
              </a:solidFill>
            </a:rPr>
            <a:t>1, 2 </a:t>
          </a:r>
          <a:r>
            <a:rPr lang="pt-BR" dirty="0"/>
            <a:t>e 4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5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5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dirty="0"/>
            <a:t>1 e 5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6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6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sz="2200" dirty="0"/>
            <a:t>1, 2, 3 e 6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7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7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dirty="0"/>
            <a:t>1 e 7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 custLinFactNeighborX="1" custLinFactNeighborY="6822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7871EF9-3646-4215-8FB7-E76AF3B844C1}" type="doc">
      <dgm:prSet loTypeId="urn:microsoft.com/office/officeart/2005/8/layout/hList9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t-BR"/>
        </a:p>
      </dgm:t>
    </dgm:pt>
    <dgm:pt modelId="{C2E2B58C-C280-4536-A3BC-FD931A5041EF}">
      <dgm:prSet phldrT="[Texto]" custT="1"/>
      <dgm:spPr/>
      <dgm:t>
        <a:bodyPr/>
        <a:lstStyle/>
        <a:p>
          <a:r>
            <a:rPr lang="pt-BR" sz="2800" dirty="0">
              <a:latin typeface="Roboto"/>
            </a:rPr>
            <a:t>8</a:t>
          </a:r>
        </a:p>
      </dgm:t>
    </dgm:pt>
    <dgm:pt modelId="{C01A47BD-E372-4A14-882D-55A086902669}" type="parTrans" cxnId="{B768449A-050C-4C10-ACD3-C5A598AC0EF1}">
      <dgm:prSet/>
      <dgm:spPr/>
      <dgm:t>
        <a:bodyPr/>
        <a:lstStyle/>
        <a:p>
          <a:endParaRPr lang="pt-BR"/>
        </a:p>
      </dgm:t>
    </dgm:pt>
    <dgm:pt modelId="{987A70B0-0846-4753-AEA7-163500834275}" type="sibTrans" cxnId="{B768449A-050C-4C10-ACD3-C5A598AC0EF1}">
      <dgm:prSet/>
      <dgm:spPr/>
      <dgm:t>
        <a:bodyPr/>
        <a:lstStyle/>
        <a:p>
          <a:endParaRPr lang="pt-BR"/>
        </a:p>
      </dgm:t>
    </dgm:pt>
    <dgm:pt modelId="{AD0DE65B-3BD8-4E5D-9705-C73C8051A360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pt-BR" sz="1800" dirty="0">
              <a:latin typeface="Roboto"/>
            </a:rPr>
            <a:t>Divisores de 8</a:t>
          </a:r>
        </a:p>
      </dgm:t>
    </dgm:pt>
    <dgm:pt modelId="{B90568D0-337E-400E-8ABE-104402C92267}" type="parTrans" cxnId="{A41658CA-E189-4E8C-96F1-C2BCBAFB43BE}">
      <dgm:prSet/>
      <dgm:spPr/>
      <dgm:t>
        <a:bodyPr/>
        <a:lstStyle/>
        <a:p>
          <a:endParaRPr lang="pt-BR"/>
        </a:p>
      </dgm:t>
    </dgm:pt>
    <dgm:pt modelId="{4313F7F3-6C92-48EC-89B8-F78C44D6487A}" type="sibTrans" cxnId="{A41658CA-E189-4E8C-96F1-C2BCBAFB43BE}">
      <dgm:prSet/>
      <dgm:spPr/>
      <dgm:t>
        <a:bodyPr/>
        <a:lstStyle/>
        <a:p>
          <a:endParaRPr lang="pt-BR"/>
        </a:p>
      </dgm:t>
    </dgm:pt>
    <dgm:pt modelId="{D2508F56-5655-4CC1-A7FD-2D014510D8EF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t-BR" sz="2200" dirty="0"/>
            <a:t>1, 2, 4 e 8</a:t>
          </a:r>
        </a:p>
      </dgm:t>
    </dgm:pt>
    <dgm:pt modelId="{68601215-E13C-434B-BD6B-D7A720956DB4}" type="parTrans" cxnId="{8C22D232-E8C2-4F4C-A63B-DD98019E507E}">
      <dgm:prSet/>
      <dgm:spPr/>
      <dgm:t>
        <a:bodyPr/>
        <a:lstStyle/>
        <a:p>
          <a:endParaRPr lang="pt-BR"/>
        </a:p>
      </dgm:t>
    </dgm:pt>
    <dgm:pt modelId="{4ABF34E3-65F3-42CF-8FD0-99AF48EB8087}" type="sibTrans" cxnId="{8C22D232-E8C2-4F4C-A63B-DD98019E507E}">
      <dgm:prSet/>
      <dgm:spPr/>
      <dgm:t>
        <a:bodyPr/>
        <a:lstStyle/>
        <a:p>
          <a:endParaRPr lang="pt-BR"/>
        </a:p>
      </dgm:t>
    </dgm:pt>
    <dgm:pt modelId="{F86ED3F6-7939-4873-A679-046CF64BE2D0}" type="pres">
      <dgm:prSet presAssocID="{27871EF9-3646-4215-8FB7-E76AF3B844C1}" presName="list" presStyleCnt="0">
        <dgm:presLayoutVars>
          <dgm:dir/>
          <dgm:animLvl val="lvl"/>
        </dgm:presLayoutVars>
      </dgm:prSet>
      <dgm:spPr/>
    </dgm:pt>
    <dgm:pt modelId="{5AF5308D-9F73-4979-8A0D-6D5ACEE38061}" type="pres">
      <dgm:prSet presAssocID="{C2E2B58C-C280-4536-A3BC-FD931A5041EF}" presName="posSpace" presStyleCnt="0"/>
      <dgm:spPr/>
    </dgm:pt>
    <dgm:pt modelId="{28E54D5C-0F58-4B82-8936-8E10CDD66BFF}" type="pres">
      <dgm:prSet presAssocID="{C2E2B58C-C280-4536-A3BC-FD931A5041EF}" presName="vertFlow" presStyleCnt="0"/>
      <dgm:spPr/>
    </dgm:pt>
    <dgm:pt modelId="{1D866A46-BA3A-4550-826C-9D2F16940BAA}" type="pres">
      <dgm:prSet presAssocID="{C2E2B58C-C280-4536-A3BC-FD931A5041EF}" presName="topSpace" presStyleCnt="0"/>
      <dgm:spPr/>
    </dgm:pt>
    <dgm:pt modelId="{CE921C8A-6A9A-479A-86C4-1CDFC8CC0A43}" type="pres">
      <dgm:prSet presAssocID="{C2E2B58C-C280-4536-A3BC-FD931A5041EF}" presName="firstComp" presStyleCnt="0"/>
      <dgm:spPr/>
    </dgm:pt>
    <dgm:pt modelId="{996EE6EC-32CC-4374-AEB2-D6C1F13EED94}" type="pres">
      <dgm:prSet presAssocID="{C2E2B58C-C280-4536-A3BC-FD931A5041EF}" presName="firstChild" presStyleLbl="bgAccFollowNode1" presStyleIdx="0" presStyleCnt="2" custScaleX="118491"/>
      <dgm:spPr/>
    </dgm:pt>
    <dgm:pt modelId="{3FAA8766-09D5-4B2E-9F58-BF98F1172FF8}" type="pres">
      <dgm:prSet presAssocID="{C2E2B58C-C280-4536-A3BC-FD931A5041EF}" presName="firstChildTx" presStyleLbl="bgAccFollowNode1" presStyleIdx="0" presStyleCnt="2">
        <dgm:presLayoutVars>
          <dgm:bulletEnabled val="1"/>
        </dgm:presLayoutVars>
      </dgm:prSet>
      <dgm:spPr/>
    </dgm:pt>
    <dgm:pt modelId="{A89E8941-BB65-4A24-BF62-B685DA488852}" type="pres">
      <dgm:prSet presAssocID="{D2508F56-5655-4CC1-A7FD-2D014510D8EF}" presName="comp" presStyleCnt="0"/>
      <dgm:spPr/>
    </dgm:pt>
    <dgm:pt modelId="{A16AD4C2-AA2B-4D7B-9B54-FA1978F38AB6}" type="pres">
      <dgm:prSet presAssocID="{D2508F56-5655-4CC1-A7FD-2D014510D8EF}" presName="child" presStyleLbl="bgAccFollowNode1" presStyleIdx="1" presStyleCnt="2" custScaleX="118491"/>
      <dgm:spPr/>
    </dgm:pt>
    <dgm:pt modelId="{A8A002BE-0425-4DD4-AB7D-879FF0D52277}" type="pres">
      <dgm:prSet presAssocID="{D2508F56-5655-4CC1-A7FD-2D014510D8EF}" presName="childTx" presStyleLbl="bgAccFollowNode1" presStyleIdx="1" presStyleCnt="2">
        <dgm:presLayoutVars>
          <dgm:bulletEnabled val="1"/>
        </dgm:presLayoutVars>
      </dgm:prSet>
      <dgm:spPr/>
    </dgm:pt>
    <dgm:pt modelId="{957F8120-0B30-4AED-BDB7-5E00264CD01D}" type="pres">
      <dgm:prSet presAssocID="{C2E2B58C-C280-4536-A3BC-FD931A5041EF}" presName="negSpace" presStyleCnt="0"/>
      <dgm:spPr/>
    </dgm:pt>
    <dgm:pt modelId="{47C3606C-963A-4036-BBC9-8E7C70619953}" type="pres">
      <dgm:prSet presAssocID="{C2E2B58C-C280-4536-A3BC-FD931A5041EF}" presName="circle" presStyleLbl="node1" presStyleIdx="0" presStyleCnt="1" custLinFactNeighborX="-22979" custLinFactNeighborY="2115"/>
      <dgm:spPr/>
    </dgm:pt>
  </dgm:ptLst>
  <dgm:cxnLst>
    <dgm:cxn modelId="{4A66B719-7672-42DC-A761-FE5CE14789FF}" type="presOf" srcId="{27871EF9-3646-4215-8FB7-E76AF3B844C1}" destId="{F86ED3F6-7939-4873-A679-046CF64BE2D0}" srcOrd="0" destOrd="0" presId="urn:microsoft.com/office/officeart/2005/8/layout/hList9"/>
    <dgm:cxn modelId="{8C22D232-E8C2-4F4C-A63B-DD98019E507E}" srcId="{C2E2B58C-C280-4536-A3BC-FD931A5041EF}" destId="{D2508F56-5655-4CC1-A7FD-2D014510D8EF}" srcOrd="1" destOrd="0" parTransId="{68601215-E13C-434B-BD6B-D7A720956DB4}" sibTransId="{4ABF34E3-65F3-42CF-8FD0-99AF48EB8087}"/>
    <dgm:cxn modelId="{27A1793B-D646-4AC1-A93C-BFDAC4242BDD}" type="presOf" srcId="{D2508F56-5655-4CC1-A7FD-2D014510D8EF}" destId="{A16AD4C2-AA2B-4D7B-9B54-FA1978F38AB6}" srcOrd="0" destOrd="0" presId="urn:microsoft.com/office/officeart/2005/8/layout/hList9"/>
    <dgm:cxn modelId="{D0BA6A5F-6C53-4FD5-B355-23F8C9FFB035}" type="presOf" srcId="{AD0DE65B-3BD8-4E5D-9705-C73C8051A360}" destId="{996EE6EC-32CC-4374-AEB2-D6C1F13EED94}" srcOrd="0" destOrd="0" presId="urn:microsoft.com/office/officeart/2005/8/layout/hList9"/>
    <dgm:cxn modelId="{B768449A-050C-4C10-ACD3-C5A598AC0EF1}" srcId="{27871EF9-3646-4215-8FB7-E76AF3B844C1}" destId="{C2E2B58C-C280-4536-A3BC-FD931A5041EF}" srcOrd="0" destOrd="0" parTransId="{C01A47BD-E372-4A14-882D-55A086902669}" sibTransId="{987A70B0-0846-4753-AEA7-163500834275}"/>
    <dgm:cxn modelId="{61B330A3-78AB-4A75-BF80-72332CB7063B}" type="presOf" srcId="{C2E2B58C-C280-4536-A3BC-FD931A5041EF}" destId="{47C3606C-963A-4036-BBC9-8E7C70619953}" srcOrd="0" destOrd="0" presId="urn:microsoft.com/office/officeart/2005/8/layout/hList9"/>
    <dgm:cxn modelId="{0ADDCFA7-244A-4D91-A969-2F3850569A1F}" type="presOf" srcId="{D2508F56-5655-4CC1-A7FD-2D014510D8EF}" destId="{A8A002BE-0425-4DD4-AB7D-879FF0D52277}" srcOrd="1" destOrd="0" presId="urn:microsoft.com/office/officeart/2005/8/layout/hList9"/>
    <dgm:cxn modelId="{A41658CA-E189-4E8C-96F1-C2BCBAFB43BE}" srcId="{C2E2B58C-C280-4536-A3BC-FD931A5041EF}" destId="{AD0DE65B-3BD8-4E5D-9705-C73C8051A360}" srcOrd="0" destOrd="0" parTransId="{B90568D0-337E-400E-8ABE-104402C92267}" sibTransId="{4313F7F3-6C92-48EC-89B8-F78C44D6487A}"/>
    <dgm:cxn modelId="{298F0BDF-1EB9-4F27-9587-009D12E78400}" type="presOf" srcId="{AD0DE65B-3BD8-4E5D-9705-C73C8051A360}" destId="{3FAA8766-09D5-4B2E-9F58-BF98F1172FF8}" srcOrd="1" destOrd="0" presId="urn:microsoft.com/office/officeart/2005/8/layout/hList9"/>
    <dgm:cxn modelId="{A73468DB-0D96-445A-B040-62A321FF17B9}" type="presParOf" srcId="{F86ED3F6-7939-4873-A679-046CF64BE2D0}" destId="{5AF5308D-9F73-4979-8A0D-6D5ACEE38061}" srcOrd="0" destOrd="0" presId="urn:microsoft.com/office/officeart/2005/8/layout/hList9"/>
    <dgm:cxn modelId="{EB72B5F9-4D6A-4A7B-892A-73973BB45B5C}" type="presParOf" srcId="{F86ED3F6-7939-4873-A679-046CF64BE2D0}" destId="{28E54D5C-0F58-4B82-8936-8E10CDD66BFF}" srcOrd="1" destOrd="0" presId="urn:microsoft.com/office/officeart/2005/8/layout/hList9"/>
    <dgm:cxn modelId="{D988335A-7714-431D-939B-7181AC56985D}" type="presParOf" srcId="{28E54D5C-0F58-4B82-8936-8E10CDD66BFF}" destId="{1D866A46-BA3A-4550-826C-9D2F16940BAA}" srcOrd="0" destOrd="0" presId="urn:microsoft.com/office/officeart/2005/8/layout/hList9"/>
    <dgm:cxn modelId="{8240979D-A835-4D89-8746-9199215A3240}" type="presParOf" srcId="{28E54D5C-0F58-4B82-8936-8E10CDD66BFF}" destId="{CE921C8A-6A9A-479A-86C4-1CDFC8CC0A43}" srcOrd="1" destOrd="0" presId="urn:microsoft.com/office/officeart/2005/8/layout/hList9"/>
    <dgm:cxn modelId="{21BB12F9-B5FD-4E7C-83DC-DAD0039FBF85}" type="presParOf" srcId="{CE921C8A-6A9A-479A-86C4-1CDFC8CC0A43}" destId="{996EE6EC-32CC-4374-AEB2-D6C1F13EED94}" srcOrd="0" destOrd="0" presId="urn:microsoft.com/office/officeart/2005/8/layout/hList9"/>
    <dgm:cxn modelId="{44209C7C-F18B-47F4-B27B-2B7534FA679A}" type="presParOf" srcId="{CE921C8A-6A9A-479A-86C4-1CDFC8CC0A43}" destId="{3FAA8766-09D5-4B2E-9F58-BF98F1172FF8}" srcOrd="1" destOrd="0" presId="urn:microsoft.com/office/officeart/2005/8/layout/hList9"/>
    <dgm:cxn modelId="{9B270AAB-7144-45AB-AAF4-A778263584CC}" type="presParOf" srcId="{28E54D5C-0F58-4B82-8936-8E10CDD66BFF}" destId="{A89E8941-BB65-4A24-BF62-B685DA488852}" srcOrd="2" destOrd="0" presId="urn:microsoft.com/office/officeart/2005/8/layout/hList9"/>
    <dgm:cxn modelId="{801AFB13-51F1-4C02-8D2E-566DF531E9C5}" type="presParOf" srcId="{A89E8941-BB65-4A24-BF62-B685DA488852}" destId="{A16AD4C2-AA2B-4D7B-9B54-FA1978F38AB6}" srcOrd="0" destOrd="0" presId="urn:microsoft.com/office/officeart/2005/8/layout/hList9"/>
    <dgm:cxn modelId="{177663CC-7ED6-4DF6-8DB7-1CBF9080FC97}" type="presParOf" srcId="{A89E8941-BB65-4A24-BF62-B685DA488852}" destId="{A8A002BE-0425-4DD4-AB7D-879FF0D52277}" srcOrd="1" destOrd="0" presId="urn:microsoft.com/office/officeart/2005/8/layout/hList9"/>
    <dgm:cxn modelId="{F98C5296-CA17-4DA4-B37E-F479A86A5635}" type="presParOf" srcId="{F86ED3F6-7939-4873-A679-046CF64BE2D0}" destId="{957F8120-0B30-4AED-BDB7-5E00264CD01D}" srcOrd="2" destOrd="0" presId="urn:microsoft.com/office/officeart/2005/8/layout/hList9"/>
    <dgm:cxn modelId="{5865C3F8-B791-4CE6-8B43-DB12D03DD8E9}" type="presParOf" srcId="{F86ED3F6-7939-4873-A679-046CF64BE2D0}" destId="{47C3606C-963A-4036-BBC9-8E7C70619953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107BF-FBCE-4B10-81D6-4FFFB2181A41}">
      <dsp:nvSpPr>
        <dsp:cNvPr id="0" name=""/>
        <dsp:cNvSpPr/>
      </dsp:nvSpPr>
      <dsp:spPr>
        <a:xfrm>
          <a:off x="1018235" y="1592"/>
          <a:ext cx="1628364" cy="977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  <a:latin typeface="Roboto"/>
            </a:rPr>
            <a:t>Podemos estimar que 4 “cabe” 10 vezes em 64.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  <a:latin typeface="Roboto"/>
            </a:rPr>
            <a:t>4 · 10 = 40</a:t>
          </a:r>
        </a:p>
      </dsp:txBody>
      <dsp:txXfrm>
        <a:off x="1046851" y="30208"/>
        <a:ext cx="1571132" cy="919786"/>
      </dsp:txXfrm>
    </dsp:sp>
    <dsp:sp modelId="{0C911348-E125-43CE-86AA-CCF20549B519}">
      <dsp:nvSpPr>
        <dsp:cNvPr id="0" name=""/>
        <dsp:cNvSpPr/>
      </dsp:nvSpPr>
      <dsp:spPr>
        <a:xfrm>
          <a:off x="2789895" y="375289"/>
          <a:ext cx="345213" cy="229624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900" kern="1200"/>
        </a:p>
      </dsp:txBody>
      <dsp:txXfrm>
        <a:off x="2789895" y="421214"/>
        <a:ext cx="276326" cy="137774"/>
      </dsp:txXfrm>
    </dsp:sp>
    <dsp:sp modelId="{7AC6CFF9-0DEC-41E8-ABB8-73EEA4782CC2}">
      <dsp:nvSpPr>
        <dsp:cNvPr id="0" name=""/>
        <dsp:cNvSpPr/>
      </dsp:nvSpPr>
      <dsp:spPr>
        <a:xfrm>
          <a:off x="3297945" y="1592"/>
          <a:ext cx="1628364" cy="977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  <a:latin typeface="Roboto"/>
            </a:rPr>
            <a:t>Como 40 é menor do que 64, calculamos: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  <a:latin typeface="Roboto"/>
            </a:rPr>
            <a:t>64 - 40 = 24.</a:t>
          </a:r>
        </a:p>
      </dsp:txBody>
      <dsp:txXfrm>
        <a:off x="3326561" y="30208"/>
        <a:ext cx="1571132" cy="919786"/>
      </dsp:txXfrm>
    </dsp:sp>
    <dsp:sp modelId="{1CFABB9F-0189-4295-A1AE-25723F447796}">
      <dsp:nvSpPr>
        <dsp:cNvPr id="0" name=""/>
        <dsp:cNvSpPr/>
      </dsp:nvSpPr>
      <dsp:spPr>
        <a:xfrm rot="5400000">
          <a:off x="3939886" y="1178604"/>
          <a:ext cx="344481" cy="231817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 rot="-5400000">
        <a:off x="4042581" y="1122273"/>
        <a:ext cx="139091" cy="274936"/>
      </dsp:txXfrm>
    </dsp:sp>
    <dsp:sp modelId="{F8DEB8B7-123D-4389-AD02-FFE73AEEC051}">
      <dsp:nvSpPr>
        <dsp:cNvPr id="0" name=""/>
        <dsp:cNvSpPr/>
      </dsp:nvSpPr>
      <dsp:spPr>
        <a:xfrm>
          <a:off x="3297945" y="1629956"/>
          <a:ext cx="1628364" cy="977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latin typeface="Roboto"/>
            </a:rPr>
            <a:t>Sabemos que 4 “cabe” 6 vezes em 24.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latin typeface="Roboto"/>
            </a:rPr>
            <a:t>4 </a:t>
          </a:r>
          <a:r>
            <a:rPr lang="pt-BR" sz="1200" kern="1200" dirty="0">
              <a:solidFill>
                <a:schemeClr val="tx1"/>
              </a:solidFill>
              <a:latin typeface="Roboto"/>
            </a:rPr>
            <a:t>·</a:t>
          </a:r>
          <a:r>
            <a:rPr lang="pt-BR" sz="1200" kern="1200" dirty="0">
              <a:latin typeface="Roboto"/>
            </a:rPr>
            <a:t> 6 = 24</a:t>
          </a:r>
        </a:p>
      </dsp:txBody>
      <dsp:txXfrm>
        <a:off x="3326561" y="1658572"/>
        <a:ext cx="1571132" cy="919786"/>
      </dsp:txXfrm>
    </dsp:sp>
    <dsp:sp modelId="{0A809C72-FC35-4948-8576-77368959420E}">
      <dsp:nvSpPr>
        <dsp:cNvPr id="0" name=""/>
        <dsp:cNvSpPr/>
      </dsp:nvSpPr>
      <dsp:spPr>
        <a:xfrm rot="10800000">
          <a:off x="2809436" y="1988323"/>
          <a:ext cx="345213" cy="260283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4">
                <a:shade val="30000"/>
                <a:satMod val="115000"/>
              </a:schemeClr>
            </a:gs>
            <a:gs pos="50000">
              <a:schemeClr val="accent4">
                <a:shade val="67500"/>
                <a:satMod val="115000"/>
              </a:schemeClr>
            </a:gs>
            <a:gs pos="100000">
              <a:schemeClr val="accent4">
                <a:shade val="100000"/>
                <a:satMod val="115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kern="1200"/>
        </a:p>
      </dsp:txBody>
      <dsp:txXfrm rot="10800000">
        <a:off x="2887521" y="2040380"/>
        <a:ext cx="267128" cy="156169"/>
      </dsp:txXfrm>
    </dsp:sp>
    <dsp:sp modelId="{BE7D21A8-DFB4-43E4-B55C-6F90A37E4E3B}">
      <dsp:nvSpPr>
        <dsp:cNvPr id="0" name=""/>
        <dsp:cNvSpPr/>
      </dsp:nvSpPr>
      <dsp:spPr>
        <a:xfrm>
          <a:off x="1018235" y="1629956"/>
          <a:ext cx="1628364" cy="9770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latin typeface="Roboto"/>
            </a:rPr>
            <a:t>Assim, fazemos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latin typeface="Roboto"/>
            </a:rPr>
            <a:t>10 + 6 = 16 e obtemos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latin typeface="Roboto"/>
            </a:rPr>
            <a:t>64 ÷ 4 = 16.</a:t>
          </a:r>
        </a:p>
      </dsp:txBody>
      <dsp:txXfrm>
        <a:off x="1046851" y="1658572"/>
        <a:ext cx="1571132" cy="9197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9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1, 3 e 9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9</a:t>
          </a:r>
        </a:p>
      </dsp:txBody>
      <dsp:txXfrm>
        <a:off x="202767" y="106222"/>
        <a:ext cx="447909" cy="447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D7B09-F30F-4E17-A2D5-F881C74C34D5}">
      <dsp:nvSpPr>
        <dsp:cNvPr id="0" name=""/>
        <dsp:cNvSpPr/>
      </dsp:nvSpPr>
      <dsp:spPr>
        <a:xfrm>
          <a:off x="0" y="0"/>
          <a:ext cx="7674896" cy="85810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  <a:latin typeface="Roboto"/>
            </a:rPr>
            <a:t>Em expressões numéricas, resolvemos primeiro as multiplicações e divisões, na ordem em que aparecem. 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25133" y="25133"/>
        <a:ext cx="6748933" cy="807839"/>
      </dsp:txXfrm>
    </dsp:sp>
    <dsp:sp modelId="{B4D4CBC8-006F-4C81-840B-49A2F2757665}">
      <dsp:nvSpPr>
        <dsp:cNvPr id="0" name=""/>
        <dsp:cNvSpPr/>
      </dsp:nvSpPr>
      <dsp:spPr>
        <a:xfrm>
          <a:off x="677196" y="1001123"/>
          <a:ext cx="7674896" cy="85810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  <a:latin typeface="Roboto"/>
            </a:rPr>
            <a:t>Em seguida, resolvemos as adições e subtrações também na ordem em que aparecem. 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702329" y="1026256"/>
        <a:ext cx="6389664" cy="807839"/>
      </dsp:txXfrm>
    </dsp:sp>
    <dsp:sp modelId="{106DC767-4B7A-4435-A17E-BA4FFA959EAD}">
      <dsp:nvSpPr>
        <dsp:cNvPr id="0" name=""/>
        <dsp:cNvSpPr/>
      </dsp:nvSpPr>
      <dsp:spPr>
        <a:xfrm>
          <a:off x="1354393" y="2002247"/>
          <a:ext cx="7674896" cy="85810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  <a:latin typeface="Roboto"/>
            </a:rPr>
            <a:t>Caso a expressão numérica possua parênteses, resolvemos inicialmente os cálculos do interior dos parênteses.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1379526" y="2027380"/>
        <a:ext cx="6389664" cy="807839"/>
      </dsp:txXfrm>
    </dsp:sp>
    <dsp:sp modelId="{0F742957-B025-4B3C-8DF9-3554D120DC7E}">
      <dsp:nvSpPr>
        <dsp:cNvPr id="0" name=""/>
        <dsp:cNvSpPr/>
      </dsp:nvSpPr>
      <dsp:spPr>
        <a:xfrm>
          <a:off x="7151185" y="650730"/>
          <a:ext cx="489654" cy="557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6350" cap="flat" cmpd="sng" algn="ctr">
          <a:solidFill>
            <a:srgbClr val="CC6600">
              <a:alpha val="9000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kern="1200"/>
        </a:p>
      </dsp:txBody>
      <dsp:txXfrm>
        <a:off x="7261357" y="650730"/>
        <a:ext cx="269310" cy="436579"/>
      </dsp:txXfrm>
    </dsp:sp>
    <dsp:sp modelId="{7B1B0E42-FF87-48D4-9340-099CC31D9AC9}">
      <dsp:nvSpPr>
        <dsp:cNvPr id="0" name=""/>
        <dsp:cNvSpPr/>
      </dsp:nvSpPr>
      <dsp:spPr>
        <a:xfrm>
          <a:off x="7824817" y="1646133"/>
          <a:ext cx="496782" cy="5577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75000"/>
            <a:alpha val="50000"/>
          </a:schemeClr>
        </a:solidFill>
        <a:ln w="6350" cap="flat" cmpd="sng" algn="ctr">
          <a:solidFill>
            <a:srgbClr val="CC6600">
              <a:alpha val="9000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600" kern="1200"/>
        </a:p>
      </dsp:txBody>
      <dsp:txXfrm>
        <a:off x="7936593" y="1646133"/>
        <a:ext cx="273230" cy="4348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2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 e 2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2</a:t>
          </a:r>
        </a:p>
      </dsp:txBody>
      <dsp:txXfrm>
        <a:off x="202767" y="106222"/>
        <a:ext cx="447909" cy="447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3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 e 3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3</a:t>
          </a:r>
        </a:p>
      </dsp:txBody>
      <dsp:txXfrm>
        <a:off x="202767" y="106222"/>
        <a:ext cx="447909" cy="4479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4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>
              <a:solidFill>
                <a:schemeClr val="tx1"/>
              </a:solidFill>
            </a:rPr>
            <a:t>1, 2 </a:t>
          </a:r>
          <a:r>
            <a:rPr lang="pt-BR" sz="2200" kern="1200" dirty="0"/>
            <a:t>e 4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4</a:t>
          </a:r>
        </a:p>
      </dsp:txBody>
      <dsp:txXfrm>
        <a:off x="202767" y="106222"/>
        <a:ext cx="447909" cy="4479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5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 e 5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5</a:t>
          </a:r>
        </a:p>
      </dsp:txBody>
      <dsp:txXfrm>
        <a:off x="202767" y="106222"/>
        <a:ext cx="447909" cy="4479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6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1, 2, 3 e 6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6</a:t>
          </a:r>
        </a:p>
      </dsp:txBody>
      <dsp:txXfrm>
        <a:off x="202767" y="106222"/>
        <a:ext cx="447909" cy="4479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7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73" y="887252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 e 7</a:t>
          </a:r>
        </a:p>
      </dsp:txBody>
      <dsp:txXfrm>
        <a:off x="781118" y="887252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7</a:t>
          </a:r>
        </a:p>
      </dsp:txBody>
      <dsp:txXfrm>
        <a:off x="202767" y="106222"/>
        <a:ext cx="447909" cy="4479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6EE6EC-32CC-4374-AEB2-D6C1F13EED94}">
      <dsp:nvSpPr>
        <dsp:cNvPr id="0" name=""/>
        <dsp:cNvSpPr/>
      </dsp:nvSpPr>
      <dsp:spPr>
        <a:xfrm>
          <a:off x="567662" y="253436"/>
          <a:ext cx="1334033" cy="63375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/>
            </a:rPr>
            <a:t>Divisores de 8</a:t>
          </a:r>
        </a:p>
      </dsp:txBody>
      <dsp:txXfrm>
        <a:off x="781107" y="253436"/>
        <a:ext cx="1120588" cy="633755"/>
      </dsp:txXfrm>
    </dsp:sp>
    <dsp:sp modelId="{A16AD4C2-AA2B-4D7B-9B54-FA1978F38AB6}">
      <dsp:nvSpPr>
        <dsp:cNvPr id="0" name=""/>
        <dsp:cNvSpPr/>
      </dsp:nvSpPr>
      <dsp:spPr>
        <a:xfrm>
          <a:off x="567662" y="887191"/>
          <a:ext cx="1334033" cy="633755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1, 2, 4 e 8</a:t>
          </a:r>
        </a:p>
      </dsp:txBody>
      <dsp:txXfrm>
        <a:off x="781107" y="887191"/>
        <a:ext cx="1120588" cy="633755"/>
      </dsp:txXfrm>
    </dsp:sp>
    <dsp:sp modelId="{47C3606C-963A-4036-BBC9-8E7C70619953}">
      <dsp:nvSpPr>
        <dsp:cNvPr id="0" name=""/>
        <dsp:cNvSpPr/>
      </dsp:nvSpPr>
      <dsp:spPr>
        <a:xfrm>
          <a:off x="110002" y="13457"/>
          <a:ext cx="633439" cy="633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"/>
            </a:rPr>
            <a:t>8</a:t>
          </a:r>
        </a:p>
      </dsp:txBody>
      <dsp:txXfrm>
        <a:off x="202767" y="106222"/>
        <a:ext cx="447909" cy="447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9" Type="http://schemas.openxmlformats.org/officeDocument/2006/relationships/diagramQuickStyle" Target="../diagrams/quickStyle10.xml"/><Relationship Id="rId21" Type="http://schemas.microsoft.com/office/2007/relationships/diagramDrawing" Target="../diagrams/drawing6.xml"/><Relationship Id="rId34" Type="http://schemas.openxmlformats.org/officeDocument/2006/relationships/diagramQuickStyle" Target="../diagrams/quickStyle9.xml"/><Relationship Id="rId42" Type="http://schemas.openxmlformats.org/officeDocument/2006/relationships/image" Target="../media/image2.png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29" Type="http://schemas.openxmlformats.org/officeDocument/2006/relationships/diagramQuickStyle" Target="../diagrams/quickStyle8.xml"/><Relationship Id="rId41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32" Type="http://schemas.openxmlformats.org/officeDocument/2006/relationships/diagramData" Target="../diagrams/data9.xml"/><Relationship Id="rId37" Type="http://schemas.openxmlformats.org/officeDocument/2006/relationships/diagramData" Target="../diagrams/data10.xml"/><Relationship Id="rId40" Type="http://schemas.openxmlformats.org/officeDocument/2006/relationships/diagramColors" Target="../diagrams/colors10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28" Type="http://schemas.openxmlformats.org/officeDocument/2006/relationships/diagramLayout" Target="../diagrams/layout8.xml"/><Relationship Id="rId36" Type="http://schemas.microsoft.com/office/2007/relationships/diagramDrawing" Target="../diagrams/drawing9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31" Type="http://schemas.microsoft.com/office/2007/relationships/diagramDrawing" Target="../diagrams/drawing8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Relationship Id="rId27" Type="http://schemas.openxmlformats.org/officeDocument/2006/relationships/diagramData" Target="../diagrams/data8.xml"/><Relationship Id="rId30" Type="http://schemas.openxmlformats.org/officeDocument/2006/relationships/diagramColors" Target="../diagrams/colors8.xml"/><Relationship Id="rId35" Type="http://schemas.openxmlformats.org/officeDocument/2006/relationships/diagramColors" Target="../diagrams/colors9.xml"/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33" Type="http://schemas.openxmlformats.org/officeDocument/2006/relationships/diagramLayout" Target="../diagrams/layout9.xml"/><Relationship Id="rId38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295344" y="681962"/>
            <a:ext cx="3923071" cy="5796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  <a:p>
            <a:pPr marL="0" indent="0" algn="ctr">
              <a:buNone/>
            </a:pPr>
            <a:endParaRPr lang="pt-BR" sz="2100" dirty="0">
              <a:latin typeface="Roboto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733647" y="4276598"/>
            <a:ext cx="1233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dirty="0">
                <a:latin typeface="Roboto"/>
              </a:rPr>
              <a:t>Exemplo: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2A09C1E-6D7F-4AEB-982F-D5B354B80C45}"/>
              </a:ext>
            </a:extLst>
          </p:cNvPr>
          <p:cNvSpPr/>
          <p:nvPr/>
        </p:nvSpPr>
        <p:spPr>
          <a:xfrm>
            <a:off x="3059973" y="63551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Expressões numéricas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970088E3-2C98-45EC-B947-81B34C1EBB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9881C72-E86C-4A92-85B7-A1777D250EA9}"/>
              </a:ext>
            </a:extLst>
          </p:cNvPr>
          <p:cNvSpPr/>
          <p:nvPr/>
        </p:nvSpPr>
        <p:spPr>
          <a:xfrm>
            <a:off x="1380035" y="4678494"/>
            <a:ext cx="3563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Roboto"/>
              </a:rPr>
              <a:t>(14 – 3 · 2 + 2) ÷ 5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6F376E9-0551-4424-A854-97C0126B81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034525"/>
              </p:ext>
            </p:extLst>
          </p:nvPr>
        </p:nvGraphicFramePr>
        <p:xfrm>
          <a:off x="609696" y="1322118"/>
          <a:ext cx="9029290" cy="2860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tângulo 12">
            <a:extLst>
              <a:ext uri="{FF2B5EF4-FFF2-40B4-BE49-F238E27FC236}">
                <a16:creationId xmlns:a16="http://schemas.microsoft.com/office/drawing/2014/main" id="{CF509AA0-FC07-4D41-A0D1-048D7D9EAC58}"/>
              </a:ext>
            </a:extLst>
          </p:cNvPr>
          <p:cNvSpPr/>
          <p:nvPr/>
        </p:nvSpPr>
        <p:spPr>
          <a:xfrm>
            <a:off x="2633929" y="5205286"/>
            <a:ext cx="3563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Roboto"/>
              </a:rPr>
              <a:t>(14 – 6 + 2) ÷ 5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FA692CC5-286B-425E-9AA1-85E5ACE0B6DB}"/>
              </a:ext>
            </a:extLst>
          </p:cNvPr>
          <p:cNvSpPr/>
          <p:nvPr/>
        </p:nvSpPr>
        <p:spPr>
          <a:xfrm>
            <a:off x="3851064" y="5814346"/>
            <a:ext cx="3563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Roboto"/>
              </a:rPr>
              <a:t>(8 + 2) ÷ 5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8180BA2-9492-4370-A10B-D5ABFE8BA16B}"/>
              </a:ext>
            </a:extLst>
          </p:cNvPr>
          <p:cNvSpPr/>
          <p:nvPr/>
        </p:nvSpPr>
        <p:spPr>
          <a:xfrm>
            <a:off x="5124341" y="6255298"/>
            <a:ext cx="3563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Roboto"/>
              </a:rPr>
              <a:t>10 ÷ 5 = 2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07AA6975-7990-468E-AD73-779D64409F7C}"/>
              </a:ext>
            </a:extLst>
          </p:cNvPr>
          <p:cNvSpPr/>
          <p:nvPr/>
        </p:nvSpPr>
        <p:spPr>
          <a:xfrm rot="10800000">
            <a:off x="2205213" y="4674922"/>
            <a:ext cx="638340" cy="461666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515D7E5-D8EA-4443-97DF-AE8DE008DA55}"/>
              </a:ext>
            </a:extLst>
          </p:cNvPr>
          <p:cNvSpPr/>
          <p:nvPr/>
        </p:nvSpPr>
        <p:spPr>
          <a:xfrm rot="10800000">
            <a:off x="2843554" y="5250755"/>
            <a:ext cx="887198" cy="416195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CFEA244-15E6-45E6-B315-E51BB719CEC3}"/>
              </a:ext>
            </a:extLst>
          </p:cNvPr>
          <p:cNvSpPr/>
          <p:nvPr/>
        </p:nvSpPr>
        <p:spPr>
          <a:xfrm rot="10800000">
            <a:off x="3851063" y="5816896"/>
            <a:ext cx="958679" cy="438402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6B62AA61-9612-4767-9BB1-B0A3F9BFEECE}"/>
              </a:ext>
            </a:extLst>
          </p:cNvPr>
          <p:cNvSpPr/>
          <p:nvPr/>
        </p:nvSpPr>
        <p:spPr>
          <a:xfrm rot="10800000">
            <a:off x="5209418" y="6250784"/>
            <a:ext cx="886582" cy="428623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/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281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BE52D38-969A-4336-8444-6B1B5A6ADD11}"/>
              </a:ext>
            </a:extLst>
          </p:cNvPr>
          <p:cNvSpPr/>
          <p:nvPr/>
        </p:nvSpPr>
        <p:spPr>
          <a:xfrm>
            <a:off x="-159609" y="718693"/>
            <a:ext cx="4748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Múltiplos e divisores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469DF97-262F-484B-A31C-D74265091F1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83231E9-7E18-46D1-B0DD-39B6FF836D8B}"/>
              </a:ext>
            </a:extLst>
          </p:cNvPr>
          <p:cNvSpPr/>
          <p:nvPr/>
        </p:nvSpPr>
        <p:spPr>
          <a:xfrm rot="5400000" flipV="1">
            <a:off x="4093419" y="2410670"/>
            <a:ext cx="1340688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42315EA-B299-4014-B642-1642F9006111}"/>
              </a:ext>
            </a:extLst>
          </p:cNvPr>
          <p:cNvSpPr/>
          <p:nvPr/>
        </p:nvSpPr>
        <p:spPr>
          <a:xfrm>
            <a:off x="390772" y="1704223"/>
            <a:ext cx="41218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Um número natural é </a:t>
            </a:r>
            <a:r>
              <a:rPr lang="pt-BR" sz="2000" b="1" dirty="0">
                <a:latin typeface="Roboto"/>
              </a:rPr>
              <a:t>múltiplo </a:t>
            </a:r>
            <a:r>
              <a:rPr lang="pt-BR" sz="2000" dirty="0">
                <a:latin typeface="Roboto"/>
              </a:rPr>
              <a:t>de outro caso o primeiro seja resultado da multiplicação do segundo por um número natural qualquer.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68365B16-AF02-4BFD-B92E-EB4A78F0E452}"/>
              </a:ext>
            </a:extLst>
          </p:cNvPr>
          <p:cNvSpPr/>
          <p:nvPr/>
        </p:nvSpPr>
        <p:spPr>
          <a:xfrm>
            <a:off x="5214920" y="1238544"/>
            <a:ext cx="133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>
                <a:latin typeface="Roboto"/>
              </a:rPr>
              <a:t>Exemplo 1: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91A983C-B3DF-4DFC-8D05-67A1AA9DF70B}"/>
              </a:ext>
            </a:extLst>
          </p:cNvPr>
          <p:cNvSpPr/>
          <p:nvPr/>
        </p:nvSpPr>
        <p:spPr>
          <a:xfrm>
            <a:off x="4826397" y="2821716"/>
            <a:ext cx="3349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4, 8 e 12 são </a:t>
            </a:r>
            <a:r>
              <a:rPr lang="pt-BR" b="1" dirty="0">
                <a:latin typeface="Roboto"/>
              </a:rPr>
              <a:t>Múltiplos</a:t>
            </a:r>
            <a:r>
              <a:rPr lang="pt-BR" dirty="0">
                <a:latin typeface="Roboto"/>
              </a:rPr>
              <a:t> de 4.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4F2581C-B3CA-481D-9257-226F7AE9C543}"/>
              </a:ext>
            </a:extLst>
          </p:cNvPr>
          <p:cNvSpPr/>
          <p:nvPr/>
        </p:nvSpPr>
        <p:spPr>
          <a:xfrm>
            <a:off x="5182577" y="1624437"/>
            <a:ext cx="16447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4 × 1 = 4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66B55C2F-5257-49A5-99C1-8A1F01C35FE9}"/>
              </a:ext>
            </a:extLst>
          </p:cNvPr>
          <p:cNvSpPr/>
          <p:nvPr/>
        </p:nvSpPr>
        <p:spPr>
          <a:xfrm>
            <a:off x="5185539" y="1951660"/>
            <a:ext cx="16447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4 × 2 = 8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1647AD6-CDC4-4BB1-8B6E-23BD48C1071D}"/>
              </a:ext>
            </a:extLst>
          </p:cNvPr>
          <p:cNvSpPr/>
          <p:nvPr/>
        </p:nvSpPr>
        <p:spPr>
          <a:xfrm>
            <a:off x="5182577" y="2314493"/>
            <a:ext cx="1849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4 × 3 = 12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8CE40C1-30C7-4C9B-ACB4-37A3BDF66DDD}"/>
              </a:ext>
            </a:extLst>
          </p:cNvPr>
          <p:cNvSpPr/>
          <p:nvPr/>
        </p:nvSpPr>
        <p:spPr>
          <a:xfrm rot="10800000">
            <a:off x="6202093" y="1688911"/>
            <a:ext cx="475419" cy="1028455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AA3B6B39-5C08-4CB7-A1EF-0959558F3B7F}"/>
              </a:ext>
            </a:extLst>
          </p:cNvPr>
          <p:cNvSpPr/>
          <p:nvPr/>
        </p:nvSpPr>
        <p:spPr>
          <a:xfrm>
            <a:off x="8925989" y="1235938"/>
            <a:ext cx="1338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>
                <a:latin typeface="Roboto"/>
              </a:rPr>
              <a:t>Exemplo 2: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92961B8-7A06-4516-8736-D40B6FB2A2B5}"/>
              </a:ext>
            </a:extLst>
          </p:cNvPr>
          <p:cNvSpPr/>
          <p:nvPr/>
        </p:nvSpPr>
        <p:spPr>
          <a:xfrm>
            <a:off x="8369223" y="2851633"/>
            <a:ext cx="3349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5, 10 e 15 são </a:t>
            </a:r>
            <a:r>
              <a:rPr lang="pt-BR" b="1" dirty="0">
                <a:latin typeface="Roboto"/>
              </a:rPr>
              <a:t>Múltiplos</a:t>
            </a:r>
            <a:r>
              <a:rPr lang="pt-BR" dirty="0">
                <a:latin typeface="Roboto"/>
              </a:rPr>
              <a:t> de 5.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4184871D-76EB-4D0B-AD71-CBEE3431E209}"/>
              </a:ext>
            </a:extLst>
          </p:cNvPr>
          <p:cNvSpPr/>
          <p:nvPr/>
        </p:nvSpPr>
        <p:spPr>
          <a:xfrm>
            <a:off x="8922976" y="1634291"/>
            <a:ext cx="16447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5 × 1 = 5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3526376C-E0C1-4758-AB2A-46BC280568CF}"/>
              </a:ext>
            </a:extLst>
          </p:cNvPr>
          <p:cNvSpPr/>
          <p:nvPr/>
        </p:nvSpPr>
        <p:spPr>
          <a:xfrm>
            <a:off x="8925938" y="1961514"/>
            <a:ext cx="1817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5 × 2 = 10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52FC6B1-7691-41AA-B9F7-B1E81AC15013}"/>
              </a:ext>
            </a:extLst>
          </p:cNvPr>
          <p:cNvSpPr/>
          <p:nvPr/>
        </p:nvSpPr>
        <p:spPr>
          <a:xfrm>
            <a:off x="8922976" y="2324347"/>
            <a:ext cx="1849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chemeClr val="bg2">
                    <a:lumMod val="50000"/>
                  </a:schemeClr>
                </a:solidFill>
                <a:latin typeface="Roboto"/>
              </a:rPr>
              <a:t>5 × 3 = 15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2FA5A594-3590-49CE-BF36-DABB9DC7A090}"/>
              </a:ext>
            </a:extLst>
          </p:cNvPr>
          <p:cNvSpPr/>
          <p:nvPr/>
        </p:nvSpPr>
        <p:spPr>
          <a:xfrm rot="10800000">
            <a:off x="9926736" y="1696943"/>
            <a:ext cx="551121" cy="1020873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0AE3B47-E5F2-42BE-8F4E-7F06A35F013A}"/>
              </a:ext>
            </a:extLst>
          </p:cNvPr>
          <p:cNvSpPr/>
          <p:nvPr/>
        </p:nvSpPr>
        <p:spPr>
          <a:xfrm>
            <a:off x="534965" y="4471699"/>
            <a:ext cx="41590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Um número natural é </a:t>
            </a:r>
            <a:r>
              <a:rPr lang="pt-BR" sz="2000" b="1" dirty="0">
                <a:latin typeface="Roboto"/>
              </a:rPr>
              <a:t>divisor </a:t>
            </a:r>
            <a:r>
              <a:rPr lang="pt-BR" sz="2000" dirty="0">
                <a:latin typeface="Roboto"/>
              </a:rPr>
              <a:t>ou </a:t>
            </a:r>
            <a:r>
              <a:rPr lang="pt-BR" sz="2000" b="1" dirty="0">
                <a:latin typeface="Roboto"/>
              </a:rPr>
              <a:t>fator </a:t>
            </a:r>
            <a:r>
              <a:rPr lang="pt-BR" sz="2000" dirty="0">
                <a:latin typeface="Roboto"/>
              </a:rPr>
              <a:t>de outro caso a divisão do segundo pelo primeiro seja exata.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AE693C6F-39C7-43B4-8B4E-E54F28749C2B}"/>
              </a:ext>
            </a:extLst>
          </p:cNvPr>
          <p:cNvSpPr/>
          <p:nvPr/>
        </p:nvSpPr>
        <p:spPr>
          <a:xfrm rot="5400000" flipV="1">
            <a:off x="3229985" y="4977019"/>
            <a:ext cx="305787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Subtítulo 4">
            <a:extLst>
              <a:ext uri="{FF2B5EF4-FFF2-40B4-BE49-F238E27FC236}">
                <a16:creationId xmlns:a16="http://schemas.microsoft.com/office/drawing/2014/main" id="{778AD934-CDB7-4FF6-839D-19432EC7C22C}"/>
              </a:ext>
            </a:extLst>
          </p:cNvPr>
          <p:cNvSpPr txBox="1">
            <a:spLocks/>
          </p:cNvSpPr>
          <p:nvPr/>
        </p:nvSpPr>
        <p:spPr>
          <a:xfrm>
            <a:off x="5728158" y="4921570"/>
            <a:ext cx="559636" cy="499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</a:p>
        </p:txBody>
      </p:sp>
      <p:sp>
        <p:nvSpPr>
          <p:cNvPr id="69" name="Subtítulo 4">
            <a:extLst>
              <a:ext uri="{FF2B5EF4-FFF2-40B4-BE49-F238E27FC236}">
                <a16:creationId xmlns:a16="http://schemas.microsoft.com/office/drawing/2014/main" id="{FB785197-F9BB-45A7-ABBA-64D6CCAD5141}"/>
              </a:ext>
            </a:extLst>
          </p:cNvPr>
          <p:cNvSpPr txBox="1">
            <a:spLocks/>
          </p:cNvSpPr>
          <p:nvPr/>
        </p:nvSpPr>
        <p:spPr>
          <a:xfrm>
            <a:off x="9527871" y="5737557"/>
            <a:ext cx="683627" cy="46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0 0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81901C15-4F2D-4E5B-8E0F-03E7D80D0F74}"/>
              </a:ext>
            </a:extLst>
          </p:cNvPr>
          <p:cNvSpPr/>
          <p:nvPr/>
        </p:nvSpPr>
        <p:spPr>
          <a:xfrm>
            <a:off x="4919146" y="6194975"/>
            <a:ext cx="37059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1, 2, 3, 4 e 6 são </a:t>
            </a:r>
            <a:r>
              <a:rPr lang="pt-BR" b="1" dirty="0">
                <a:latin typeface="Roboto"/>
              </a:rPr>
              <a:t>Divisores</a:t>
            </a:r>
            <a:r>
              <a:rPr lang="pt-BR" dirty="0">
                <a:latin typeface="Roboto"/>
              </a:rPr>
              <a:t> de 12.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  <p:pic>
        <p:nvPicPr>
          <p:cNvPr id="8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AA0BDE18-AE25-6CE5-A923-5C08099A8BD6}"/>
              </a:ext>
            </a:extLst>
          </p:cNvPr>
          <p:cNvSpPr/>
          <p:nvPr/>
        </p:nvSpPr>
        <p:spPr>
          <a:xfrm>
            <a:off x="265471" y="1201394"/>
            <a:ext cx="2462666" cy="96851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90" name="Agrupar 89">
            <a:extLst>
              <a:ext uri="{FF2B5EF4-FFF2-40B4-BE49-F238E27FC236}">
                <a16:creationId xmlns:a16="http://schemas.microsoft.com/office/drawing/2014/main" id="{45462139-83A9-4A69-0C95-1267C70187CE}"/>
              </a:ext>
            </a:extLst>
          </p:cNvPr>
          <p:cNvGrpSpPr/>
          <p:nvPr/>
        </p:nvGrpSpPr>
        <p:grpSpPr>
          <a:xfrm>
            <a:off x="4465498" y="3431860"/>
            <a:ext cx="2107892" cy="1295896"/>
            <a:chOff x="2263147" y="3056828"/>
            <a:chExt cx="2107892" cy="1295896"/>
          </a:xfrm>
        </p:grpSpPr>
        <p:sp>
          <p:nvSpPr>
            <p:cNvPr id="28" name="Subtítulo 4">
              <a:extLst>
                <a:ext uri="{FF2B5EF4-FFF2-40B4-BE49-F238E27FC236}">
                  <a16:creationId xmlns:a16="http://schemas.microsoft.com/office/drawing/2014/main" id="{44C05AC2-4219-4DB6-B7AE-9139FB309512}"/>
                </a:ext>
              </a:extLst>
            </p:cNvPr>
            <p:cNvSpPr txBox="1">
              <a:spLocks/>
            </p:cNvSpPr>
            <p:nvPr/>
          </p:nvSpPr>
          <p:spPr>
            <a:xfrm>
              <a:off x="3673380" y="3521016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12</a:t>
              </a:r>
            </a:p>
          </p:txBody>
        </p:sp>
        <p:sp>
          <p:nvSpPr>
            <p:cNvPr id="76" name="Retângulo 75">
              <a:extLst>
                <a:ext uri="{FF2B5EF4-FFF2-40B4-BE49-F238E27FC236}">
                  <a16:creationId xmlns:a16="http://schemas.microsoft.com/office/drawing/2014/main" id="{9B193C70-30CD-4226-BE6B-ECDB09F8D8E3}"/>
                </a:ext>
              </a:extLst>
            </p:cNvPr>
            <p:cNvSpPr/>
            <p:nvPr/>
          </p:nvSpPr>
          <p:spPr>
            <a:xfrm rot="10800000">
              <a:off x="2976121" y="3879873"/>
              <a:ext cx="591882" cy="356866"/>
            </a:xfrm>
            <a:prstGeom prst="rect">
              <a:avLst/>
            </a:prstGeom>
            <a:noFill/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936B372E-E86B-8B1A-1486-8699A905C649}"/>
                </a:ext>
              </a:extLst>
            </p:cNvPr>
            <p:cNvSpPr/>
            <p:nvPr/>
          </p:nvSpPr>
          <p:spPr>
            <a:xfrm rot="10800000">
              <a:off x="2958552" y="3777617"/>
              <a:ext cx="559637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Subtítulo 4">
              <a:extLst>
                <a:ext uri="{FF2B5EF4-FFF2-40B4-BE49-F238E27FC236}">
                  <a16:creationId xmlns:a16="http://schemas.microsoft.com/office/drawing/2014/main" id="{8D3251E9-2391-6FF5-00FD-0E1C23EB7038}"/>
                </a:ext>
              </a:extLst>
            </p:cNvPr>
            <p:cNvSpPr txBox="1">
              <a:spLocks/>
            </p:cNvSpPr>
            <p:nvPr/>
          </p:nvSpPr>
          <p:spPr>
            <a:xfrm>
              <a:off x="3645364" y="3099043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29" name="Forma em L 28">
              <a:extLst>
                <a:ext uri="{FF2B5EF4-FFF2-40B4-BE49-F238E27FC236}">
                  <a16:creationId xmlns:a16="http://schemas.microsoft.com/office/drawing/2014/main" id="{237689E3-E186-870D-493C-FD71CD19EB09}"/>
                </a:ext>
              </a:extLst>
            </p:cNvPr>
            <p:cNvSpPr/>
            <p:nvPr/>
          </p:nvSpPr>
          <p:spPr>
            <a:xfrm>
              <a:off x="3561588" y="3095836"/>
              <a:ext cx="809451" cy="458384"/>
            </a:xfrm>
            <a:prstGeom prst="corner">
              <a:avLst>
                <a:gd name="adj1" fmla="val 8900"/>
                <a:gd name="adj2" fmla="val 9337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Subtítulo 4">
              <a:extLst>
                <a:ext uri="{FF2B5EF4-FFF2-40B4-BE49-F238E27FC236}">
                  <a16:creationId xmlns:a16="http://schemas.microsoft.com/office/drawing/2014/main" id="{5C01F175-583D-768C-3B67-55799885AC8D}"/>
                </a:ext>
              </a:extLst>
            </p:cNvPr>
            <p:cNvSpPr txBox="1">
              <a:spLocks/>
            </p:cNvSpPr>
            <p:nvPr/>
          </p:nvSpPr>
          <p:spPr>
            <a:xfrm>
              <a:off x="2609083" y="3220692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81" name="Subtítulo 4">
              <a:extLst>
                <a:ext uri="{FF2B5EF4-FFF2-40B4-BE49-F238E27FC236}">
                  <a16:creationId xmlns:a16="http://schemas.microsoft.com/office/drawing/2014/main" id="{381A6758-3517-F87E-8C31-C4D07665A8FD}"/>
                </a:ext>
              </a:extLst>
            </p:cNvPr>
            <p:cNvSpPr txBox="1">
              <a:spLocks/>
            </p:cNvSpPr>
            <p:nvPr/>
          </p:nvSpPr>
          <p:spPr>
            <a:xfrm>
              <a:off x="2904157" y="3852733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0 0</a:t>
              </a:r>
            </a:p>
          </p:txBody>
        </p:sp>
        <p:sp>
          <p:nvSpPr>
            <p:cNvPr id="87" name="Subtítulo 4">
              <a:extLst>
                <a:ext uri="{FF2B5EF4-FFF2-40B4-BE49-F238E27FC236}">
                  <a16:creationId xmlns:a16="http://schemas.microsoft.com/office/drawing/2014/main" id="{5F84E46E-99B5-AF43-2298-8B1AC64BFF52}"/>
                </a:ext>
              </a:extLst>
            </p:cNvPr>
            <p:cNvSpPr txBox="1">
              <a:spLocks/>
            </p:cNvSpPr>
            <p:nvPr/>
          </p:nvSpPr>
          <p:spPr>
            <a:xfrm>
              <a:off x="2263147" y="3056828"/>
              <a:ext cx="1949771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 </a:t>
              </a:r>
            </a:p>
          </p:txBody>
        </p:sp>
        <p:sp>
          <p:nvSpPr>
            <p:cNvPr id="88" name="Subtítulo 4">
              <a:extLst>
                <a:ext uri="{FF2B5EF4-FFF2-40B4-BE49-F238E27FC236}">
                  <a16:creationId xmlns:a16="http://schemas.microsoft.com/office/drawing/2014/main" id="{CF06EB45-C439-BCCD-C667-D059A393C8CB}"/>
                </a:ext>
              </a:extLst>
            </p:cNvPr>
            <p:cNvSpPr txBox="1">
              <a:spLocks/>
            </p:cNvSpPr>
            <p:nvPr/>
          </p:nvSpPr>
          <p:spPr>
            <a:xfrm>
              <a:off x="2917368" y="3414020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69857AA5-5B4D-BE2E-57C8-0FA130ECF6E2}"/>
                </a:ext>
              </a:extLst>
            </p:cNvPr>
            <p:cNvSpPr/>
            <p:nvPr/>
          </p:nvSpPr>
          <p:spPr>
            <a:xfrm>
              <a:off x="3744197" y="3087121"/>
              <a:ext cx="377533" cy="394681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02" name="Agrupar 101">
            <a:extLst>
              <a:ext uri="{FF2B5EF4-FFF2-40B4-BE49-F238E27FC236}">
                <a16:creationId xmlns:a16="http://schemas.microsoft.com/office/drawing/2014/main" id="{28BFB5A4-1E46-C587-71A5-E0D687AADDF9}"/>
              </a:ext>
            </a:extLst>
          </p:cNvPr>
          <p:cNvGrpSpPr/>
          <p:nvPr/>
        </p:nvGrpSpPr>
        <p:grpSpPr>
          <a:xfrm>
            <a:off x="6643539" y="3382190"/>
            <a:ext cx="2021865" cy="1352693"/>
            <a:chOff x="6806693" y="3545984"/>
            <a:chExt cx="2021865" cy="1352693"/>
          </a:xfrm>
        </p:grpSpPr>
        <p:sp>
          <p:nvSpPr>
            <p:cNvPr id="35" name="Subtítulo 4">
              <a:extLst>
                <a:ext uri="{FF2B5EF4-FFF2-40B4-BE49-F238E27FC236}">
                  <a16:creationId xmlns:a16="http://schemas.microsoft.com/office/drawing/2014/main" id="{7B70700B-87F6-4E2F-AA97-4110786B4D19}"/>
                </a:ext>
              </a:extLst>
            </p:cNvPr>
            <p:cNvSpPr txBox="1">
              <a:spLocks/>
            </p:cNvSpPr>
            <p:nvPr/>
          </p:nvSpPr>
          <p:spPr>
            <a:xfrm>
              <a:off x="8142816" y="3552410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2</a:t>
              </a:r>
            </a:p>
          </p:txBody>
        </p:sp>
        <p:sp>
          <p:nvSpPr>
            <p:cNvPr id="37" name="Subtítulo 4">
              <a:extLst>
                <a:ext uri="{FF2B5EF4-FFF2-40B4-BE49-F238E27FC236}">
                  <a16:creationId xmlns:a16="http://schemas.microsoft.com/office/drawing/2014/main" id="{91C70356-1DFA-4329-AFFA-4E0706A0713C}"/>
                </a:ext>
              </a:extLst>
            </p:cNvPr>
            <p:cNvSpPr txBox="1">
              <a:spLocks/>
            </p:cNvSpPr>
            <p:nvPr/>
          </p:nvSpPr>
          <p:spPr>
            <a:xfrm>
              <a:off x="8192821" y="3999753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06</a:t>
              </a:r>
            </a:p>
          </p:txBody>
        </p:sp>
        <p:sp>
          <p:nvSpPr>
            <p:cNvPr id="38" name="Subtítulo 4">
              <a:extLst>
                <a:ext uri="{FF2B5EF4-FFF2-40B4-BE49-F238E27FC236}">
                  <a16:creationId xmlns:a16="http://schemas.microsoft.com/office/drawing/2014/main" id="{F86E5011-83B4-464D-A98A-239243BD5C2F}"/>
                </a:ext>
              </a:extLst>
            </p:cNvPr>
            <p:cNvSpPr txBox="1">
              <a:spLocks/>
            </p:cNvSpPr>
            <p:nvPr/>
          </p:nvSpPr>
          <p:spPr>
            <a:xfrm>
              <a:off x="7110722" y="3714682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39" name="Subtítulo 4">
              <a:extLst>
                <a:ext uri="{FF2B5EF4-FFF2-40B4-BE49-F238E27FC236}">
                  <a16:creationId xmlns:a16="http://schemas.microsoft.com/office/drawing/2014/main" id="{2651B2CC-FDC4-447C-88BE-5D2094FC5896}"/>
                </a:ext>
              </a:extLst>
            </p:cNvPr>
            <p:cNvSpPr txBox="1">
              <a:spLocks/>
            </p:cNvSpPr>
            <p:nvPr/>
          </p:nvSpPr>
          <p:spPr>
            <a:xfrm>
              <a:off x="7424226" y="4398686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0 0</a:t>
              </a:r>
            </a:p>
          </p:txBody>
        </p:sp>
        <p:sp>
          <p:nvSpPr>
            <p:cNvPr id="40" name="Subtítulo 4">
              <a:extLst>
                <a:ext uri="{FF2B5EF4-FFF2-40B4-BE49-F238E27FC236}">
                  <a16:creationId xmlns:a16="http://schemas.microsoft.com/office/drawing/2014/main" id="{30FBFE9D-F342-46A2-AFB6-6E3CB96061A0}"/>
                </a:ext>
              </a:extLst>
            </p:cNvPr>
            <p:cNvSpPr txBox="1">
              <a:spLocks/>
            </p:cNvSpPr>
            <p:nvPr/>
          </p:nvSpPr>
          <p:spPr>
            <a:xfrm>
              <a:off x="6806693" y="3545984"/>
              <a:ext cx="1836057" cy="5031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 </a:t>
              </a:r>
            </a:p>
          </p:txBody>
        </p:sp>
        <p:sp>
          <p:nvSpPr>
            <p:cNvPr id="41" name="Subtítulo 4">
              <a:extLst>
                <a:ext uri="{FF2B5EF4-FFF2-40B4-BE49-F238E27FC236}">
                  <a16:creationId xmlns:a16="http://schemas.microsoft.com/office/drawing/2014/main" id="{28D239D0-D7AF-43DE-AD7E-B6C1BD3F938E}"/>
                </a:ext>
              </a:extLst>
            </p:cNvPr>
            <p:cNvSpPr txBox="1">
              <a:spLocks/>
            </p:cNvSpPr>
            <p:nvPr/>
          </p:nvSpPr>
          <p:spPr>
            <a:xfrm>
              <a:off x="7402793" y="3906613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0D80690E-B183-4215-954E-84638FD17EA2}"/>
                </a:ext>
              </a:extLst>
            </p:cNvPr>
            <p:cNvSpPr/>
            <p:nvPr/>
          </p:nvSpPr>
          <p:spPr>
            <a:xfrm rot="10800000">
              <a:off x="7447963" y="4413453"/>
              <a:ext cx="579089" cy="348554"/>
            </a:xfrm>
            <a:prstGeom prst="rect">
              <a:avLst/>
            </a:prstGeom>
            <a:noFill/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2" name="Elipse 81">
              <a:extLst>
                <a:ext uri="{FF2B5EF4-FFF2-40B4-BE49-F238E27FC236}">
                  <a16:creationId xmlns:a16="http://schemas.microsoft.com/office/drawing/2014/main" id="{191EECDC-0BE4-476A-962B-EBBD67B7C3B8}"/>
                </a:ext>
              </a:extLst>
            </p:cNvPr>
            <p:cNvSpPr/>
            <p:nvPr/>
          </p:nvSpPr>
          <p:spPr>
            <a:xfrm>
              <a:off x="8216316" y="3551597"/>
              <a:ext cx="426434" cy="42643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91" name="Forma em L 90">
              <a:extLst>
                <a:ext uri="{FF2B5EF4-FFF2-40B4-BE49-F238E27FC236}">
                  <a16:creationId xmlns:a16="http://schemas.microsoft.com/office/drawing/2014/main" id="{35406303-F4EF-AD7C-6E1B-D8C87A3A4889}"/>
                </a:ext>
              </a:extLst>
            </p:cNvPr>
            <p:cNvSpPr/>
            <p:nvPr/>
          </p:nvSpPr>
          <p:spPr>
            <a:xfrm>
              <a:off x="8032332" y="3583118"/>
              <a:ext cx="796226" cy="458384"/>
            </a:xfrm>
            <a:prstGeom prst="corner">
              <a:avLst>
                <a:gd name="adj1" fmla="val 8900"/>
                <a:gd name="adj2" fmla="val 9337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3" name="Retângulo 92">
              <a:extLst>
                <a:ext uri="{FF2B5EF4-FFF2-40B4-BE49-F238E27FC236}">
                  <a16:creationId xmlns:a16="http://schemas.microsoft.com/office/drawing/2014/main" id="{8F32B32F-DD9F-EA08-0FB5-70F840F1F9A8}"/>
                </a:ext>
              </a:extLst>
            </p:cNvPr>
            <p:cNvSpPr/>
            <p:nvPr/>
          </p:nvSpPr>
          <p:spPr>
            <a:xfrm rot="10800000">
              <a:off x="7437289" y="4304044"/>
              <a:ext cx="559637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95" name="Retângulo 94">
            <a:extLst>
              <a:ext uri="{FF2B5EF4-FFF2-40B4-BE49-F238E27FC236}">
                <a16:creationId xmlns:a16="http://schemas.microsoft.com/office/drawing/2014/main" id="{3CFB6413-2F5F-CDE8-FAC9-2522E2AFBC41}"/>
              </a:ext>
            </a:extLst>
          </p:cNvPr>
          <p:cNvSpPr/>
          <p:nvPr/>
        </p:nvSpPr>
        <p:spPr>
          <a:xfrm rot="10800000">
            <a:off x="5101015" y="5698838"/>
            <a:ext cx="55963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104" name="Agrupar 103">
            <a:extLst>
              <a:ext uri="{FF2B5EF4-FFF2-40B4-BE49-F238E27FC236}">
                <a16:creationId xmlns:a16="http://schemas.microsoft.com/office/drawing/2014/main" id="{4F50FAD2-071E-1EE7-7101-17B68E74C177}"/>
              </a:ext>
            </a:extLst>
          </p:cNvPr>
          <p:cNvGrpSpPr/>
          <p:nvPr/>
        </p:nvGrpSpPr>
        <p:grpSpPr>
          <a:xfrm>
            <a:off x="4472298" y="4917725"/>
            <a:ext cx="1950628" cy="1361284"/>
            <a:chOff x="4682659" y="4942112"/>
            <a:chExt cx="1950628" cy="1361284"/>
          </a:xfrm>
        </p:grpSpPr>
        <p:sp>
          <p:nvSpPr>
            <p:cNvPr id="53" name="Subtítulo 4">
              <a:extLst>
                <a:ext uri="{FF2B5EF4-FFF2-40B4-BE49-F238E27FC236}">
                  <a16:creationId xmlns:a16="http://schemas.microsoft.com/office/drawing/2014/main" id="{30858AFE-D0AD-475D-B952-AFAC8E756993}"/>
                </a:ext>
              </a:extLst>
            </p:cNvPr>
            <p:cNvSpPr txBox="1">
              <a:spLocks/>
            </p:cNvSpPr>
            <p:nvPr/>
          </p:nvSpPr>
          <p:spPr>
            <a:xfrm>
              <a:off x="5922971" y="5398760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03</a:t>
              </a:r>
            </a:p>
          </p:txBody>
        </p:sp>
        <p:sp>
          <p:nvSpPr>
            <p:cNvPr id="54" name="Subtítulo 4">
              <a:extLst>
                <a:ext uri="{FF2B5EF4-FFF2-40B4-BE49-F238E27FC236}">
                  <a16:creationId xmlns:a16="http://schemas.microsoft.com/office/drawing/2014/main" id="{A70E173B-31A6-4674-B8BA-88CE10FAF168}"/>
                </a:ext>
              </a:extLst>
            </p:cNvPr>
            <p:cNvSpPr txBox="1">
              <a:spLocks/>
            </p:cNvSpPr>
            <p:nvPr/>
          </p:nvSpPr>
          <p:spPr>
            <a:xfrm>
              <a:off x="5215198" y="5803405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0 0</a:t>
              </a:r>
            </a:p>
          </p:txBody>
        </p:sp>
        <p:sp>
          <p:nvSpPr>
            <p:cNvPr id="55" name="Subtítulo 4">
              <a:extLst>
                <a:ext uri="{FF2B5EF4-FFF2-40B4-BE49-F238E27FC236}">
                  <a16:creationId xmlns:a16="http://schemas.microsoft.com/office/drawing/2014/main" id="{66A1AA93-19C5-4F89-8F60-AF301DBE6DB6}"/>
                </a:ext>
              </a:extLst>
            </p:cNvPr>
            <p:cNvSpPr txBox="1">
              <a:spLocks/>
            </p:cNvSpPr>
            <p:nvPr/>
          </p:nvSpPr>
          <p:spPr>
            <a:xfrm>
              <a:off x="5260189" y="5330231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72" name="Subtítulo 4">
              <a:extLst>
                <a:ext uri="{FF2B5EF4-FFF2-40B4-BE49-F238E27FC236}">
                  <a16:creationId xmlns:a16="http://schemas.microsoft.com/office/drawing/2014/main" id="{9631D312-37A3-4603-94AB-6A16DDA0D499}"/>
                </a:ext>
              </a:extLst>
            </p:cNvPr>
            <p:cNvSpPr txBox="1">
              <a:spLocks/>
            </p:cNvSpPr>
            <p:nvPr/>
          </p:nvSpPr>
          <p:spPr>
            <a:xfrm>
              <a:off x="4682659" y="4967284"/>
              <a:ext cx="1836057" cy="5031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 </a:t>
              </a:r>
            </a:p>
          </p:txBody>
        </p:sp>
        <p:sp>
          <p:nvSpPr>
            <p:cNvPr id="74" name="Subtítulo 4">
              <a:extLst>
                <a:ext uri="{FF2B5EF4-FFF2-40B4-BE49-F238E27FC236}">
                  <a16:creationId xmlns:a16="http://schemas.microsoft.com/office/drawing/2014/main" id="{D60C9BE3-E268-40A4-B213-C1A099BF486A}"/>
                </a:ext>
              </a:extLst>
            </p:cNvPr>
            <p:cNvSpPr txBox="1">
              <a:spLocks/>
            </p:cNvSpPr>
            <p:nvPr/>
          </p:nvSpPr>
          <p:spPr>
            <a:xfrm>
              <a:off x="4969613" y="5215589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79" name="Retângulo 78">
              <a:extLst>
                <a:ext uri="{FF2B5EF4-FFF2-40B4-BE49-F238E27FC236}">
                  <a16:creationId xmlns:a16="http://schemas.microsoft.com/office/drawing/2014/main" id="{DD3E955C-4281-43F2-999E-7BE56E7562AD}"/>
                </a:ext>
              </a:extLst>
            </p:cNvPr>
            <p:cNvSpPr/>
            <p:nvPr/>
          </p:nvSpPr>
          <p:spPr>
            <a:xfrm rot="10800000">
              <a:off x="5311970" y="5807043"/>
              <a:ext cx="559637" cy="353970"/>
            </a:xfrm>
            <a:prstGeom prst="rect">
              <a:avLst/>
            </a:prstGeom>
            <a:noFill/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4" name="Elipse 83">
              <a:extLst>
                <a:ext uri="{FF2B5EF4-FFF2-40B4-BE49-F238E27FC236}">
                  <a16:creationId xmlns:a16="http://schemas.microsoft.com/office/drawing/2014/main" id="{8659E4E9-FA10-4FB4-90D1-31BAA746795D}"/>
                </a:ext>
              </a:extLst>
            </p:cNvPr>
            <p:cNvSpPr/>
            <p:nvPr/>
          </p:nvSpPr>
          <p:spPr>
            <a:xfrm>
              <a:off x="6015518" y="4942112"/>
              <a:ext cx="392255" cy="375809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8" name="Forma em L 97">
              <a:extLst>
                <a:ext uri="{FF2B5EF4-FFF2-40B4-BE49-F238E27FC236}">
                  <a16:creationId xmlns:a16="http://schemas.microsoft.com/office/drawing/2014/main" id="{9B42DC4C-B46D-16BC-7270-A8C91B97B006}"/>
                </a:ext>
              </a:extLst>
            </p:cNvPr>
            <p:cNvSpPr/>
            <p:nvPr/>
          </p:nvSpPr>
          <p:spPr>
            <a:xfrm>
              <a:off x="5871013" y="4945795"/>
              <a:ext cx="762274" cy="458384"/>
            </a:xfrm>
            <a:prstGeom prst="corner">
              <a:avLst>
                <a:gd name="adj1" fmla="val 8900"/>
                <a:gd name="adj2" fmla="val 9337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05" name="Agrupar 104">
            <a:extLst>
              <a:ext uri="{FF2B5EF4-FFF2-40B4-BE49-F238E27FC236}">
                <a16:creationId xmlns:a16="http://schemas.microsoft.com/office/drawing/2014/main" id="{C2260ED8-1B8C-15B2-5EA2-0A0A693F9C59}"/>
              </a:ext>
            </a:extLst>
          </p:cNvPr>
          <p:cNvGrpSpPr/>
          <p:nvPr/>
        </p:nvGrpSpPr>
        <p:grpSpPr>
          <a:xfrm>
            <a:off x="6412412" y="4948922"/>
            <a:ext cx="2063693" cy="1371624"/>
            <a:chOff x="6822139" y="4894536"/>
            <a:chExt cx="2063693" cy="1371624"/>
          </a:xfrm>
        </p:grpSpPr>
        <p:sp>
          <p:nvSpPr>
            <p:cNvPr id="57" name="Subtítulo 4">
              <a:extLst>
                <a:ext uri="{FF2B5EF4-FFF2-40B4-BE49-F238E27FC236}">
                  <a16:creationId xmlns:a16="http://schemas.microsoft.com/office/drawing/2014/main" id="{FA507AE1-7459-45E2-8ED4-75BCD407F2AA}"/>
                </a:ext>
              </a:extLst>
            </p:cNvPr>
            <p:cNvSpPr txBox="1">
              <a:spLocks/>
            </p:cNvSpPr>
            <p:nvPr/>
          </p:nvSpPr>
          <p:spPr>
            <a:xfrm>
              <a:off x="8110534" y="4932985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5</a:t>
              </a:r>
            </a:p>
          </p:txBody>
        </p:sp>
        <p:sp>
          <p:nvSpPr>
            <p:cNvPr id="59" name="Subtítulo 4">
              <a:extLst>
                <a:ext uri="{FF2B5EF4-FFF2-40B4-BE49-F238E27FC236}">
                  <a16:creationId xmlns:a16="http://schemas.microsoft.com/office/drawing/2014/main" id="{5D1B1666-079D-4A3C-B73C-8C50E30FF7A1}"/>
                </a:ext>
              </a:extLst>
            </p:cNvPr>
            <p:cNvSpPr txBox="1">
              <a:spLocks/>
            </p:cNvSpPr>
            <p:nvPr/>
          </p:nvSpPr>
          <p:spPr>
            <a:xfrm>
              <a:off x="8184456" y="5380289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02</a:t>
              </a:r>
            </a:p>
          </p:txBody>
        </p:sp>
        <p:sp>
          <p:nvSpPr>
            <p:cNvPr id="60" name="Subtítulo 4">
              <a:extLst>
                <a:ext uri="{FF2B5EF4-FFF2-40B4-BE49-F238E27FC236}">
                  <a16:creationId xmlns:a16="http://schemas.microsoft.com/office/drawing/2014/main" id="{96C58072-AC63-44D7-A72F-6AA79122943D}"/>
                </a:ext>
              </a:extLst>
            </p:cNvPr>
            <p:cNvSpPr txBox="1">
              <a:spLocks/>
            </p:cNvSpPr>
            <p:nvPr/>
          </p:nvSpPr>
          <p:spPr>
            <a:xfrm>
              <a:off x="7125399" y="5090654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61" name="Subtítulo 4">
              <a:extLst>
                <a:ext uri="{FF2B5EF4-FFF2-40B4-BE49-F238E27FC236}">
                  <a16:creationId xmlns:a16="http://schemas.microsoft.com/office/drawing/2014/main" id="{6E05C41A-28E0-4DAA-9F94-E6420F46C8FC}"/>
                </a:ext>
              </a:extLst>
            </p:cNvPr>
            <p:cNvSpPr txBox="1">
              <a:spLocks/>
            </p:cNvSpPr>
            <p:nvPr/>
          </p:nvSpPr>
          <p:spPr>
            <a:xfrm>
              <a:off x="7449994" y="5766169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0 2</a:t>
              </a:r>
            </a:p>
          </p:txBody>
        </p:sp>
        <p:sp>
          <p:nvSpPr>
            <p:cNvPr id="62" name="Subtítulo 4">
              <a:extLst>
                <a:ext uri="{FF2B5EF4-FFF2-40B4-BE49-F238E27FC236}">
                  <a16:creationId xmlns:a16="http://schemas.microsoft.com/office/drawing/2014/main" id="{E9C29A9B-5C74-4F13-945A-1800EC514764}"/>
                </a:ext>
              </a:extLst>
            </p:cNvPr>
            <p:cNvSpPr txBox="1">
              <a:spLocks/>
            </p:cNvSpPr>
            <p:nvPr/>
          </p:nvSpPr>
          <p:spPr>
            <a:xfrm>
              <a:off x="6822139" y="4905311"/>
              <a:ext cx="1836057" cy="5031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 </a:t>
              </a:r>
            </a:p>
          </p:txBody>
        </p:sp>
        <p:sp>
          <p:nvSpPr>
            <p:cNvPr id="63" name="Subtítulo 4">
              <a:extLst>
                <a:ext uri="{FF2B5EF4-FFF2-40B4-BE49-F238E27FC236}">
                  <a16:creationId xmlns:a16="http://schemas.microsoft.com/office/drawing/2014/main" id="{6469BB9C-4577-47CB-995C-47210260A530}"/>
                </a:ext>
              </a:extLst>
            </p:cNvPr>
            <p:cNvSpPr txBox="1">
              <a:spLocks/>
            </p:cNvSpPr>
            <p:nvPr/>
          </p:nvSpPr>
          <p:spPr>
            <a:xfrm>
              <a:off x="7427598" y="5303414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1 0</a:t>
              </a:r>
            </a:p>
          </p:txBody>
        </p:sp>
        <p:sp>
          <p:nvSpPr>
            <p:cNvPr id="96" name="Retângulo 95">
              <a:extLst>
                <a:ext uri="{FF2B5EF4-FFF2-40B4-BE49-F238E27FC236}">
                  <a16:creationId xmlns:a16="http://schemas.microsoft.com/office/drawing/2014/main" id="{F8034216-CA3A-E923-4860-E82B6E3E8A9A}"/>
                </a:ext>
              </a:extLst>
            </p:cNvPr>
            <p:cNvSpPr/>
            <p:nvPr/>
          </p:nvSpPr>
          <p:spPr>
            <a:xfrm rot="10800000">
              <a:off x="7514616" y="5712920"/>
              <a:ext cx="559637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 dirty="0"/>
            </a:p>
          </p:txBody>
        </p:sp>
        <p:sp>
          <p:nvSpPr>
            <p:cNvPr id="99" name="Forma em L 98">
              <a:extLst>
                <a:ext uri="{FF2B5EF4-FFF2-40B4-BE49-F238E27FC236}">
                  <a16:creationId xmlns:a16="http://schemas.microsoft.com/office/drawing/2014/main" id="{B57EDA65-EF21-EF4E-3A12-D559871D42D2}"/>
                </a:ext>
              </a:extLst>
            </p:cNvPr>
            <p:cNvSpPr/>
            <p:nvPr/>
          </p:nvSpPr>
          <p:spPr>
            <a:xfrm>
              <a:off x="8074254" y="4894536"/>
              <a:ext cx="811578" cy="458384"/>
            </a:xfrm>
            <a:prstGeom prst="corner">
              <a:avLst>
                <a:gd name="adj1" fmla="val 8900"/>
                <a:gd name="adj2" fmla="val 9337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</p:grpSp>
      <p:grpSp>
        <p:nvGrpSpPr>
          <p:cNvPr id="106" name="Agrupar 105">
            <a:extLst>
              <a:ext uri="{FF2B5EF4-FFF2-40B4-BE49-F238E27FC236}">
                <a16:creationId xmlns:a16="http://schemas.microsoft.com/office/drawing/2014/main" id="{C64D115C-9078-E8D5-1B09-D46372B728CD}"/>
              </a:ext>
            </a:extLst>
          </p:cNvPr>
          <p:cNvGrpSpPr/>
          <p:nvPr/>
        </p:nvGrpSpPr>
        <p:grpSpPr>
          <a:xfrm>
            <a:off x="8902445" y="4825364"/>
            <a:ext cx="2124397" cy="1279014"/>
            <a:chOff x="9221692" y="4853605"/>
            <a:chExt cx="2124397" cy="1279014"/>
          </a:xfrm>
        </p:grpSpPr>
        <p:sp>
          <p:nvSpPr>
            <p:cNvPr id="65" name="Subtítulo 4">
              <a:extLst>
                <a:ext uri="{FF2B5EF4-FFF2-40B4-BE49-F238E27FC236}">
                  <a16:creationId xmlns:a16="http://schemas.microsoft.com/office/drawing/2014/main" id="{C1F64FB8-1082-4911-830C-65371B5EFC5A}"/>
                </a:ext>
              </a:extLst>
            </p:cNvPr>
            <p:cNvSpPr txBox="1">
              <a:spLocks/>
            </p:cNvSpPr>
            <p:nvPr/>
          </p:nvSpPr>
          <p:spPr>
            <a:xfrm>
              <a:off x="10621620" y="4864880"/>
              <a:ext cx="543876" cy="4795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6</a:t>
              </a:r>
            </a:p>
          </p:txBody>
        </p:sp>
        <p:sp>
          <p:nvSpPr>
            <p:cNvPr id="67" name="Subtítulo 4">
              <a:extLst>
                <a:ext uri="{FF2B5EF4-FFF2-40B4-BE49-F238E27FC236}">
                  <a16:creationId xmlns:a16="http://schemas.microsoft.com/office/drawing/2014/main" id="{221A17A8-6E5F-4774-83DE-3F5EF11FD4C2}"/>
                </a:ext>
              </a:extLst>
            </p:cNvPr>
            <p:cNvSpPr txBox="1">
              <a:spLocks/>
            </p:cNvSpPr>
            <p:nvPr/>
          </p:nvSpPr>
          <p:spPr>
            <a:xfrm>
              <a:off x="10661630" y="5330608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02</a:t>
              </a:r>
            </a:p>
          </p:txBody>
        </p:sp>
        <p:sp>
          <p:nvSpPr>
            <p:cNvPr id="68" name="Subtítulo 4">
              <a:extLst>
                <a:ext uri="{FF2B5EF4-FFF2-40B4-BE49-F238E27FC236}">
                  <a16:creationId xmlns:a16="http://schemas.microsoft.com/office/drawing/2014/main" id="{FE69BD07-6DEE-40FE-84FD-8941E0DBFAA2}"/>
                </a:ext>
              </a:extLst>
            </p:cNvPr>
            <p:cNvSpPr txBox="1">
              <a:spLocks/>
            </p:cNvSpPr>
            <p:nvPr/>
          </p:nvSpPr>
          <p:spPr>
            <a:xfrm>
              <a:off x="9518967" y="5073420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70" name="Subtítulo 4">
              <a:extLst>
                <a:ext uri="{FF2B5EF4-FFF2-40B4-BE49-F238E27FC236}">
                  <a16:creationId xmlns:a16="http://schemas.microsoft.com/office/drawing/2014/main" id="{1D6D2E27-BC5F-49F7-8BB0-C285A028278F}"/>
                </a:ext>
              </a:extLst>
            </p:cNvPr>
            <p:cNvSpPr txBox="1">
              <a:spLocks/>
            </p:cNvSpPr>
            <p:nvPr/>
          </p:nvSpPr>
          <p:spPr>
            <a:xfrm>
              <a:off x="9221692" y="4879897"/>
              <a:ext cx="1836057" cy="5031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 </a:t>
              </a:r>
            </a:p>
          </p:txBody>
        </p:sp>
        <p:sp>
          <p:nvSpPr>
            <p:cNvPr id="71" name="Subtítulo 4">
              <a:extLst>
                <a:ext uri="{FF2B5EF4-FFF2-40B4-BE49-F238E27FC236}">
                  <a16:creationId xmlns:a16="http://schemas.microsoft.com/office/drawing/2014/main" id="{37577EAA-021C-4AC3-B994-F33A9FD5773E}"/>
                </a:ext>
              </a:extLst>
            </p:cNvPr>
            <p:cNvSpPr txBox="1">
              <a:spLocks/>
            </p:cNvSpPr>
            <p:nvPr/>
          </p:nvSpPr>
          <p:spPr>
            <a:xfrm>
              <a:off x="9810631" y="5295073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80" name="Retângulo 79">
              <a:extLst>
                <a:ext uri="{FF2B5EF4-FFF2-40B4-BE49-F238E27FC236}">
                  <a16:creationId xmlns:a16="http://schemas.microsoft.com/office/drawing/2014/main" id="{C97E6220-E099-43E6-A595-02E2A57ADDFE}"/>
                </a:ext>
              </a:extLst>
            </p:cNvPr>
            <p:cNvSpPr/>
            <p:nvPr/>
          </p:nvSpPr>
          <p:spPr>
            <a:xfrm rot="10800000">
              <a:off x="9893812" y="5759237"/>
              <a:ext cx="590241" cy="373382"/>
            </a:xfrm>
            <a:prstGeom prst="rect">
              <a:avLst/>
            </a:prstGeom>
            <a:noFill/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85" name="Elipse 84">
              <a:extLst>
                <a:ext uri="{FF2B5EF4-FFF2-40B4-BE49-F238E27FC236}">
                  <a16:creationId xmlns:a16="http://schemas.microsoft.com/office/drawing/2014/main" id="{4C386640-0B2D-4FCC-A68B-99A37AA2554A}"/>
                </a:ext>
              </a:extLst>
            </p:cNvPr>
            <p:cNvSpPr/>
            <p:nvPr/>
          </p:nvSpPr>
          <p:spPr>
            <a:xfrm>
              <a:off x="10686925" y="4853605"/>
              <a:ext cx="426434" cy="42643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97" name="Retângulo 96">
              <a:extLst>
                <a:ext uri="{FF2B5EF4-FFF2-40B4-BE49-F238E27FC236}">
                  <a16:creationId xmlns:a16="http://schemas.microsoft.com/office/drawing/2014/main" id="{A422C90A-5FF5-FCF4-B766-1A95419A4105}"/>
                </a:ext>
              </a:extLst>
            </p:cNvPr>
            <p:cNvSpPr/>
            <p:nvPr/>
          </p:nvSpPr>
          <p:spPr>
            <a:xfrm rot="10800000">
              <a:off x="9911230" y="5690922"/>
              <a:ext cx="559637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 dirty="0"/>
            </a:p>
          </p:txBody>
        </p:sp>
        <p:sp>
          <p:nvSpPr>
            <p:cNvPr id="100" name="Forma em L 99">
              <a:extLst>
                <a:ext uri="{FF2B5EF4-FFF2-40B4-BE49-F238E27FC236}">
                  <a16:creationId xmlns:a16="http://schemas.microsoft.com/office/drawing/2014/main" id="{DF2763C1-D805-F8E1-EF8A-48E211F48284}"/>
                </a:ext>
              </a:extLst>
            </p:cNvPr>
            <p:cNvSpPr/>
            <p:nvPr/>
          </p:nvSpPr>
          <p:spPr>
            <a:xfrm>
              <a:off x="10488961" y="4903881"/>
              <a:ext cx="857128" cy="458384"/>
            </a:xfrm>
            <a:prstGeom prst="corner">
              <a:avLst>
                <a:gd name="adj1" fmla="val 8900"/>
                <a:gd name="adj2" fmla="val 9337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</p:grpSp>
      <p:grpSp>
        <p:nvGrpSpPr>
          <p:cNvPr id="103" name="Agrupar 102">
            <a:extLst>
              <a:ext uri="{FF2B5EF4-FFF2-40B4-BE49-F238E27FC236}">
                <a16:creationId xmlns:a16="http://schemas.microsoft.com/office/drawing/2014/main" id="{64442EA4-0F63-A67D-6EFD-D9BBC36D3B4C}"/>
              </a:ext>
            </a:extLst>
          </p:cNvPr>
          <p:cNvGrpSpPr/>
          <p:nvPr/>
        </p:nvGrpSpPr>
        <p:grpSpPr>
          <a:xfrm>
            <a:off x="8907668" y="3343361"/>
            <a:ext cx="2034090" cy="1310301"/>
            <a:chOff x="9261069" y="3331167"/>
            <a:chExt cx="2093036" cy="1310301"/>
          </a:xfrm>
        </p:grpSpPr>
        <p:sp>
          <p:nvSpPr>
            <p:cNvPr id="43" name="Subtítulo 4">
              <a:extLst>
                <a:ext uri="{FF2B5EF4-FFF2-40B4-BE49-F238E27FC236}">
                  <a16:creationId xmlns:a16="http://schemas.microsoft.com/office/drawing/2014/main" id="{7B16019D-A0EC-435A-8BB6-20C310BA7686}"/>
                </a:ext>
              </a:extLst>
            </p:cNvPr>
            <p:cNvSpPr txBox="1">
              <a:spLocks/>
            </p:cNvSpPr>
            <p:nvPr/>
          </p:nvSpPr>
          <p:spPr>
            <a:xfrm>
              <a:off x="10619348" y="3340087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3</a:t>
              </a:r>
            </a:p>
          </p:txBody>
        </p:sp>
        <p:sp>
          <p:nvSpPr>
            <p:cNvPr id="45" name="Subtítulo 4">
              <a:extLst>
                <a:ext uri="{FF2B5EF4-FFF2-40B4-BE49-F238E27FC236}">
                  <a16:creationId xmlns:a16="http://schemas.microsoft.com/office/drawing/2014/main" id="{7D475676-4E95-4213-ABFD-5E9F2AED9FEC}"/>
                </a:ext>
              </a:extLst>
            </p:cNvPr>
            <p:cNvSpPr txBox="1">
              <a:spLocks/>
            </p:cNvSpPr>
            <p:nvPr/>
          </p:nvSpPr>
          <p:spPr>
            <a:xfrm>
              <a:off x="10647197" y="3824973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04</a:t>
              </a:r>
            </a:p>
          </p:txBody>
        </p:sp>
        <p:sp>
          <p:nvSpPr>
            <p:cNvPr id="46" name="Subtítulo 4">
              <a:extLst>
                <a:ext uri="{FF2B5EF4-FFF2-40B4-BE49-F238E27FC236}">
                  <a16:creationId xmlns:a16="http://schemas.microsoft.com/office/drawing/2014/main" id="{443F6B20-8D28-48E4-B86A-C9F018E39D92}"/>
                </a:ext>
              </a:extLst>
            </p:cNvPr>
            <p:cNvSpPr txBox="1">
              <a:spLocks/>
            </p:cNvSpPr>
            <p:nvPr/>
          </p:nvSpPr>
          <p:spPr>
            <a:xfrm>
              <a:off x="9595404" y="3509582"/>
              <a:ext cx="559636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-</a:t>
              </a:r>
            </a:p>
          </p:txBody>
        </p:sp>
        <p:sp>
          <p:nvSpPr>
            <p:cNvPr id="47" name="Subtítulo 4">
              <a:extLst>
                <a:ext uri="{FF2B5EF4-FFF2-40B4-BE49-F238E27FC236}">
                  <a16:creationId xmlns:a16="http://schemas.microsoft.com/office/drawing/2014/main" id="{E14D5409-661B-4073-B6FD-02C9C71272B7}"/>
                </a:ext>
              </a:extLst>
            </p:cNvPr>
            <p:cNvSpPr txBox="1">
              <a:spLocks/>
            </p:cNvSpPr>
            <p:nvPr/>
          </p:nvSpPr>
          <p:spPr>
            <a:xfrm>
              <a:off x="9881712" y="4141477"/>
              <a:ext cx="683627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0 0</a:t>
              </a:r>
            </a:p>
          </p:txBody>
        </p:sp>
        <p:sp>
          <p:nvSpPr>
            <p:cNvPr id="48" name="Subtítulo 4">
              <a:extLst>
                <a:ext uri="{FF2B5EF4-FFF2-40B4-BE49-F238E27FC236}">
                  <a16:creationId xmlns:a16="http://schemas.microsoft.com/office/drawing/2014/main" id="{4CF57629-8DDC-403C-AC93-49EECDDDA4C1}"/>
                </a:ext>
              </a:extLst>
            </p:cNvPr>
            <p:cNvSpPr txBox="1">
              <a:spLocks/>
            </p:cNvSpPr>
            <p:nvPr/>
          </p:nvSpPr>
          <p:spPr>
            <a:xfrm>
              <a:off x="9261069" y="3371204"/>
              <a:ext cx="1836057" cy="50314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 </a:t>
              </a:r>
            </a:p>
          </p:txBody>
        </p:sp>
        <p:sp>
          <p:nvSpPr>
            <p:cNvPr id="49" name="Subtítulo 4">
              <a:extLst>
                <a:ext uri="{FF2B5EF4-FFF2-40B4-BE49-F238E27FC236}">
                  <a16:creationId xmlns:a16="http://schemas.microsoft.com/office/drawing/2014/main" id="{61AE6100-5182-4C54-93CA-993EDF23468A}"/>
                </a:ext>
              </a:extLst>
            </p:cNvPr>
            <p:cNvSpPr txBox="1">
              <a:spLocks/>
            </p:cNvSpPr>
            <p:nvPr/>
          </p:nvSpPr>
          <p:spPr>
            <a:xfrm>
              <a:off x="9856206" y="3737015"/>
              <a:ext cx="673422" cy="499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1 2</a:t>
              </a:r>
            </a:p>
          </p:txBody>
        </p:sp>
        <p:sp>
          <p:nvSpPr>
            <p:cNvPr id="78" name="Retângulo 77">
              <a:extLst>
                <a:ext uri="{FF2B5EF4-FFF2-40B4-BE49-F238E27FC236}">
                  <a16:creationId xmlns:a16="http://schemas.microsoft.com/office/drawing/2014/main" id="{629FDA78-BAB3-4021-9E98-ECD8433CDDEB}"/>
                </a:ext>
              </a:extLst>
            </p:cNvPr>
            <p:cNvSpPr/>
            <p:nvPr/>
          </p:nvSpPr>
          <p:spPr>
            <a:xfrm rot="10800000">
              <a:off x="9900840" y="4167169"/>
              <a:ext cx="617237" cy="353112"/>
            </a:xfrm>
            <a:prstGeom prst="rect">
              <a:avLst/>
            </a:prstGeom>
            <a:noFill/>
            <a:ln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83" name="Elipse 82">
              <a:extLst>
                <a:ext uri="{FF2B5EF4-FFF2-40B4-BE49-F238E27FC236}">
                  <a16:creationId xmlns:a16="http://schemas.microsoft.com/office/drawing/2014/main" id="{2BD2FAE9-78D6-491D-86F7-CB02D3F36AF9}"/>
                </a:ext>
              </a:extLst>
            </p:cNvPr>
            <p:cNvSpPr/>
            <p:nvPr/>
          </p:nvSpPr>
          <p:spPr>
            <a:xfrm>
              <a:off x="10675188" y="3331167"/>
              <a:ext cx="426434" cy="42643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  <p:sp>
          <p:nvSpPr>
            <p:cNvPr id="94" name="Retângulo 93">
              <a:extLst>
                <a:ext uri="{FF2B5EF4-FFF2-40B4-BE49-F238E27FC236}">
                  <a16:creationId xmlns:a16="http://schemas.microsoft.com/office/drawing/2014/main" id="{B695310D-25B2-0346-88BE-1BEE5CD2093C}"/>
                </a:ext>
              </a:extLst>
            </p:cNvPr>
            <p:cNvSpPr/>
            <p:nvPr/>
          </p:nvSpPr>
          <p:spPr>
            <a:xfrm rot="10800000">
              <a:off x="9918220" y="4080780"/>
              <a:ext cx="559637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 dirty="0"/>
            </a:p>
          </p:txBody>
        </p:sp>
        <p:sp>
          <p:nvSpPr>
            <p:cNvPr id="101" name="Forma em L 100">
              <a:extLst>
                <a:ext uri="{FF2B5EF4-FFF2-40B4-BE49-F238E27FC236}">
                  <a16:creationId xmlns:a16="http://schemas.microsoft.com/office/drawing/2014/main" id="{5841E8F2-285B-29D4-7672-330A902EA7BF}"/>
                </a:ext>
              </a:extLst>
            </p:cNvPr>
            <p:cNvSpPr/>
            <p:nvPr/>
          </p:nvSpPr>
          <p:spPr>
            <a:xfrm>
              <a:off x="10518078" y="3378322"/>
              <a:ext cx="836027" cy="458384"/>
            </a:xfrm>
            <a:prstGeom prst="corner">
              <a:avLst>
                <a:gd name="adj1" fmla="val 8900"/>
                <a:gd name="adj2" fmla="val 9337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600"/>
            </a:p>
          </p:txBody>
        </p:sp>
      </p:grpSp>
    </p:spTree>
    <p:extLst>
      <p:ext uri="{BB962C8B-B14F-4D97-AF65-F5344CB8AC3E}">
        <p14:creationId xmlns:p14="http://schemas.microsoft.com/office/powerpoint/2010/main" val="265984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ítulo 4">
            <a:extLst>
              <a:ext uri="{FF2B5EF4-FFF2-40B4-BE49-F238E27FC236}">
                <a16:creationId xmlns:a16="http://schemas.microsoft.com/office/drawing/2014/main" id="{576EB1FE-05C7-40F3-844F-2A363060A9BA}"/>
              </a:ext>
            </a:extLst>
          </p:cNvPr>
          <p:cNvSpPr txBox="1">
            <a:spLocks/>
          </p:cNvSpPr>
          <p:nvPr/>
        </p:nvSpPr>
        <p:spPr>
          <a:xfrm>
            <a:off x="451800" y="1597572"/>
            <a:ext cx="3215633" cy="22289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sz="1800" dirty="0">
              <a:latin typeface="Roboto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2372217-5C24-44FA-A25C-E1B7ED29E9D8}"/>
              </a:ext>
            </a:extLst>
          </p:cNvPr>
          <p:cNvSpPr/>
          <p:nvPr/>
        </p:nvSpPr>
        <p:spPr>
          <a:xfrm>
            <a:off x="3201669" y="823512"/>
            <a:ext cx="65357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Números primos e números compostos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966E40D-ED9F-4587-A926-5897A3B2DE34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A543B27-5C7F-401C-88F2-5386A549038F}"/>
              </a:ext>
            </a:extLst>
          </p:cNvPr>
          <p:cNvSpPr/>
          <p:nvPr/>
        </p:nvSpPr>
        <p:spPr>
          <a:xfrm rot="5400000">
            <a:off x="1394239" y="4021571"/>
            <a:ext cx="470612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B6FD516-5969-4C33-9CA1-17D3FAE868A0}"/>
              </a:ext>
            </a:extLst>
          </p:cNvPr>
          <p:cNvSpPr/>
          <p:nvPr/>
        </p:nvSpPr>
        <p:spPr>
          <a:xfrm>
            <a:off x="517023" y="2087613"/>
            <a:ext cx="319533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Número primo é todo número natural, maior que 1, que possui apenas dois divisores: o 1 e o próprio número.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Quando o número natural maior que 1 possui mais de dois divisores, dizemos que ele é um número composto.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797BEA19-AE3A-4D12-A5D7-1BEA0FA56D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5149881"/>
              </p:ext>
            </p:extLst>
          </p:nvPr>
        </p:nvGraphicFramePr>
        <p:xfrm>
          <a:off x="3873679" y="1650227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9" name="Diagrama 38">
            <a:extLst>
              <a:ext uri="{FF2B5EF4-FFF2-40B4-BE49-F238E27FC236}">
                <a16:creationId xmlns:a16="http://schemas.microsoft.com/office/drawing/2014/main" id="{414545AB-C26E-42E8-BB5C-45AD054103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3352540"/>
              </p:ext>
            </p:extLst>
          </p:nvPr>
        </p:nvGraphicFramePr>
        <p:xfrm>
          <a:off x="5823781" y="1650227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0" name="Diagrama 39">
            <a:extLst>
              <a:ext uri="{FF2B5EF4-FFF2-40B4-BE49-F238E27FC236}">
                <a16:creationId xmlns:a16="http://schemas.microsoft.com/office/drawing/2014/main" id="{C7C3B428-F3ED-4ED2-BF08-BDB2927D9C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6843222"/>
              </p:ext>
            </p:extLst>
          </p:nvPr>
        </p:nvGraphicFramePr>
        <p:xfrm>
          <a:off x="7774773" y="1678317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41" name="Diagrama 40">
            <a:extLst>
              <a:ext uri="{FF2B5EF4-FFF2-40B4-BE49-F238E27FC236}">
                <a16:creationId xmlns:a16="http://schemas.microsoft.com/office/drawing/2014/main" id="{E6207E5F-F73E-4361-927A-49B684581D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3068712"/>
              </p:ext>
            </p:extLst>
          </p:nvPr>
        </p:nvGraphicFramePr>
        <p:xfrm>
          <a:off x="9712370" y="1685289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42" name="Diagrama 41">
            <a:extLst>
              <a:ext uri="{FF2B5EF4-FFF2-40B4-BE49-F238E27FC236}">
                <a16:creationId xmlns:a16="http://schemas.microsoft.com/office/drawing/2014/main" id="{611548FF-1735-4571-AA2F-F23032E1DB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651757"/>
              </p:ext>
            </p:extLst>
          </p:nvPr>
        </p:nvGraphicFramePr>
        <p:xfrm>
          <a:off x="3821919" y="3651413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43" name="Diagrama 42">
            <a:extLst>
              <a:ext uri="{FF2B5EF4-FFF2-40B4-BE49-F238E27FC236}">
                <a16:creationId xmlns:a16="http://schemas.microsoft.com/office/drawing/2014/main" id="{E3F5E3A4-17E1-493C-B29E-C7FC062D6E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5009157"/>
              </p:ext>
            </p:extLst>
          </p:nvPr>
        </p:nvGraphicFramePr>
        <p:xfrm>
          <a:off x="5866114" y="3651413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44" name="Diagrama 43">
            <a:extLst>
              <a:ext uri="{FF2B5EF4-FFF2-40B4-BE49-F238E27FC236}">
                <a16:creationId xmlns:a16="http://schemas.microsoft.com/office/drawing/2014/main" id="{07948885-527D-4B0C-8E62-1040F575D9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2264870"/>
              </p:ext>
            </p:extLst>
          </p:nvPr>
        </p:nvGraphicFramePr>
        <p:xfrm>
          <a:off x="7828721" y="3651413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45" name="Diagrama 44">
            <a:extLst>
              <a:ext uri="{FF2B5EF4-FFF2-40B4-BE49-F238E27FC236}">
                <a16:creationId xmlns:a16="http://schemas.microsoft.com/office/drawing/2014/main" id="{FB59281E-7097-4CA4-A9F8-067238BE7D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5949241"/>
              </p:ext>
            </p:extLst>
          </p:nvPr>
        </p:nvGraphicFramePr>
        <p:xfrm>
          <a:off x="9761500" y="3651413"/>
          <a:ext cx="1962607" cy="152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sp>
        <p:nvSpPr>
          <p:cNvPr id="46" name="Retângulo 45">
            <a:extLst>
              <a:ext uri="{FF2B5EF4-FFF2-40B4-BE49-F238E27FC236}">
                <a16:creationId xmlns:a16="http://schemas.microsoft.com/office/drawing/2014/main" id="{148D3C89-B9A2-471E-9AC0-32CC7054892D}"/>
              </a:ext>
            </a:extLst>
          </p:cNvPr>
          <p:cNvSpPr/>
          <p:nvPr/>
        </p:nvSpPr>
        <p:spPr>
          <a:xfrm>
            <a:off x="4137603" y="5487403"/>
            <a:ext cx="3349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2, 3, 5 e 7 são </a:t>
            </a:r>
            <a:r>
              <a:rPr lang="pt-BR" b="1" dirty="0">
                <a:latin typeface="Roboto"/>
              </a:rPr>
              <a:t>Primos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37A03112-B54D-4649-B3F7-9E9351195B46}"/>
              </a:ext>
            </a:extLst>
          </p:cNvPr>
          <p:cNvSpPr/>
          <p:nvPr/>
        </p:nvSpPr>
        <p:spPr>
          <a:xfrm>
            <a:off x="4137603" y="6088800"/>
            <a:ext cx="3349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4, 6, 8 e 9 são </a:t>
            </a:r>
            <a:r>
              <a:rPr lang="pt-BR" b="1" dirty="0">
                <a:latin typeface="Roboto"/>
              </a:rPr>
              <a:t>Compostos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4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555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263241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2</a:t>
            </a:r>
          </a:p>
          <a:p>
            <a:r>
              <a:rPr lang="pt-BR" sz="2800" dirty="0">
                <a:latin typeface="Roboto"/>
              </a:rPr>
              <a:t>Operações com números naturais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34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10196640" y="2233327"/>
            <a:ext cx="1353670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7917812" y="2233326"/>
            <a:ext cx="2113613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376540" y="69020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Adição de números naturais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6338515" y="1589226"/>
            <a:ext cx="3292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Utilizando a decomposição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47AAECE-0E42-4670-8E55-DEEFD77033AF}"/>
              </a:ext>
            </a:extLst>
          </p:cNvPr>
          <p:cNvSpPr/>
          <p:nvPr/>
        </p:nvSpPr>
        <p:spPr>
          <a:xfrm>
            <a:off x="6422011" y="2331751"/>
            <a:ext cx="5301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1348 + 255 = 1000 + 300 + 40 + 8 + 200 + 50 + 5 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648143" y="3171766"/>
            <a:ext cx="4076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= 1000 + 300 + 200 + 50 + 40 + 8 + 5</a:t>
            </a:r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7915090" y="3081826"/>
            <a:ext cx="569627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8679587" y="3064187"/>
            <a:ext cx="1064303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9938759" y="3055722"/>
            <a:ext cx="779646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10974237" y="3055721"/>
            <a:ext cx="569627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 25"/>
          <p:cNvSpPr/>
          <p:nvPr/>
        </p:nvSpPr>
        <p:spPr>
          <a:xfrm>
            <a:off x="7718013" y="3956325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= 1000 + 500 + 90 + 13</a:t>
            </a:r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7984960" y="3873578"/>
            <a:ext cx="569627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8726971" y="3877408"/>
            <a:ext cx="457202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9371546" y="3873579"/>
            <a:ext cx="825094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7747133" y="4692319"/>
            <a:ext cx="2191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= 1000 + 500 + 103</a:t>
            </a:r>
            <a:endParaRPr lang="pt-BR" dirty="0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8014079" y="4621898"/>
            <a:ext cx="569627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8756090" y="4625163"/>
            <a:ext cx="1086789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5" name="Retângulo 34"/>
          <p:cNvSpPr/>
          <p:nvPr/>
        </p:nvSpPr>
        <p:spPr>
          <a:xfrm>
            <a:off x="7774051" y="5436810"/>
            <a:ext cx="1544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= 1000 + 603</a:t>
            </a:r>
            <a:endParaRPr lang="pt-BR" dirty="0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8040995" y="5361141"/>
            <a:ext cx="1199215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7" name="Retângulo 36"/>
          <p:cNvSpPr/>
          <p:nvPr/>
        </p:nvSpPr>
        <p:spPr>
          <a:xfrm>
            <a:off x="7774051" y="6012824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= 1603</a:t>
            </a:r>
            <a:endParaRPr lang="pt-BR" dirty="0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DEEB7840-D3A6-4C41-97C3-312DBCA3D2D1}"/>
              </a:ext>
            </a:extLst>
          </p:cNvPr>
          <p:cNvSpPr/>
          <p:nvPr/>
        </p:nvSpPr>
        <p:spPr>
          <a:xfrm>
            <a:off x="621784" y="1511250"/>
            <a:ext cx="508553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Após pesquisar em diferentes lojas virtuais, Renata está finalizando a compra de um refrigerador pela internet. Ela percebeu que terá de acrescentar o valor do frete ao preço do refrigerador. </a:t>
            </a: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Qual será o valor total pago por Renata?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4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02AD3A4-02CE-DE99-CCA9-55C611B21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168" y="3254545"/>
            <a:ext cx="3542525" cy="2330608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D8F209A-0D28-7829-5300-B5F5176EA84D}"/>
              </a:ext>
            </a:extLst>
          </p:cNvPr>
          <p:cNvSpPr/>
          <p:nvPr/>
        </p:nvSpPr>
        <p:spPr>
          <a:xfrm rot="5400000" flipV="1">
            <a:off x="3620329" y="3913050"/>
            <a:ext cx="4811804" cy="74795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5090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393638" y="84082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Adição de números naturais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55947" y="1612178"/>
            <a:ext cx="112791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Para calcular o valor total que será pago pela consumidora, pode-se utilizar outro método: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476696" y="2225155"/>
            <a:ext cx="3413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Utilizando o algoritmo usual</a:t>
            </a:r>
          </a:p>
        </p:txBody>
      </p:sp>
      <p:sp>
        <p:nvSpPr>
          <p:cNvPr id="30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3180534" y="2825733"/>
            <a:ext cx="1949771" cy="5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1 3 4 8</a:t>
            </a:r>
          </a:p>
        </p:txBody>
      </p:sp>
      <p:sp>
        <p:nvSpPr>
          <p:cNvPr id="34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3319361" y="3354185"/>
            <a:ext cx="1949771" cy="5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2 5 5 </a:t>
            </a:r>
          </a:p>
        </p:txBody>
      </p:sp>
      <p:sp>
        <p:nvSpPr>
          <p:cNvPr id="38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5960865" y="3344337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</a:p>
        </p:txBody>
      </p:sp>
      <p:sp>
        <p:nvSpPr>
          <p:cNvPr id="40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5995601" y="2848487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1 3 4 8</a:t>
            </a:r>
          </a:p>
        </p:txBody>
      </p:sp>
      <p:sp>
        <p:nvSpPr>
          <p:cNvPr id="41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6144425" y="3338729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2 5 5 </a:t>
            </a:r>
          </a:p>
        </p:txBody>
      </p:sp>
      <p:sp>
        <p:nvSpPr>
          <p:cNvPr id="42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3190565" y="3399694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</a:p>
        </p:txBody>
      </p:sp>
      <p:sp>
        <p:nvSpPr>
          <p:cNvPr id="44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3166948" y="4903115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1 3 4 8</a:t>
            </a:r>
          </a:p>
        </p:txBody>
      </p:sp>
      <p:sp>
        <p:nvSpPr>
          <p:cNvPr id="45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3284254" y="5412259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2 5 5 </a:t>
            </a:r>
          </a:p>
        </p:txBody>
      </p:sp>
      <p:sp>
        <p:nvSpPr>
          <p:cNvPr id="46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3119598" y="5422166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</a:p>
        </p:txBody>
      </p:sp>
      <p:sp>
        <p:nvSpPr>
          <p:cNvPr id="48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6110354" y="4880201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1 3 4 8</a:t>
            </a:r>
          </a:p>
        </p:txBody>
      </p:sp>
      <p:sp>
        <p:nvSpPr>
          <p:cNvPr id="49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6252215" y="5388351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2 5 5 </a:t>
            </a:r>
          </a:p>
        </p:txBody>
      </p:sp>
      <p:sp>
        <p:nvSpPr>
          <p:cNvPr id="50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6096000" y="5353292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</a:p>
        </p:txBody>
      </p:sp>
      <p:sp>
        <p:nvSpPr>
          <p:cNvPr id="52" name="Seta: para Baixo 30">
            <a:extLst>
              <a:ext uri="{FF2B5EF4-FFF2-40B4-BE49-F238E27FC236}">
                <a16:creationId xmlns:a16="http://schemas.microsoft.com/office/drawing/2014/main" id="{527EF1AA-F20D-4D8C-BDBB-5EAFA0967A55}"/>
              </a:ext>
            </a:extLst>
          </p:cNvPr>
          <p:cNvSpPr/>
          <p:nvPr/>
        </p:nvSpPr>
        <p:spPr>
          <a:xfrm rot="16200000">
            <a:off x="5376341" y="3399238"/>
            <a:ext cx="283464" cy="393417"/>
          </a:xfrm>
          <a:prstGeom prst="down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9" name="Subtítulo 4">
            <a:extLst>
              <a:ext uri="{FF2B5EF4-FFF2-40B4-BE49-F238E27FC236}">
                <a16:creationId xmlns:a16="http://schemas.microsoft.com/office/drawing/2014/main" id="{75D51F6D-934B-4699-A60F-4FDF61880C43}"/>
              </a:ext>
            </a:extLst>
          </p:cNvPr>
          <p:cNvSpPr txBox="1">
            <a:spLocks/>
          </p:cNvSpPr>
          <p:nvPr/>
        </p:nvSpPr>
        <p:spPr>
          <a:xfrm>
            <a:off x="4411157" y="3962124"/>
            <a:ext cx="444783" cy="5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 </a:t>
            </a:r>
          </a:p>
        </p:txBody>
      </p:sp>
      <p:sp>
        <p:nvSpPr>
          <p:cNvPr id="31" name="Subtítulo 4">
            <a:extLst>
              <a:ext uri="{FF2B5EF4-FFF2-40B4-BE49-F238E27FC236}">
                <a16:creationId xmlns:a16="http://schemas.microsoft.com/office/drawing/2014/main" id="{AF0DD22D-48C8-4C49-97DD-9705C35A41BB}"/>
              </a:ext>
            </a:extLst>
          </p:cNvPr>
          <p:cNvSpPr txBox="1">
            <a:spLocks/>
          </p:cNvSpPr>
          <p:nvPr/>
        </p:nvSpPr>
        <p:spPr>
          <a:xfrm>
            <a:off x="3966374" y="2590997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32" name="Subtítulo 4">
            <a:extLst>
              <a:ext uri="{FF2B5EF4-FFF2-40B4-BE49-F238E27FC236}">
                <a16:creationId xmlns:a16="http://schemas.microsoft.com/office/drawing/2014/main" id="{48ECC03E-38C2-4E72-BC7D-4C15A83F9617}"/>
              </a:ext>
            </a:extLst>
          </p:cNvPr>
          <p:cNvSpPr txBox="1">
            <a:spLocks/>
          </p:cNvSpPr>
          <p:nvPr/>
        </p:nvSpPr>
        <p:spPr>
          <a:xfrm>
            <a:off x="7229457" y="398487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 </a:t>
            </a:r>
          </a:p>
        </p:txBody>
      </p:sp>
      <p:sp>
        <p:nvSpPr>
          <p:cNvPr id="33" name="Subtítulo 4">
            <a:extLst>
              <a:ext uri="{FF2B5EF4-FFF2-40B4-BE49-F238E27FC236}">
                <a16:creationId xmlns:a16="http://schemas.microsoft.com/office/drawing/2014/main" id="{0818F96F-8FF7-47C1-86C0-D43733ECF736}"/>
              </a:ext>
            </a:extLst>
          </p:cNvPr>
          <p:cNvSpPr txBox="1">
            <a:spLocks/>
          </p:cNvSpPr>
          <p:nvPr/>
        </p:nvSpPr>
        <p:spPr>
          <a:xfrm>
            <a:off x="6927976" y="3993416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 </a:t>
            </a:r>
          </a:p>
        </p:txBody>
      </p:sp>
      <p:sp>
        <p:nvSpPr>
          <p:cNvPr id="35" name="Subtítulo 4">
            <a:extLst>
              <a:ext uri="{FF2B5EF4-FFF2-40B4-BE49-F238E27FC236}">
                <a16:creationId xmlns:a16="http://schemas.microsoft.com/office/drawing/2014/main" id="{833A77C8-9E30-4DE9-801F-0B03C88714F2}"/>
              </a:ext>
            </a:extLst>
          </p:cNvPr>
          <p:cNvSpPr txBox="1">
            <a:spLocks/>
          </p:cNvSpPr>
          <p:nvPr/>
        </p:nvSpPr>
        <p:spPr>
          <a:xfrm>
            <a:off x="6782318" y="2569826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36" name="Subtítulo 4">
            <a:extLst>
              <a:ext uri="{FF2B5EF4-FFF2-40B4-BE49-F238E27FC236}">
                <a16:creationId xmlns:a16="http://schemas.microsoft.com/office/drawing/2014/main" id="{9673FDB1-6839-439E-87E6-BA6E2DADEA79}"/>
              </a:ext>
            </a:extLst>
          </p:cNvPr>
          <p:cNvSpPr txBox="1">
            <a:spLocks/>
          </p:cNvSpPr>
          <p:nvPr/>
        </p:nvSpPr>
        <p:spPr>
          <a:xfrm>
            <a:off x="6451073" y="2575259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37" name="Subtítulo 4">
            <a:extLst>
              <a:ext uri="{FF2B5EF4-FFF2-40B4-BE49-F238E27FC236}">
                <a16:creationId xmlns:a16="http://schemas.microsoft.com/office/drawing/2014/main" id="{A9816C4A-B412-4EAB-BFE1-566C5476CD18}"/>
              </a:ext>
            </a:extLst>
          </p:cNvPr>
          <p:cNvSpPr txBox="1">
            <a:spLocks/>
          </p:cNvSpPr>
          <p:nvPr/>
        </p:nvSpPr>
        <p:spPr>
          <a:xfrm>
            <a:off x="3953460" y="461104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4" name="Subtítulo 4">
            <a:extLst>
              <a:ext uri="{FF2B5EF4-FFF2-40B4-BE49-F238E27FC236}">
                <a16:creationId xmlns:a16="http://schemas.microsoft.com/office/drawing/2014/main" id="{722AE297-9668-42EE-8A03-16927131DA83}"/>
              </a:ext>
            </a:extLst>
          </p:cNvPr>
          <p:cNvSpPr txBox="1">
            <a:spLocks/>
          </p:cNvSpPr>
          <p:nvPr/>
        </p:nvSpPr>
        <p:spPr>
          <a:xfrm>
            <a:off x="3622215" y="4616476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57" name="Subtítulo 4">
            <a:extLst>
              <a:ext uri="{FF2B5EF4-FFF2-40B4-BE49-F238E27FC236}">
                <a16:creationId xmlns:a16="http://schemas.microsoft.com/office/drawing/2014/main" id="{BA42CB48-F0F1-4AA3-A042-F23F67E83F02}"/>
              </a:ext>
            </a:extLst>
          </p:cNvPr>
          <p:cNvSpPr txBox="1">
            <a:spLocks/>
          </p:cNvSpPr>
          <p:nvPr/>
        </p:nvSpPr>
        <p:spPr>
          <a:xfrm>
            <a:off x="3651574" y="6040384"/>
            <a:ext cx="1215129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6 0 3 </a:t>
            </a:r>
          </a:p>
        </p:txBody>
      </p:sp>
      <p:sp>
        <p:nvSpPr>
          <p:cNvPr id="61" name="Subtítulo 4">
            <a:extLst>
              <a:ext uri="{FF2B5EF4-FFF2-40B4-BE49-F238E27FC236}">
                <a16:creationId xmlns:a16="http://schemas.microsoft.com/office/drawing/2014/main" id="{142B64A4-4ACF-4869-AEEA-D1AB6D3B0814}"/>
              </a:ext>
            </a:extLst>
          </p:cNvPr>
          <p:cNvSpPr txBox="1">
            <a:spLocks/>
          </p:cNvSpPr>
          <p:nvPr/>
        </p:nvSpPr>
        <p:spPr>
          <a:xfrm>
            <a:off x="6316303" y="6040384"/>
            <a:ext cx="160601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1 6 0 3 </a:t>
            </a:r>
          </a:p>
        </p:txBody>
      </p:sp>
      <p:sp>
        <p:nvSpPr>
          <p:cNvPr id="62" name="Subtítulo 4">
            <a:extLst>
              <a:ext uri="{FF2B5EF4-FFF2-40B4-BE49-F238E27FC236}">
                <a16:creationId xmlns:a16="http://schemas.microsoft.com/office/drawing/2014/main" id="{13BFE3AA-9A3B-4EF8-AFD9-837CD6B4BF2D}"/>
              </a:ext>
            </a:extLst>
          </p:cNvPr>
          <p:cNvSpPr txBox="1">
            <a:spLocks/>
          </p:cNvSpPr>
          <p:nvPr/>
        </p:nvSpPr>
        <p:spPr>
          <a:xfrm>
            <a:off x="6906027" y="4644365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63" name="Subtítulo 4">
            <a:extLst>
              <a:ext uri="{FF2B5EF4-FFF2-40B4-BE49-F238E27FC236}">
                <a16:creationId xmlns:a16="http://schemas.microsoft.com/office/drawing/2014/main" id="{3D13EE2A-0132-4144-BD40-8EB636E79F09}"/>
              </a:ext>
            </a:extLst>
          </p:cNvPr>
          <p:cNvSpPr txBox="1">
            <a:spLocks/>
          </p:cNvSpPr>
          <p:nvPr/>
        </p:nvSpPr>
        <p:spPr>
          <a:xfrm>
            <a:off x="6574782" y="464979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6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eta: para Baixo 30">
            <a:extLst>
              <a:ext uri="{FF2B5EF4-FFF2-40B4-BE49-F238E27FC236}">
                <a16:creationId xmlns:a16="http://schemas.microsoft.com/office/drawing/2014/main" id="{E3BAA864-94C5-EC4C-4B74-9DD895FDB5D2}"/>
              </a:ext>
            </a:extLst>
          </p:cNvPr>
          <p:cNvSpPr/>
          <p:nvPr/>
        </p:nvSpPr>
        <p:spPr>
          <a:xfrm rot="16200000">
            <a:off x="5371603" y="5323530"/>
            <a:ext cx="283464" cy="393417"/>
          </a:xfrm>
          <a:prstGeom prst="down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BFF4A31-6DB5-F164-E82D-DB4BE572CFB9}"/>
              </a:ext>
            </a:extLst>
          </p:cNvPr>
          <p:cNvSpPr/>
          <p:nvPr/>
        </p:nvSpPr>
        <p:spPr>
          <a:xfrm rot="10800000">
            <a:off x="3179274" y="3916956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017725E-2346-87B8-BB32-F12D77156536}"/>
              </a:ext>
            </a:extLst>
          </p:cNvPr>
          <p:cNvSpPr/>
          <p:nvPr/>
        </p:nvSpPr>
        <p:spPr>
          <a:xfrm rot="10800000">
            <a:off x="5925983" y="3919843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B8D7CA9-ABF1-9C13-3233-09E97A658FAC}"/>
              </a:ext>
            </a:extLst>
          </p:cNvPr>
          <p:cNvSpPr/>
          <p:nvPr/>
        </p:nvSpPr>
        <p:spPr>
          <a:xfrm rot="10800000">
            <a:off x="3178451" y="5926432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81F4153B-1BBE-3DC4-D954-CF3D3971A2DF}"/>
              </a:ext>
            </a:extLst>
          </p:cNvPr>
          <p:cNvSpPr/>
          <p:nvPr/>
        </p:nvSpPr>
        <p:spPr>
          <a:xfrm rot="10800000">
            <a:off x="5927924" y="5918405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50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9128955" y="2559724"/>
            <a:ext cx="2519205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6600840" y="2556892"/>
            <a:ext cx="2307281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49457" y="64289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Subtração de números naturais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6961666" y="1882346"/>
            <a:ext cx="3292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Utilizando a decomposição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C47AAECE-0E42-4670-8E55-DEEFD77033AF}"/>
              </a:ext>
            </a:extLst>
          </p:cNvPr>
          <p:cNvSpPr/>
          <p:nvPr/>
        </p:nvSpPr>
        <p:spPr>
          <a:xfrm>
            <a:off x="5043611" y="2615256"/>
            <a:ext cx="6577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8927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5638 = (8000 + 900 + 20 + 7 ) </a:t>
            </a:r>
            <a:r>
              <a:rPr lang="pt-BR" b="1" dirty="0">
                <a:latin typeface="Roboto"/>
              </a:rPr>
              <a:t>–  </a:t>
            </a:r>
            <a:r>
              <a:rPr lang="pt-BR" dirty="0">
                <a:latin typeface="Roboto"/>
              </a:rPr>
              <a:t>(5000 + 600 + 30 + 8) </a:t>
            </a:r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BFE16D9-BD09-489A-81A0-7F763BFBA36D}"/>
              </a:ext>
            </a:extLst>
          </p:cNvPr>
          <p:cNvSpPr/>
          <p:nvPr/>
        </p:nvSpPr>
        <p:spPr>
          <a:xfrm>
            <a:off x="779518" y="1647369"/>
            <a:ext cx="36884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De acordo com o censo demográfico realizado pelo IBGE, em 2010 havia mais mulheres do que homens no Brasil. Porém, isso não ocorre em alguns municípios. 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Nesse censo, por exemplo, a população de </a:t>
            </a:r>
            <a:r>
              <a:rPr lang="pt-BR" sz="2000" dirty="0" err="1">
                <a:latin typeface="Roboto"/>
              </a:rPr>
              <a:t>Guareí</a:t>
            </a:r>
            <a:r>
              <a:rPr lang="pt-BR" sz="2000" dirty="0">
                <a:latin typeface="Roboto"/>
              </a:rPr>
              <a:t> (SP) era composta de 8 927 homens e 5 638 mulheres.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Qual é a diferença entre o número de homens e de mulheres em </a:t>
            </a:r>
            <a:r>
              <a:rPr lang="pt-BR" sz="2000" dirty="0" err="1">
                <a:latin typeface="Roboto"/>
              </a:rPr>
              <a:t>Guareí</a:t>
            </a:r>
            <a:r>
              <a:rPr lang="pt-BR" sz="2000" dirty="0">
                <a:latin typeface="Roboto"/>
              </a:rPr>
              <a:t>?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CDBF1264-C8A4-4930-B0DC-A3E4E0E39F8A}"/>
              </a:ext>
            </a:extLst>
          </p:cNvPr>
          <p:cNvSpPr/>
          <p:nvPr/>
        </p:nvSpPr>
        <p:spPr>
          <a:xfrm rot="10800000">
            <a:off x="8270775" y="3257929"/>
            <a:ext cx="1214317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61B06EBA-FC1B-4BC1-BAB2-476DE054BFBB}"/>
              </a:ext>
            </a:extLst>
          </p:cNvPr>
          <p:cNvSpPr/>
          <p:nvPr/>
        </p:nvSpPr>
        <p:spPr>
          <a:xfrm rot="10800000">
            <a:off x="6586092" y="3257806"/>
            <a:ext cx="1468415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BBC95C70-693A-4DAE-9C42-F20BB2DFE5A2}"/>
              </a:ext>
            </a:extLst>
          </p:cNvPr>
          <p:cNvSpPr/>
          <p:nvPr/>
        </p:nvSpPr>
        <p:spPr>
          <a:xfrm>
            <a:off x="5043611" y="3333475"/>
            <a:ext cx="6801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8927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5638 = (8000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5000) + (900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600) + (20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30) + (7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8) </a:t>
            </a:r>
            <a:endParaRPr lang="pt-BR" dirty="0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A4B6BDFF-E417-49B5-B2B5-CA7B6D1873B0}"/>
              </a:ext>
            </a:extLst>
          </p:cNvPr>
          <p:cNvSpPr/>
          <p:nvPr/>
        </p:nvSpPr>
        <p:spPr>
          <a:xfrm rot="10800000">
            <a:off x="9701360" y="3257806"/>
            <a:ext cx="963604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0FEE94BC-8AFB-4823-9DE1-E3AB3AF415D2}"/>
              </a:ext>
            </a:extLst>
          </p:cNvPr>
          <p:cNvSpPr/>
          <p:nvPr/>
        </p:nvSpPr>
        <p:spPr>
          <a:xfrm rot="10800000">
            <a:off x="10881231" y="3257806"/>
            <a:ext cx="766930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79FA0598-343E-444B-8048-12C3106E6929}"/>
              </a:ext>
            </a:extLst>
          </p:cNvPr>
          <p:cNvSpPr/>
          <p:nvPr/>
        </p:nvSpPr>
        <p:spPr>
          <a:xfrm rot="10800000">
            <a:off x="8258638" y="3976148"/>
            <a:ext cx="1214317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6D6EAD5D-3401-4C9A-9462-4DC28518572F}"/>
              </a:ext>
            </a:extLst>
          </p:cNvPr>
          <p:cNvSpPr/>
          <p:nvPr/>
        </p:nvSpPr>
        <p:spPr>
          <a:xfrm rot="10800000">
            <a:off x="6573955" y="3976025"/>
            <a:ext cx="1468415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029C7FC2-0D8C-4A10-B60C-024CCBAC3723}"/>
              </a:ext>
            </a:extLst>
          </p:cNvPr>
          <p:cNvSpPr/>
          <p:nvPr/>
        </p:nvSpPr>
        <p:spPr>
          <a:xfrm>
            <a:off x="5031474" y="4051694"/>
            <a:ext cx="6950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8927 </a:t>
            </a:r>
            <a:r>
              <a:rPr lang="pt-BR" b="1" dirty="0">
                <a:latin typeface="Roboto"/>
              </a:rPr>
              <a:t>– </a:t>
            </a:r>
            <a:r>
              <a:rPr lang="pt-BR" dirty="0">
                <a:latin typeface="Roboto"/>
              </a:rPr>
              <a:t>5638 = (8000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5000) + (</a:t>
            </a:r>
            <a:r>
              <a:rPr lang="pt-BR" b="1" dirty="0">
                <a:latin typeface="Roboto"/>
              </a:rPr>
              <a:t>800</a:t>
            </a:r>
            <a:r>
              <a:rPr lang="pt-BR" dirty="0">
                <a:latin typeface="Roboto"/>
              </a:rPr>
              <a:t>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600) + (</a:t>
            </a:r>
            <a:r>
              <a:rPr lang="pt-BR" b="1" dirty="0">
                <a:latin typeface="Roboto"/>
              </a:rPr>
              <a:t>120</a:t>
            </a:r>
            <a:r>
              <a:rPr lang="pt-BR" dirty="0">
                <a:latin typeface="Roboto"/>
              </a:rPr>
              <a:t>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30) + (7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8) </a:t>
            </a:r>
            <a:endParaRPr lang="pt-BR" dirty="0"/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103315FD-782F-4824-A2C4-0D428F8B21CB}"/>
              </a:ext>
            </a:extLst>
          </p:cNvPr>
          <p:cNvSpPr/>
          <p:nvPr/>
        </p:nvSpPr>
        <p:spPr>
          <a:xfrm rot="10800000">
            <a:off x="9689222" y="3976025"/>
            <a:ext cx="1065919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F22BD59E-A4AC-4BE5-973D-117D9B73026B}"/>
              </a:ext>
            </a:extLst>
          </p:cNvPr>
          <p:cNvSpPr/>
          <p:nvPr/>
        </p:nvSpPr>
        <p:spPr>
          <a:xfrm rot="10800000">
            <a:off x="10972330" y="3976025"/>
            <a:ext cx="766930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331E381C-0EB6-44BB-BEE9-4ADDCD07CC41}"/>
              </a:ext>
            </a:extLst>
          </p:cNvPr>
          <p:cNvSpPr/>
          <p:nvPr/>
        </p:nvSpPr>
        <p:spPr>
          <a:xfrm rot="10800000">
            <a:off x="8258636" y="4721248"/>
            <a:ext cx="1242992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4F3779BC-BE3C-4BEF-9E61-A745F8836354}"/>
              </a:ext>
            </a:extLst>
          </p:cNvPr>
          <p:cNvSpPr/>
          <p:nvPr/>
        </p:nvSpPr>
        <p:spPr>
          <a:xfrm rot="10800000">
            <a:off x="6573953" y="4721125"/>
            <a:ext cx="1503091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E029329F-DE54-4B3A-BAB6-0D13341925F6}"/>
              </a:ext>
            </a:extLst>
          </p:cNvPr>
          <p:cNvSpPr/>
          <p:nvPr/>
        </p:nvSpPr>
        <p:spPr>
          <a:xfrm>
            <a:off x="5031474" y="4796794"/>
            <a:ext cx="70660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8927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5638 = (8000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5000) + (800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600) + (</a:t>
            </a:r>
            <a:r>
              <a:rPr lang="pt-BR" b="1" dirty="0">
                <a:latin typeface="Roboto"/>
              </a:rPr>
              <a:t>110</a:t>
            </a:r>
            <a:r>
              <a:rPr lang="pt-BR" dirty="0">
                <a:latin typeface="Roboto"/>
              </a:rPr>
              <a:t>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30) + (</a:t>
            </a:r>
            <a:r>
              <a:rPr lang="pt-BR" b="1" dirty="0">
                <a:latin typeface="Roboto"/>
              </a:rPr>
              <a:t>17</a:t>
            </a:r>
            <a:r>
              <a:rPr lang="pt-BR" dirty="0">
                <a:latin typeface="Roboto"/>
              </a:rPr>
              <a:t>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8) </a:t>
            </a:r>
            <a:endParaRPr lang="pt-BR" dirty="0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96413BAA-4B1A-4B95-9E47-798FE510C8BD}"/>
              </a:ext>
            </a:extLst>
          </p:cNvPr>
          <p:cNvSpPr/>
          <p:nvPr/>
        </p:nvSpPr>
        <p:spPr>
          <a:xfrm rot="10800000">
            <a:off x="9689220" y="4721125"/>
            <a:ext cx="1091090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EDA4820E-BE01-490F-BFC0-FF06D1517832}"/>
              </a:ext>
            </a:extLst>
          </p:cNvPr>
          <p:cNvSpPr/>
          <p:nvPr/>
        </p:nvSpPr>
        <p:spPr>
          <a:xfrm rot="10800000">
            <a:off x="10942833" y="4721125"/>
            <a:ext cx="866752" cy="520670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892FAAFA-5A74-455B-A35F-0060B2E7C677}"/>
              </a:ext>
            </a:extLst>
          </p:cNvPr>
          <p:cNvSpPr/>
          <p:nvPr/>
        </p:nvSpPr>
        <p:spPr>
          <a:xfrm>
            <a:off x="5028333" y="5406454"/>
            <a:ext cx="4429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8927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5638 = (3000) + (200) + (80) + (9) </a:t>
            </a:r>
            <a:endParaRPr lang="pt-BR" dirty="0"/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5E0D0E52-E65C-4B36-877B-D1CC128B623D}"/>
              </a:ext>
            </a:extLst>
          </p:cNvPr>
          <p:cNvSpPr/>
          <p:nvPr/>
        </p:nvSpPr>
        <p:spPr>
          <a:xfrm>
            <a:off x="5028333" y="5966888"/>
            <a:ext cx="2303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8927 </a:t>
            </a:r>
            <a:r>
              <a:rPr lang="pt-BR" b="1" dirty="0">
                <a:latin typeface="Roboto"/>
              </a:rPr>
              <a:t>–</a:t>
            </a:r>
            <a:r>
              <a:rPr lang="pt-BR" dirty="0">
                <a:latin typeface="Roboto"/>
              </a:rPr>
              <a:t> 5638 = 3289 </a:t>
            </a:r>
            <a:endParaRPr lang="pt-B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3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85281CF5-E403-718F-F864-16BAC30D7EA0}"/>
              </a:ext>
            </a:extLst>
          </p:cNvPr>
          <p:cNvSpPr/>
          <p:nvPr/>
        </p:nvSpPr>
        <p:spPr>
          <a:xfrm rot="5400000" flipV="1">
            <a:off x="2396970" y="4017250"/>
            <a:ext cx="4722672" cy="77118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1866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143978" y="71946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Subtração de números naturais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398234" y="1686105"/>
            <a:ext cx="34147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Utilizando o algoritmo usual</a:t>
            </a:r>
          </a:p>
        </p:txBody>
      </p:sp>
      <p:sp>
        <p:nvSpPr>
          <p:cNvPr id="30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1640197" y="2739126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8 9 2 7</a:t>
            </a:r>
          </a:p>
        </p:txBody>
      </p:sp>
      <p:sp>
        <p:nvSpPr>
          <p:cNvPr id="34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1651621" y="3229795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5 6 3 8 </a:t>
            </a:r>
          </a:p>
        </p:txBody>
      </p:sp>
      <p:sp>
        <p:nvSpPr>
          <p:cNvPr id="38" name="Subtítulo 4">
            <a:extLst>
              <a:ext uri="{FF2B5EF4-FFF2-40B4-BE49-F238E27FC236}">
                <a16:creationId xmlns:a16="http://schemas.microsoft.com/office/drawing/2014/main" id="{9D684CD2-393E-4280-828A-58D180F41881}"/>
              </a:ext>
            </a:extLst>
          </p:cNvPr>
          <p:cNvSpPr txBox="1">
            <a:spLocks/>
          </p:cNvSpPr>
          <p:nvPr/>
        </p:nvSpPr>
        <p:spPr>
          <a:xfrm>
            <a:off x="1596725" y="3248370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8B025EEC-11C3-488E-BDBB-613A70DDB293}"/>
              </a:ext>
            </a:extLst>
          </p:cNvPr>
          <p:cNvSpPr/>
          <p:nvPr/>
        </p:nvSpPr>
        <p:spPr>
          <a:xfrm rot="10800000">
            <a:off x="1647287" y="3679527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ubtítulo 4">
            <a:extLst>
              <a:ext uri="{FF2B5EF4-FFF2-40B4-BE49-F238E27FC236}">
                <a16:creationId xmlns:a16="http://schemas.microsoft.com/office/drawing/2014/main" id="{75D51F6D-934B-4699-A60F-4FDF61880C43}"/>
              </a:ext>
            </a:extLst>
          </p:cNvPr>
          <p:cNvSpPr txBox="1">
            <a:spLocks/>
          </p:cNvSpPr>
          <p:nvPr/>
        </p:nvSpPr>
        <p:spPr>
          <a:xfrm>
            <a:off x="2784224" y="3756196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 </a:t>
            </a:r>
          </a:p>
        </p:txBody>
      </p:sp>
      <p:sp>
        <p:nvSpPr>
          <p:cNvPr id="31" name="Subtítulo 4">
            <a:extLst>
              <a:ext uri="{FF2B5EF4-FFF2-40B4-BE49-F238E27FC236}">
                <a16:creationId xmlns:a16="http://schemas.microsoft.com/office/drawing/2014/main" id="{AF0DD22D-48C8-4C49-97DD-9705C35A41BB}"/>
              </a:ext>
            </a:extLst>
          </p:cNvPr>
          <p:cNvSpPr txBox="1">
            <a:spLocks/>
          </p:cNvSpPr>
          <p:nvPr/>
        </p:nvSpPr>
        <p:spPr>
          <a:xfrm>
            <a:off x="2686874" y="252436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32" name="Subtítulo 4">
            <a:extLst>
              <a:ext uri="{FF2B5EF4-FFF2-40B4-BE49-F238E27FC236}">
                <a16:creationId xmlns:a16="http://schemas.microsoft.com/office/drawing/2014/main" id="{48ECC03E-38C2-4E72-BC7D-4C15A83F9617}"/>
              </a:ext>
            </a:extLst>
          </p:cNvPr>
          <p:cNvSpPr txBox="1">
            <a:spLocks/>
          </p:cNvSpPr>
          <p:nvPr/>
        </p:nvSpPr>
        <p:spPr>
          <a:xfrm>
            <a:off x="6691899" y="384601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 </a:t>
            </a:r>
          </a:p>
        </p:txBody>
      </p:sp>
      <p:sp>
        <p:nvSpPr>
          <p:cNvPr id="33" name="Subtítulo 4">
            <a:extLst>
              <a:ext uri="{FF2B5EF4-FFF2-40B4-BE49-F238E27FC236}">
                <a16:creationId xmlns:a16="http://schemas.microsoft.com/office/drawing/2014/main" id="{0818F96F-8FF7-47C1-86C0-D43733ECF736}"/>
              </a:ext>
            </a:extLst>
          </p:cNvPr>
          <p:cNvSpPr txBox="1">
            <a:spLocks/>
          </p:cNvSpPr>
          <p:nvPr/>
        </p:nvSpPr>
        <p:spPr>
          <a:xfrm>
            <a:off x="6347880" y="384601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</a:t>
            </a:r>
          </a:p>
        </p:txBody>
      </p:sp>
      <p:sp>
        <p:nvSpPr>
          <p:cNvPr id="55" name="Subtítulo 4">
            <a:extLst>
              <a:ext uri="{FF2B5EF4-FFF2-40B4-BE49-F238E27FC236}">
                <a16:creationId xmlns:a16="http://schemas.microsoft.com/office/drawing/2014/main" id="{D5395E2B-04DD-495C-8922-894BA5B0EBD9}"/>
              </a:ext>
            </a:extLst>
          </p:cNvPr>
          <p:cNvSpPr txBox="1">
            <a:spLocks/>
          </p:cNvSpPr>
          <p:nvPr/>
        </p:nvSpPr>
        <p:spPr>
          <a:xfrm>
            <a:off x="2835315" y="5951162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 </a:t>
            </a:r>
          </a:p>
        </p:txBody>
      </p:sp>
      <p:sp>
        <p:nvSpPr>
          <p:cNvPr id="56" name="Subtítulo 4">
            <a:extLst>
              <a:ext uri="{FF2B5EF4-FFF2-40B4-BE49-F238E27FC236}">
                <a16:creationId xmlns:a16="http://schemas.microsoft.com/office/drawing/2014/main" id="{F00A1749-7A1E-48D3-A332-BFBA2FA33D04}"/>
              </a:ext>
            </a:extLst>
          </p:cNvPr>
          <p:cNvSpPr txBox="1">
            <a:spLocks/>
          </p:cNvSpPr>
          <p:nvPr/>
        </p:nvSpPr>
        <p:spPr>
          <a:xfrm>
            <a:off x="2533834" y="5959700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</a:t>
            </a:r>
          </a:p>
        </p:txBody>
      </p:sp>
      <p:sp>
        <p:nvSpPr>
          <p:cNvPr id="57" name="Subtítulo 4">
            <a:extLst>
              <a:ext uri="{FF2B5EF4-FFF2-40B4-BE49-F238E27FC236}">
                <a16:creationId xmlns:a16="http://schemas.microsoft.com/office/drawing/2014/main" id="{BA42CB48-F0F1-4AA3-A042-F23F67E83F02}"/>
              </a:ext>
            </a:extLst>
          </p:cNvPr>
          <p:cNvSpPr txBox="1">
            <a:spLocks/>
          </p:cNvSpPr>
          <p:nvPr/>
        </p:nvSpPr>
        <p:spPr>
          <a:xfrm>
            <a:off x="2232353" y="5965197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</a:t>
            </a:r>
          </a:p>
        </p:txBody>
      </p:sp>
      <p:sp>
        <p:nvSpPr>
          <p:cNvPr id="58" name="Subtítulo 4">
            <a:extLst>
              <a:ext uri="{FF2B5EF4-FFF2-40B4-BE49-F238E27FC236}">
                <a16:creationId xmlns:a16="http://schemas.microsoft.com/office/drawing/2014/main" id="{EC34B2B9-C083-4840-BE76-465C148731B9}"/>
              </a:ext>
            </a:extLst>
          </p:cNvPr>
          <p:cNvSpPr txBox="1">
            <a:spLocks/>
          </p:cNvSpPr>
          <p:nvPr/>
        </p:nvSpPr>
        <p:spPr>
          <a:xfrm>
            <a:off x="6542915" y="5947761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9 </a:t>
            </a:r>
          </a:p>
        </p:txBody>
      </p:sp>
      <p:sp>
        <p:nvSpPr>
          <p:cNvPr id="59" name="Subtítulo 4">
            <a:extLst>
              <a:ext uri="{FF2B5EF4-FFF2-40B4-BE49-F238E27FC236}">
                <a16:creationId xmlns:a16="http://schemas.microsoft.com/office/drawing/2014/main" id="{D5D90857-4A33-4785-9747-DEF98169FF31}"/>
              </a:ext>
            </a:extLst>
          </p:cNvPr>
          <p:cNvSpPr txBox="1">
            <a:spLocks/>
          </p:cNvSpPr>
          <p:nvPr/>
        </p:nvSpPr>
        <p:spPr>
          <a:xfrm>
            <a:off x="6279872" y="5947855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</a:t>
            </a:r>
          </a:p>
        </p:txBody>
      </p:sp>
      <p:sp>
        <p:nvSpPr>
          <p:cNvPr id="60" name="Subtítulo 4">
            <a:extLst>
              <a:ext uri="{FF2B5EF4-FFF2-40B4-BE49-F238E27FC236}">
                <a16:creationId xmlns:a16="http://schemas.microsoft.com/office/drawing/2014/main" id="{8D8E0279-4DDC-45DD-964B-CD0B57545863}"/>
              </a:ext>
            </a:extLst>
          </p:cNvPr>
          <p:cNvSpPr txBox="1">
            <a:spLocks/>
          </p:cNvSpPr>
          <p:nvPr/>
        </p:nvSpPr>
        <p:spPr>
          <a:xfrm>
            <a:off x="6006344" y="5947761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</a:t>
            </a:r>
          </a:p>
        </p:txBody>
      </p:sp>
      <p:sp>
        <p:nvSpPr>
          <p:cNvPr id="61" name="Subtítulo 4">
            <a:extLst>
              <a:ext uri="{FF2B5EF4-FFF2-40B4-BE49-F238E27FC236}">
                <a16:creationId xmlns:a16="http://schemas.microsoft.com/office/drawing/2014/main" id="{142B64A4-4ACF-4869-AEEA-D1AB6D3B0814}"/>
              </a:ext>
            </a:extLst>
          </p:cNvPr>
          <p:cNvSpPr txBox="1">
            <a:spLocks/>
          </p:cNvSpPr>
          <p:nvPr/>
        </p:nvSpPr>
        <p:spPr>
          <a:xfrm>
            <a:off x="5715154" y="5936751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3 </a:t>
            </a:r>
          </a:p>
        </p:txBody>
      </p:sp>
      <p:sp>
        <p:nvSpPr>
          <p:cNvPr id="67" name="Seta: Curva para Baixo 66">
            <a:extLst>
              <a:ext uri="{FF2B5EF4-FFF2-40B4-BE49-F238E27FC236}">
                <a16:creationId xmlns:a16="http://schemas.microsoft.com/office/drawing/2014/main" id="{8A871905-6133-4F35-97CD-F24FD07F2551}"/>
              </a:ext>
            </a:extLst>
          </p:cNvPr>
          <p:cNvSpPr/>
          <p:nvPr/>
        </p:nvSpPr>
        <p:spPr>
          <a:xfrm>
            <a:off x="2711030" y="2283713"/>
            <a:ext cx="327248" cy="298457"/>
          </a:xfrm>
          <a:prstGeom prst="curved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8" name="Subtítulo 4">
            <a:extLst>
              <a:ext uri="{FF2B5EF4-FFF2-40B4-BE49-F238E27FC236}">
                <a16:creationId xmlns:a16="http://schemas.microsoft.com/office/drawing/2014/main" id="{CF663DC0-BD63-475B-838F-10942A491C65}"/>
              </a:ext>
            </a:extLst>
          </p:cNvPr>
          <p:cNvSpPr txBox="1">
            <a:spLocks/>
          </p:cNvSpPr>
          <p:nvPr/>
        </p:nvSpPr>
        <p:spPr>
          <a:xfrm>
            <a:off x="5451190" y="2817953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8 9 1 7</a:t>
            </a:r>
          </a:p>
        </p:txBody>
      </p:sp>
      <p:sp>
        <p:nvSpPr>
          <p:cNvPr id="69" name="Subtítulo 4">
            <a:extLst>
              <a:ext uri="{FF2B5EF4-FFF2-40B4-BE49-F238E27FC236}">
                <a16:creationId xmlns:a16="http://schemas.microsoft.com/office/drawing/2014/main" id="{D1A4F9B4-94F2-4704-B8EF-734A2EA2E16E}"/>
              </a:ext>
            </a:extLst>
          </p:cNvPr>
          <p:cNvSpPr txBox="1">
            <a:spLocks/>
          </p:cNvSpPr>
          <p:nvPr/>
        </p:nvSpPr>
        <p:spPr>
          <a:xfrm>
            <a:off x="5462614" y="3308622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5 6 3 8 </a:t>
            </a:r>
          </a:p>
        </p:txBody>
      </p:sp>
      <p:sp>
        <p:nvSpPr>
          <p:cNvPr id="70" name="Subtítulo 4">
            <a:extLst>
              <a:ext uri="{FF2B5EF4-FFF2-40B4-BE49-F238E27FC236}">
                <a16:creationId xmlns:a16="http://schemas.microsoft.com/office/drawing/2014/main" id="{FA4F0CE5-BA70-4956-8822-F4A2BCE292E5}"/>
              </a:ext>
            </a:extLst>
          </p:cNvPr>
          <p:cNvSpPr txBox="1">
            <a:spLocks/>
          </p:cNvSpPr>
          <p:nvPr/>
        </p:nvSpPr>
        <p:spPr>
          <a:xfrm>
            <a:off x="5427987" y="3308622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71" name="Subtítulo 4">
            <a:extLst>
              <a:ext uri="{FF2B5EF4-FFF2-40B4-BE49-F238E27FC236}">
                <a16:creationId xmlns:a16="http://schemas.microsoft.com/office/drawing/2014/main" id="{A59572DD-7BAD-4CB3-A107-B0BDBBA3B354}"/>
              </a:ext>
            </a:extLst>
          </p:cNvPr>
          <p:cNvSpPr txBox="1">
            <a:spLocks/>
          </p:cNvSpPr>
          <p:nvPr/>
        </p:nvSpPr>
        <p:spPr>
          <a:xfrm>
            <a:off x="6207210" y="2586493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72" name="Seta: Curva para Baixo 71">
            <a:extLst>
              <a:ext uri="{FF2B5EF4-FFF2-40B4-BE49-F238E27FC236}">
                <a16:creationId xmlns:a16="http://schemas.microsoft.com/office/drawing/2014/main" id="{64EC4CB3-D2C2-47E4-99B8-3E19EEA403E9}"/>
              </a:ext>
            </a:extLst>
          </p:cNvPr>
          <p:cNvSpPr/>
          <p:nvPr/>
        </p:nvSpPr>
        <p:spPr>
          <a:xfrm>
            <a:off x="6184256" y="2419212"/>
            <a:ext cx="327248" cy="298457"/>
          </a:xfrm>
          <a:prstGeom prst="curved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D9BF8FD2-D8D3-4E62-8FE4-C84F3E675915}"/>
              </a:ext>
            </a:extLst>
          </p:cNvPr>
          <p:cNvSpPr/>
          <p:nvPr/>
        </p:nvSpPr>
        <p:spPr>
          <a:xfrm rot="10800000">
            <a:off x="2852361" y="2588997"/>
            <a:ext cx="355859" cy="1633437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4C60D9EE-0DE8-4F04-8363-884EB0C0DFAC}"/>
              </a:ext>
            </a:extLst>
          </p:cNvPr>
          <p:cNvSpPr/>
          <p:nvPr/>
        </p:nvSpPr>
        <p:spPr>
          <a:xfrm rot="10800000">
            <a:off x="6371067" y="2748028"/>
            <a:ext cx="371035" cy="1520129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Subtítulo 4">
            <a:extLst>
              <a:ext uri="{FF2B5EF4-FFF2-40B4-BE49-F238E27FC236}">
                <a16:creationId xmlns:a16="http://schemas.microsoft.com/office/drawing/2014/main" id="{7B770590-7822-4655-A677-2777AD8E312B}"/>
              </a:ext>
            </a:extLst>
          </p:cNvPr>
          <p:cNvSpPr txBox="1">
            <a:spLocks/>
          </p:cNvSpPr>
          <p:nvPr/>
        </p:nvSpPr>
        <p:spPr>
          <a:xfrm>
            <a:off x="1640197" y="4821223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8 8 1 7</a:t>
            </a:r>
          </a:p>
        </p:txBody>
      </p:sp>
      <p:sp>
        <p:nvSpPr>
          <p:cNvPr id="76" name="Subtítulo 4">
            <a:extLst>
              <a:ext uri="{FF2B5EF4-FFF2-40B4-BE49-F238E27FC236}">
                <a16:creationId xmlns:a16="http://schemas.microsoft.com/office/drawing/2014/main" id="{EEE47E1F-4908-4C65-B13B-EC7F45CB3E2F}"/>
              </a:ext>
            </a:extLst>
          </p:cNvPr>
          <p:cNvSpPr txBox="1">
            <a:spLocks/>
          </p:cNvSpPr>
          <p:nvPr/>
        </p:nvSpPr>
        <p:spPr>
          <a:xfrm>
            <a:off x="1651621" y="5311892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5 6 3 8 </a:t>
            </a:r>
          </a:p>
        </p:txBody>
      </p:sp>
      <p:sp>
        <p:nvSpPr>
          <p:cNvPr id="77" name="Subtítulo 4">
            <a:extLst>
              <a:ext uri="{FF2B5EF4-FFF2-40B4-BE49-F238E27FC236}">
                <a16:creationId xmlns:a16="http://schemas.microsoft.com/office/drawing/2014/main" id="{54DD1FD7-A392-4E80-8EEA-7646106467A0}"/>
              </a:ext>
            </a:extLst>
          </p:cNvPr>
          <p:cNvSpPr txBox="1">
            <a:spLocks/>
          </p:cNvSpPr>
          <p:nvPr/>
        </p:nvSpPr>
        <p:spPr>
          <a:xfrm>
            <a:off x="1625207" y="5324450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78" name="Retângulo 77">
            <a:extLst>
              <a:ext uri="{FF2B5EF4-FFF2-40B4-BE49-F238E27FC236}">
                <a16:creationId xmlns:a16="http://schemas.microsoft.com/office/drawing/2014/main" id="{BB98820C-EE20-4262-A2BF-17861AB08A6C}"/>
              </a:ext>
            </a:extLst>
          </p:cNvPr>
          <p:cNvSpPr/>
          <p:nvPr/>
        </p:nvSpPr>
        <p:spPr>
          <a:xfrm rot="10800000">
            <a:off x="2332449" y="4803096"/>
            <a:ext cx="305047" cy="1580041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9" name="Subtítulo 4">
            <a:extLst>
              <a:ext uri="{FF2B5EF4-FFF2-40B4-BE49-F238E27FC236}">
                <a16:creationId xmlns:a16="http://schemas.microsoft.com/office/drawing/2014/main" id="{7D32C3E6-09D2-4C22-8FD9-2308AAD75239}"/>
              </a:ext>
            </a:extLst>
          </p:cNvPr>
          <p:cNvSpPr txBox="1">
            <a:spLocks/>
          </p:cNvSpPr>
          <p:nvPr/>
        </p:nvSpPr>
        <p:spPr>
          <a:xfrm>
            <a:off x="5342356" y="4896310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8 8 1 7</a:t>
            </a:r>
          </a:p>
        </p:txBody>
      </p:sp>
      <p:sp>
        <p:nvSpPr>
          <p:cNvPr id="80" name="Subtítulo 4">
            <a:extLst>
              <a:ext uri="{FF2B5EF4-FFF2-40B4-BE49-F238E27FC236}">
                <a16:creationId xmlns:a16="http://schemas.microsoft.com/office/drawing/2014/main" id="{3260194D-FDBB-412D-8996-8BD0E846DA05}"/>
              </a:ext>
            </a:extLst>
          </p:cNvPr>
          <p:cNvSpPr txBox="1">
            <a:spLocks/>
          </p:cNvSpPr>
          <p:nvPr/>
        </p:nvSpPr>
        <p:spPr>
          <a:xfrm>
            <a:off x="5337102" y="5324450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5 6 3 8 </a:t>
            </a:r>
          </a:p>
        </p:txBody>
      </p:sp>
      <p:sp>
        <p:nvSpPr>
          <p:cNvPr id="81" name="Subtítulo 4">
            <a:extLst>
              <a:ext uri="{FF2B5EF4-FFF2-40B4-BE49-F238E27FC236}">
                <a16:creationId xmlns:a16="http://schemas.microsoft.com/office/drawing/2014/main" id="{FFC5B676-7047-413B-B284-6398212AFDDC}"/>
              </a:ext>
            </a:extLst>
          </p:cNvPr>
          <p:cNvSpPr txBox="1">
            <a:spLocks/>
          </p:cNvSpPr>
          <p:nvPr/>
        </p:nvSpPr>
        <p:spPr>
          <a:xfrm>
            <a:off x="5356363" y="5334806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83F932CF-2B54-420D-A283-36DC0C8EFC6C}"/>
              </a:ext>
            </a:extLst>
          </p:cNvPr>
          <p:cNvSpPr/>
          <p:nvPr/>
        </p:nvSpPr>
        <p:spPr>
          <a:xfrm rot="10800000">
            <a:off x="5702872" y="4821222"/>
            <a:ext cx="341854" cy="1510147"/>
          </a:xfrm>
          <a:prstGeom prst="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4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eta: para Baixo 30">
            <a:extLst>
              <a:ext uri="{FF2B5EF4-FFF2-40B4-BE49-F238E27FC236}">
                <a16:creationId xmlns:a16="http://schemas.microsoft.com/office/drawing/2014/main" id="{CADCAA09-7014-4156-DC6C-CA8CB1617A05}"/>
              </a:ext>
            </a:extLst>
          </p:cNvPr>
          <p:cNvSpPr/>
          <p:nvPr/>
        </p:nvSpPr>
        <p:spPr>
          <a:xfrm rot="16200000">
            <a:off x="4192104" y="5544523"/>
            <a:ext cx="283464" cy="393417"/>
          </a:xfrm>
          <a:prstGeom prst="down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01C9AAFE-1D31-6D63-6153-853C8DAD3671}"/>
              </a:ext>
            </a:extLst>
          </p:cNvPr>
          <p:cNvSpPr/>
          <p:nvPr/>
        </p:nvSpPr>
        <p:spPr>
          <a:xfrm rot="10800000">
            <a:off x="1642830" y="5816907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AEC6C1E-DC5A-C172-6CA7-FCC6C55CB639}"/>
              </a:ext>
            </a:extLst>
          </p:cNvPr>
          <p:cNvSpPr/>
          <p:nvPr/>
        </p:nvSpPr>
        <p:spPr>
          <a:xfrm rot="10800000">
            <a:off x="5488983" y="3702387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: para Baixo 30">
            <a:extLst>
              <a:ext uri="{FF2B5EF4-FFF2-40B4-BE49-F238E27FC236}">
                <a16:creationId xmlns:a16="http://schemas.microsoft.com/office/drawing/2014/main" id="{FD3ACB2E-8770-F032-083A-E1159A90958F}"/>
              </a:ext>
            </a:extLst>
          </p:cNvPr>
          <p:cNvSpPr/>
          <p:nvPr/>
        </p:nvSpPr>
        <p:spPr>
          <a:xfrm rot="16200000">
            <a:off x="4241489" y="3081468"/>
            <a:ext cx="283464" cy="393417"/>
          </a:xfrm>
          <a:prstGeom prst="downArrow">
            <a:avLst>
              <a:gd name="adj1" fmla="val 50000"/>
              <a:gd name="adj2" fmla="val 5000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DA9AAC3E-05CE-2E3F-604A-E92912931955}"/>
              </a:ext>
            </a:extLst>
          </p:cNvPr>
          <p:cNvSpPr/>
          <p:nvPr/>
        </p:nvSpPr>
        <p:spPr>
          <a:xfrm rot="10800000">
            <a:off x="5467023" y="5807599"/>
            <a:ext cx="1742380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75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317099" y="70373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Multiplicação de números naturais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1583135" y="3719751"/>
            <a:ext cx="3137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Adição de parcelas iguais</a:t>
            </a: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DF613E5C-7289-4445-8857-DB5039C7FD91}"/>
              </a:ext>
            </a:extLst>
          </p:cNvPr>
          <p:cNvSpPr/>
          <p:nvPr/>
        </p:nvSpPr>
        <p:spPr>
          <a:xfrm>
            <a:off x="504773" y="1610216"/>
            <a:ext cx="1118245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Você sabia que o Brasil está entre os países do mundo que mais reciclam latas de alumínio?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Para se obter 1 kg de alumínio, é necessário reciclar cerca de 74 latas. 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Quantas latas precisam ser recicladas para que sejam obtidos 3 kg de alumínio?</a:t>
            </a:r>
          </a:p>
        </p:txBody>
      </p:sp>
      <p:sp>
        <p:nvSpPr>
          <p:cNvPr id="79" name="Subtítulo 4">
            <a:extLst>
              <a:ext uri="{FF2B5EF4-FFF2-40B4-BE49-F238E27FC236}">
                <a16:creationId xmlns:a16="http://schemas.microsoft.com/office/drawing/2014/main" id="{7D32C3E6-09D2-4C22-8FD9-2308AAD75239}"/>
              </a:ext>
            </a:extLst>
          </p:cNvPr>
          <p:cNvSpPr txBox="1">
            <a:spLocks/>
          </p:cNvSpPr>
          <p:nvPr/>
        </p:nvSpPr>
        <p:spPr>
          <a:xfrm>
            <a:off x="1837748" y="4423059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74</a:t>
            </a:r>
          </a:p>
        </p:txBody>
      </p:sp>
      <p:sp>
        <p:nvSpPr>
          <p:cNvPr id="80" name="Subtítulo 4">
            <a:extLst>
              <a:ext uri="{FF2B5EF4-FFF2-40B4-BE49-F238E27FC236}">
                <a16:creationId xmlns:a16="http://schemas.microsoft.com/office/drawing/2014/main" id="{3260194D-FDBB-412D-8996-8BD0E846DA05}"/>
              </a:ext>
            </a:extLst>
          </p:cNvPr>
          <p:cNvSpPr txBox="1">
            <a:spLocks/>
          </p:cNvSpPr>
          <p:nvPr/>
        </p:nvSpPr>
        <p:spPr>
          <a:xfrm>
            <a:off x="1849172" y="4913728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74</a:t>
            </a:r>
          </a:p>
        </p:txBody>
      </p:sp>
      <p:sp>
        <p:nvSpPr>
          <p:cNvPr id="81" name="Subtítulo 4">
            <a:extLst>
              <a:ext uri="{FF2B5EF4-FFF2-40B4-BE49-F238E27FC236}">
                <a16:creationId xmlns:a16="http://schemas.microsoft.com/office/drawing/2014/main" id="{FFC5B676-7047-413B-B284-6398212AFDDC}"/>
              </a:ext>
            </a:extLst>
          </p:cNvPr>
          <p:cNvSpPr txBox="1">
            <a:spLocks/>
          </p:cNvSpPr>
          <p:nvPr/>
        </p:nvSpPr>
        <p:spPr>
          <a:xfrm>
            <a:off x="2062951" y="5327675"/>
            <a:ext cx="480386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+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5FEB569B-28F6-43D9-9165-471523D719DD}"/>
              </a:ext>
            </a:extLst>
          </p:cNvPr>
          <p:cNvSpPr/>
          <p:nvPr/>
        </p:nvSpPr>
        <p:spPr>
          <a:xfrm>
            <a:off x="6570516" y="3759285"/>
            <a:ext cx="3296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Algoritmo da Multiplicação</a:t>
            </a:r>
          </a:p>
        </p:txBody>
      </p:sp>
      <p:sp>
        <p:nvSpPr>
          <p:cNvPr id="49" name="Subtítulo 4">
            <a:extLst>
              <a:ext uri="{FF2B5EF4-FFF2-40B4-BE49-F238E27FC236}">
                <a16:creationId xmlns:a16="http://schemas.microsoft.com/office/drawing/2014/main" id="{563C2E41-C71E-4680-BEDB-672546D70CD0}"/>
              </a:ext>
            </a:extLst>
          </p:cNvPr>
          <p:cNvSpPr txBox="1">
            <a:spLocks/>
          </p:cNvSpPr>
          <p:nvPr/>
        </p:nvSpPr>
        <p:spPr>
          <a:xfrm>
            <a:off x="1853790" y="5332970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74</a:t>
            </a:r>
          </a:p>
        </p:txBody>
      </p:sp>
      <p:sp>
        <p:nvSpPr>
          <p:cNvPr id="50" name="Subtítulo 4">
            <a:extLst>
              <a:ext uri="{FF2B5EF4-FFF2-40B4-BE49-F238E27FC236}">
                <a16:creationId xmlns:a16="http://schemas.microsoft.com/office/drawing/2014/main" id="{FBAF4627-5469-425C-98C9-B3274DFEDDD5}"/>
              </a:ext>
            </a:extLst>
          </p:cNvPr>
          <p:cNvSpPr txBox="1">
            <a:spLocks/>
          </p:cNvSpPr>
          <p:nvPr/>
        </p:nvSpPr>
        <p:spPr>
          <a:xfrm>
            <a:off x="1771519" y="5928401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222</a:t>
            </a:r>
          </a:p>
        </p:txBody>
      </p:sp>
      <p:sp>
        <p:nvSpPr>
          <p:cNvPr id="62" name="Subtítulo 4">
            <a:extLst>
              <a:ext uri="{FF2B5EF4-FFF2-40B4-BE49-F238E27FC236}">
                <a16:creationId xmlns:a16="http://schemas.microsoft.com/office/drawing/2014/main" id="{6973EFD7-BF10-48B7-BD94-5CD561060F4F}"/>
              </a:ext>
            </a:extLst>
          </p:cNvPr>
          <p:cNvSpPr txBox="1">
            <a:spLocks/>
          </p:cNvSpPr>
          <p:nvPr/>
        </p:nvSpPr>
        <p:spPr>
          <a:xfrm>
            <a:off x="7441739" y="4636369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74</a:t>
            </a:r>
          </a:p>
        </p:txBody>
      </p:sp>
      <p:sp>
        <p:nvSpPr>
          <p:cNvPr id="63" name="Subtítulo 4">
            <a:extLst>
              <a:ext uri="{FF2B5EF4-FFF2-40B4-BE49-F238E27FC236}">
                <a16:creationId xmlns:a16="http://schemas.microsoft.com/office/drawing/2014/main" id="{8D34FAA3-A610-4AC6-BA59-2A72FA9181D5}"/>
              </a:ext>
            </a:extLst>
          </p:cNvPr>
          <p:cNvSpPr txBox="1">
            <a:spLocks/>
          </p:cNvSpPr>
          <p:nvPr/>
        </p:nvSpPr>
        <p:spPr>
          <a:xfrm>
            <a:off x="7446357" y="5055611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 3</a:t>
            </a:r>
          </a:p>
        </p:txBody>
      </p:sp>
      <p:sp>
        <p:nvSpPr>
          <p:cNvPr id="83" name="Subtítulo 4">
            <a:extLst>
              <a:ext uri="{FF2B5EF4-FFF2-40B4-BE49-F238E27FC236}">
                <a16:creationId xmlns:a16="http://schemas.microsoft.com/office/drawing/2014/main" id="{2DFCC620-F0F4-4A0D-A031-3E796E78A78A}"/>
              </a:ext>
            </a:extLst>
          </p:cNvPr>
          <p:cNvSpPr txBox="1">
            <a:spLocks/>
          </p:cNvSpPr>
          <p:nvPr/>
        </p:nvSpPr>
        <p:spPr>
          <a:xfrm>
            <a:off x="7373133" y="5626707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222</a:t>
            </a:r>
          </a:p>
        </p:txBody>
      </p:sp>
      <p:sp>
        <p:nvSpPr>
          <p:cNvPr id="84" name="Subtítulo 4">
            <a:extLst>
              <a:ext uri="{FF2B5EF4-FFF2-40B4-BE49-F238E27FC236}">
                <a16:creationId xmlns:a16="http://schemas.microsoft.com/office/drawing/2014/main" id="{12328669-A8E3-427D-887B-6F1F5FEE2C60}"/>
              </a:ext>
            </a:extLst>
          </p:cNvPr>
          <p:cNvSpPr txBox="1">
            <a:spLocks/>
          </p:cNvSpPr>
          <p:nvPr/>
        </p:nvSpPr>
        <p:spPr>
          <a:xfrm>
            <a:off x="7663043" y="5089717"/>
            <a:ext cx="480386" cy="479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×</a:t>
            </a:r>
          </a:p>
        </p:txBody>
      </p:sp>
      <p:sp>
        <p:nvSpPr>
          <p:cNvPr id="85" name="Subtítulo 4">
            <a:extLst>
              <a:ext uri="{FF2B5EF4-FFF2-40B4-BE49-F238E27FC236}">
                <a16:creationId xmlns:a16="http://schemas.microsoft.com/office/drawing/2014/main" id="{90B72D0B-87D4-4655-BFF1-8BA3BFE62512}"/>
              </a:ext>
            </a:extLst>
          </p:cNvPr>
          <p:cNvSpPr txBox="1">
            <a:spLocks/>
          </p:cNvSpPr>
          <p:nvPr/>
        </p:nvSpPr>
        <p:spPr>
          <a:xfrm>
            <a:off x="2303144" y="4133548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86" name="Subtítulo 4">
            <a:extLst>
              <a:ext uri="{FF2B5EF4-FFF2-40B4-BE49-F238E27FC236}">
                <a16:creationId xmlns:a16="http://schemas.microsoft.com/office/drawing/2014/main" id="{B63C8D6E-9995-43BA-94B7-DC945F407DEF}"/>
              </a:ext>
            </a:extLst>
          </p:cNvPr>
          <p:cNvSpPr txBox="1">
            <a:spLocks/>
          </p:cNvSpPr>
          <p:nvPr/>
        </p:nvSpPr>
        <p:spPr>
          <a:xfrm>
            <a:off x="7903236" y="4420309"/>
            <a:ext cx="444783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b="1" dirty="0">
                <a:solidFill>
                  <a:schemeClr val="accent4"/>
                </a:solidFill>
                <a:latin typeface="Roboto"/>
              </a:rPr>
              <a:t>1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2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FED8BF6-43EE-2583-A045-6E7818B4A0F0}"/>
              </a:ext>
            </a:extLst>
          </p:cNvPr>
          <p:cNvSpPr/>
          <p:nvPr/>
        </p:nvSpPr>
        <p:spPr>
          <a:xfrm rot="10800000">
            <a:off x="7536574" y="5536723"/>
            <a:ext cx="1456935" cy="47743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B366383-5716-02F9-74BA-0D235C348F7B}"/>
              </a:ext>
            </a:extLst>
          </p:cNvPr>
          <p:cNvSpPr/>
          <p:nvPr/>
        </p:nvSpPr>
        <p:spPr>
          <a:xfrm rot="10800000">
            <a:off x="1947671" y="5806128"/>
            <a:ext cx="144905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5206523-CB7A-3BE1-2859-812326D4583C}"/>
              </a:ext>
            </a:extLst>
          </p:cNvPr>
          <p:cNvSpPr/>
          <p:nvPr/>
        </p:nvSpPr>
        <p:spPr>
          <a:xfrm rot="5400000" flipV="1">
            <a:off x="4400226" y="5138061"/>
            <a:ext cx="2552357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917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0421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Divisão de números naturais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F46FE2C-5A49-465F-9D72-D95B2B7E008E}"/>
              </a:ext>
            </a:extLst>
          </p:cNvPr>
          <p:cNvSpPr/>
          <p:nvPr/>
        </p:nvSpPr>
        <p:spPr>
          <a:xfrm>
            <a:off x="2094884" y="2951562"/>
            <a:ext cx="14077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Estimando</a:t>
            </a: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DF613E5C-7289-4445-8857-DB5039C7FD91}"/>
              </a:ext>
            </a:extLst>
          </p:cNvPr>
          <p:cNvSpPr/>
          <p:nvPr/>
        </p:nvSpPr>
        <p:spPr>
          <a:xfrm>
            <a:off x="604955" y="1416816"/>
            <a:ext cx="108497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O professor de Educação Física quer organizar os 64 alunos das turmas do 6° ano em equipes com 4 integrantes cada uma para jogar “bola queimada”. 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Quantas equipes ele poderá formar?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5FEB569B-28F6-43D9-9165-471523D719DD}"/>
              </a:ext>
            </a:extLst>
          </p:cNvPr>
          <p:cNvSpPr/>
          <p:nvPr/>
        </p:nvSpPr>
        <p:spPr>
          <a:xfrm>
            <a:off x="6937445" y="3020671"/>
            <a:ext cx="34147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000" b="1" dirty="0">
                <a:latin typeface="Roboto"/>
              </a:rPr>
              <a:t>Utilizando o algoritmo usual</a:t>
            </a:r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204DFA82-86A4-48F8-A661-7A505AAFFC58}"/>
              </a:ext>
            </a:extLst>
          </p:cNvPr>
          <p:cNvSpPr/>
          <p:nvPr/>
        </p:nvSpPr>
        <p:spPr>
          <a:xfrm rot="10800000">
            <a:off x="5453261" y="4417629"/>
            <a:ext cx="87066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Subtítulo 4">
            <a:extLst>
              <a:ext uri="{FF2B5EF4-FFF2-40B4-BE49-F238E27FC236}">
                <a16:creationId xmlns:a16="http://schemas.microsoft.com/office/drawing/2014/main" id="{6973EFD7-BF10-48B7-BD94-5CD561060F4F}"/>
              </a:ext>
            </a:extLst>
          </p:cNvPr>
          <p:cNvSpPr txBox="1">
            <a:spLocks/>
          </p:cNvSpPr>
          <p:nvPr/>
        </p:nvSpPr>
        <p:spPr>
          <a:xfrm>
            <a:off x="5105222" y="3491001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6 4 </a:t>
            </a:r>
          </a:p>
        </p:txBody>
      </p:sp>
      <p:sp>
        <p:nvSpPr>
          <p:cNvPr id="63" name="Subtítulo 4">
            <a:extLst>
              <a:ext uri="{FF2B5EF4-FFF2-40B4-BE49-F238E27FC236}">
                <a16:creationId xmlns:a16="http://schemas.microsoft.com/office/drawing/2014/main" id="{8D34FAA3-A610-4AC6-BA59-2A72FA9181D5}"/>
              </a:ext>
            </a:extLst>
          </p:cNvPr>
          <p:cNvSpPr txBox="1">
            <a:spLocks/>
          </p:cNvSpPr>
          <p:nvPr/>
        </p:nvSpPr>
        <p:spPr>
          <a:xfrm>
            <a:off x="6500851" y="3467998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</a:p>
        </p:txBody>
      </p:sp>
      <p:sp>
        <p:nvSpPr>
          <p:cNvPr id="2" name="Forma em L 1">
            <a:extLst>
              <a:ext uri="{FF2B5EF4-FFF2-40B4-BE49-F238E27FC236}">
                <a16:creationId xmlns:a16="http://schemas.microsoft.com/office/drawing/2014/main" id="{A8CAB130-F806-4D0A-9C4B-BC405FB7E6BB}"/>
              </a:ext>
            </a:extLst>
          </p:cNvPr>
          <p:cNvSpPr/>
          <p:nvPr/>
        </p:nvSpPr>
        <p:spPr>
          <a:xfrm>
            <a:off x="6440300" y="3477051"/>
            <a:ext cx="917804" cy="444557"/>
          </a:xfrm>
          <a:prstGeom prst="corner">
            <a:avLst>
              <a:gd name="adj1" fmla="val 12363"/>
              <a:gd name="adj2" fmla="val 11007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Subtítulo 4">
            <a:extLst>
              <a:ext uri="{FF2B5EF4-FFF2-40B4-BE49-F238E27FC236}">
                <a16:creationId xmlns:a16="http://schemas.microsoft.com/office/drawing/2014/main" id="{46BA98FA-C84C-472C-A500-2F0FB3F89B20}"/>
              </a:ext>
            </a:extLst>
          </p:cNvPr>
          <p:cNvSpPr txBox="1">
            <a:spLocks/>
          </p:cNvSpPr>
          <p:nvPr/>
        </p:nvSpPr>
        <p:spPr>
          <a:xfrm>
            <a:off x="6443529" y="3992311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</a:t>
            </a:r>
          </a:p>
        </p:txBody>
      </p:sp>
      <p:sp>
        <p:nvSpPr>
          <p:cNvPr id="26" name="Subtítulo 4">
            <a:extLst>
              <a:ext uri="{FF2B5EF4-FFF2-40B4-BE49-F238E27FC236}">
                <a16:creationId xmlns:a16="http://schemas.microsoft.com/office/drawing/2014/main" id="{7955B8D2-9322-4681-8DE2-62A11536AAF9}"/>
              </a:ext>
            </a:extLst>
          </p:cNvPr>
          <p:cNvSpPr txBox="1">
            <a:spLocks/>
          </p:cNvSpPr>
          <p:nvPr/>
        </p:nvSpPr>
        <p:spPr>
          <a:xfrm>
            <a:off x="5644736" y="3932035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</a:p>
        </p:txBody>
      </p:sp>
      <p:sp>
        <p:nvSpPr>
          <p:cNvPr id="27" name="Subtítulo 4">
            <a:extLst>
              <a:ext uri="{FF2B5EF4-FFF2-40B4-BE49-F238E27FC236}">
                <a16:creationId xmlns:a16="http://schemas.microsoft.com/office/drawing/2014/main" id="{D5190CBD-F3D2-4265-A074-E20E558756BD}"/>
              </a:ext>
            </a:extLst>
          </p:cNvPr>
          <p:cNvSpPr txBox="1">
            <a:spLocks/>
          </p:cNvSpPr>
          <p:nvPr/>
        </p:nvSpPr>
        <p:spPr>
          <a:xfrm>
            <a:off x="5355859" y="4018534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28" name="Subtítulo 4">
            <a:extLst>
              <a:ext uri="{FF2B5EF4-FFF2-40B4-BE49-F238E27FC236}">
                <a16:creationId xmlns:a16="http://schemas.microsoft.com/office/drawing/2014/main" id="{A2C3DF66-7255-4D82-A4ED-A3765BE89ACD}"/>
              </a:ext>
            </a:extLst>
          </p:cNvPr>
          <p:cNvSpPr txBox="1">
            <a:spLocks/>
          </p:cNvSpPr>
          <p:nvPr/>
        </p:nvSpPr>
        <p:spPr>
          <a:xfrm>
            <a:off x="5644735" y="4502674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99A51972-9935-47B7-92E8-2A6645929F87}"/>
              </a:ext>
            </a:extLst>
          </p:cNvPr>
          <p:cNvSpPr/>
          <p:nvPr/>
        </p:nvSpPr>
        <p:spPr>
          <a:xfrm rot="10800000">
            <a:off x="8483284" y="4444583"/>
            <a:ext cx="79140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ubtítulo 4">
            <a:extLst>
              <a:ext uri="{FF2B5EF4-FFF2-40B4-BE49-F238E27FC236}">
                <a16:creationId xmlns:a16="http://schemas.microsoft.com/office/drawing/2014/main" id="{1E2D7C17-12D1-4D27-BFF5-D7745185B9E7}"/>
              </a:ext>
            </a:extLst>
          </p:cNvPr>
          <p:cNvSpPr txBox="1">
            <a:spLocks/>
          </p:cNvSpPr>
          <p:nvPr/>
        </p:nvSpPr>
        <p:spPr>
          <a:xfrm>
            <a:off x="9393615" y="3529620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</a:p>
        </p:txBody>
      </p:sp>
      <p:sp>
        <p:nvSpPr>
          <p:cNvPr id="31" name="Forma em L 30">
            <a:extLst>
              <a:ext uri="{FF2B5EF4-FFF2-40B4-BE49-F238E27FC236}">
                <a16:creationId xmlns:a16="http://schemas.microsoft.com/office/drawing/2014/main" id="{6E949256-4BD9-4F14-8ADC-60819A2B7927}"/>
              </a:ext>
            </a:extLst>
          </p:cNvPr>
          <p:cNvSpPr/>
          <p:nvPr/>
        </p:nvSpPr>
        <p:spPr>
          <a:xfrm>
            <a:off x="9417309" y="3502963"/>
            <a:ext cx="949249" cy="479161"/>
          </a:xfrm>
          <a:prstGeom prst="corner">
            <a:avLst>
              <a:gd name="adj1" fmla="val 12363"/>
              <a:gd name="adj2" fmla="val 11624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Subtítulo 4">
            <a:extLst>
              <a:ext uri="{FF2B5EF4-FFF2-40B4-BE49-F238E27FC236}">
                <a16:creationId xmlns:a16="http://schemas.microsoft.com/office/drawing/2014/main" id="{8082E917-08ED-4DEC-AD57-5076644145D4}"/>
              </a:ext>
            </a:extLst>
          </p:cNvPr>
          <p:cNvSpPr txBox="1">
            <a:spLocks/>
          </p:cNvSpPr>
          <p:nvPr/>
        </p:nvSpPr>
        <p:spPr>
          <a:xfrm>
            <a:off x="9432165" y="4063420"/>
            <a:ext cx="791402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1 6</a:t>
            </a:r>
          </a:p>
        </p:txBody>
      </p:sp>
      <p:sp>
        <p:nvSpPr>
          <p:cNvPr id="33" name="Subtítulo 4">
            <a:extLst>
              <a:ext uri="{FF2B5EF4-FFF2-40B4-BE49-F238E27FC236}">
                <a16:creationId xmlns:a16="http://schemas.microsoft.com/office/drawing/2014/main" id="{EB7BE3A9-EB09-44FF-922F-8044A4A7604C}"/>
              </a:ext>
            </a:extLst>
          </p:cNvPr>
          <p:cNvSpPr txBox="1">
            <a:spLocks/>
          </p:cNvSpPr>
          <p:nvPr/>
        </p:nvSpPr>
        <p:spPr>
          <a:xfrm>
            <a:off x="8566770" y="3973587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4</a:t>
            </a:r>
          </a:p>
        </p:txBody>
      </p:sp>
      <p:sp>
        <p:nvSpPr>
          <p:cNvPr id="34" name="Subtítulo 4">
            <a:extLst>
              <a:ext uri="{FF2B5EF4-FFF2-40B4-BE49-F238E27FC236}">
                <a16:creationId xmlns:a16="http://schemas.microsoft.com/office/drawing/2014/main" id="{4B3627B8-BA37-4C0D-8F25-FC06761CB790}"/>
              </a:ext>
            </a:extLst>
          </p:cNvPr>
          <p:cNvSpPr txBox="1">
            <a:spLocks/>
          </p:cNvSpPr>
          <p:nvPr/>
        </p:nvSpPr>
        <p:spPr>
          <a:xfrm>
            <a:off x="8306619" y="4008154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35" name="Subtítulo 4">
            <a:extLst>
              <a:ext uri="{FF2B5EF4-FFF2-40B4-BE49-F238E27FC236}">
                <a16:creationId xmlns:a16="http://schemas.microsoft.com/office/drawing/2014/main" id="{B5A29F77-AED5-43A4-AFBA-3EDD24960257}"/>
              </a:ext>
            </a:extLst>
          </p:cNvPr>
          <p:cNvSpPr txBox="1">
            <a:spLocks/>
          </p:cNvSpPr>
          <p:nvPr/>
        </p:nvSpPr>
        <p:spPr>
          <a:xfrm>
            <a:off x="8566769" y="4497535"/>
            <a:ext cx="791402" cy="713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2 4</a:t>
            </a:r>
          </a:p>
        </p:txBody>
      </p:sp>
      <p:sp>
        <p:nvSpPr>
          <p:cNvPr id="36" name="Subtítulo 4">
            <a:extLst>
              <a:ext uri="{FF2B5EF4-FFF2-40B4-BE49-F238E27FC236}">
                <a16:creationId xmlns:a16="http://schemas.microsoft.com/office/drawing/2014/main" id="{A710A8D9-66B6-4A79-A2C1-78AEE5FB46BB}"/>
              </a:ext>
            </a:extLst>
          </p:cNvPr>
          <p:cNvSpPr txBox="1">
            <a:spLocks/>
          </p:cNvSpPr>
          <p:nvPr/>
        </p:nvSpPr>
        <p:spPr>
          <a:xfrm>
            <a:off x="8005727" y="3558760"/>
            <a:ext cx="1949771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6 4 </a:t>
            </a:r>
          </a:p>
        </p:txBody>
      </p:sp>
      <p:sp>
        <p:nvSpPr>
          <p:cNvPr id="37" name="Subtítulo 4">
            <a:extLst>
              <a:ext uri="{FF2B5EF4-FFF2-40B4-BE49-F238E27FC236}">
                <a16:creationId xmlns:a16="http://schemas.microsoft.com/office/drawing/2014/main" id="{2BEA8C11-703F-4A2B-811B-1AFABEDBA6C1}"/>
              </a:ext>
            </a:extLst>
          </p:cNvPr>
          <p:cNvSpPr txBox="1">
            <a:spLocks/>
          </p:cNvSpPr>
          <p:nvPr/>
        </p:nvSpPr>
        <p:spPr>
          <a:xfrm>
            <a:off x="10352163" y="5245053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sp>
        <p:nvSpPr>
          <p:cNvPr id="39" name="Subtítulo 4">
            <a:extLst>
              <a:ext uri="{FF2B5EF4-FFF2-40B4-BE49-F238E27FC236}">
                <a16:creationId xmlns:a16="http://schemas.microsoft.com/office/drawing/2014/main" id="{0B837805-EFB0-4EC9-8B17-FBFAEF701FE6}"/>
              </a:ext>
            </a:extLst>
          </p:cNvPr>
          <p:cNvSpPr txBox="1">
            <a:spLocks/>
          </p:cNvSpPr>
          <p:nvPr/>
        </p:nvSpPr>
        <p:spPr>
          <a:xfrm>
            <a:off x="8544597" y="4941571"/>
            <a:ext cx="826846" cy="577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2 4</a:t>
            </a:r>
          </a:p>
        </p:txBody>
      </p:sp>
      <p:sp>
        <p:nvSpPr>
          <p:cNvPr id="41" name="Subtítulo 4">
            <a:extLst>
              <a:ext uri="{FF2B5EF4-FFF2-40B4-BE49-F238E27FC236}">
                <a16:creationId xmlns:a16="http://schemas.microsoft.com/office/drawing/2014/main" id="{14D216B1-CF47-4A77-8057-4B54747B5231}"/>
              </a:ext>
            </a:extLst>
          </p:cNvPr>
          <p:cNvSpPr txBox="1">
            <a:spLocks/>
          </p:cNvSpPr>
          <p:nvPr/>
        </p:nvSpPr>
        <p:spPr>
          <a:xfrm>
            <a:off x="8269621" y="4929243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-</a:t>
            </a:r>
          </a:p>
        </p:txBody>
      </p:sp>
      <p:sp>
        <p:nvSpPr>
          <p:cNvPr id="43" name="Subtítulo 4">
            <a:extLst>
              <a:ext uri="{FF2B5EF4-FFF2-40B4-BE49-F238E27FC236}">
                <a16:creationId xmlns:a16="http://schemas.microsoft.com/office/drawing/2014/main" id="{4CE026FE-3E28-46FE-B2AF-5CC1AFB23873}"/>
              </a:ext>
            </a:extLst>
          </p:cNvPr>
          <p:cNvSpPr txBox="1">
            <a:spLocks/>
          </p:cNvSpPr>
          <p:nvPr/>
        </p:nvSpPr>
        <p:spPr>
          <a:xfrm>
            <a:off x="8544597" y="5474284"/>
            <a:ext cx="752089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0 0</a:t>
            </a:r>
          </a:p>
        </p:txBody>
      </p:sp>
      <p:sp>
        <p:nvSpPr>
          <p:cNvPr id="46" name="Seta: para Baixo 30">
            <a:extLst>
              <a:ext uri="{FF2B5EF4-FFF2-40B4-BE49-F238E27FC236}">
                <a16:creationId xmlns:a16="http://schemas.microsoft.com/office/drawing/2014/main" id="{9299DF70-20BD-4370-8441-F20CFE5FA678}"/>
              </a:ext>
            </a:extLst>
          </p:cNvPr>
          <p:cNvSpPr/>
          <p:nvPr/>
        </p:nvSpPr>
        <p:spPr>
          <a:xfrm rot="16200000">
            <a:off x="7854482" y="3490859"/>
            <a:ext cx="260379" cy="411341"/>
          </a:xfrm>
          <a:prstGeom prst="down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E75A9EC-F9E4-41F6-B81C-12016B378B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5160747"/>
              </p:ext>
            </p:extLst>
          </p:nvPr>
        </p:nvGraphicFramePr>
        <p:xfrm>
          <a:off x="-151868" y="3642022"/>
          <a:ext cx="5944545" cy="2608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4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-8353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79CDEF6-8266-7CD3-5CD6-223CE1189E3E}"/>
              </a:ext>
            </a:extLst>
          </p:cNvPr>
          <p:cNvSpPr/>
          <p:nvPr/>
        </p:nvSpPr>
        <p:spPr>
          <a:xfrm rot="5400000">
            <a:off x="3307364" y="4718071"/>
            <a:ext cx="3599405" cy="6638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AE1EF8C-2BCF-80DF-A559-13E5C51D1D26}"/>
              </a:ext>
            </a:extLst>
          </p:cNvPr>
          <p:cNvSpPr txBox="1"/>
          <p:nvPr/>
        </p:nvSpPr>
        <p:spPr>
          <a:xfrm>
            <a:off x="5267756" y="5125820"/>
            <a:ext cx="2070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Roboto" panose="02000000000000000000" pitchFamily="2" charset="0"/>
                <a:ea typeface="Roboto" panose="02000000000000000000" pitchFamily="2" charset="0"/>
              </a:rPr>
              <a:t>Divide-se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 6 dezenas por 4. Obtém-se 1 dezena, e sobram 2 dezenas.</a:t>
            </a:r>
            <a:endParaRPr lang="pt-BR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D500D29-4FB3-7212-88C9-EB6A91BBAA5B}"/>
              </a:ext>
            </a:extLst>
          </p:cNvPr>
          <p:cNvSpPr/>
          <p:nvPr/>
        </p:nvSpPr>
        <p:spPr>
          <a:xfrm rot="10800000">
            <a:off x="8477387" y="5384153"/>
            <a:ext cx="826846" cy="5545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618CE42-49F3-D563-E83D-44FDB19E6C42}"/>
              </a:ext>
            </a:extLst>
          </p:cNvPr>
          <p:cNvSpPr txBox="1"/>
          <p:nvPr/>
        </p:nvSpPr>
        <p:spPr>
          <a:xfrm>
            <a:off x="9646694" y="5049996"/>
            <a:ext cx="2350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200" dirty="0">
                <a:latin typeface="Roboto" panose="02000000000000000000" pitchFamily="2" charset="0"/>
                <a:ea typeface="Roboto" panose="02000000000000000000" pitchFamily="2" charset="0"/>
              </a:rPr>
              <a:t>T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roca-se 2 dezenas por 20 unidades e junta-se</a:t>
            </a:r>
          </a:p>
          <a:p>
            <a:pPr algn="l"/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com as 4 unidades existentes. Depois, divide-se 24 unidades por 4, obtendo-se 6 unidades. Portanto, 64 ÷ 4 = 16.</a:t>
            </a:r>
            <a:endParaRPr lang="pt-BR" sz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1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04217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Potenciação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tângulo 65">
                <a:extLst>
                  <a:ext uri="{FF2B5EF4-FFF2-40B4-BE49-F238E27FC236}">
                    <a16:creationId xmlns:a16="http://schemas.microsoft.com/office/drawing/2014/main" id="{DF613E5C-7289-4445-8857-DB5039C7FD91}"/>
                  </a:ext>
                </a:extLst>
              </p:cNvPr>
              <p:cNvSpPr/>
              <p:nvPr/>
            </p:nvSpPr>
            <p:spPr>
              <a:xfrm>
                <a:off x="671134" y="1301824"/>
                <a:ext cx="10849732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2000" dirty="0">
                    <a:latin typeface="Roboto"/>
                  </a:rPr>
                  <a:t>Uma maneira de representar multiplicações em que todos os fatores são iguais é utilizando uma operação chamada potenciação.</a:t>
                </a:r>
              </a:p>
              <a:p>
                <a:endParaRPr lang="pt-BR" sz="2000" dirty="0">
                  <a:latin typeface="Roboto"/>
                </a:endParaRPr>
              </a:p>
              <a:p>
                <a:r>
                  <a:rPr lang="pt-BR" sz="2000" dirty="0">
                    <a:latin typeface="Roboto"/>
                  </a:rPr>
                  <a:t>Exemplos: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pt-BR" sz="2000" dirty="0">
                    <a:latin typeface="Roboto"/>
                  </a:rPr>
                  <a:t>8 x 8 também pode ser indicado da seguinte maneira: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pt-BR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sz="2000" b="0" dirty="0">
                    <a:latin typeface="Roboto"/>
                  </a:rPr>
                  <a:t>;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pt-BR" sz="2000" dirty="0">
                  <a:latin typeface="Roboto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pt-BR" sz="2000" dirty="0">
                    <a:latin typeface="Roboto"/>
                  </a:rPr>
                  <a:t>2 x 2 x 2 também pode ser indicado da seguinte maneira: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pt-BR" sz="2000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pt-BR" sz="2000" b="0" dirty="0">
                  <a:latin typeface="Roboto"/>
                </a:endParaRPr>
              </a:p>
              <a:p>
                <a:endParaRPr lang="pt-BR" sz="2000" dirty="0">
                  <a:latin typeface="Roboto"/>
                </a:endParaRPr>
              </a:p>
              <a:p>
                <a:r>
                  <a:rPr lang="pt-BR" sz="2000" dirty="0">
                    <a:latin typeface="Roboto"/>
                  </a:rPr>
                  <a:t>O números representados por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i="1" dirty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pt-BR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sz="2000" dirty="0">
                    <a:latin typeface="Roboto"/>
                  </a:rPr>
                  <a:t> 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sz="2000" i="1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BR" sz="2000" dirty="0">
                    <a:latin typeface="Roboto"/>
                  </a:rPr>
                  <a:t> são chamados de potências. </a:t>
                </a:r>
              </a:p>
              <a:p>
                <a:endParaRPr lang="pt-BR" sz="2000" dirty="0">
                  <a:latin typeface="Roboto"/>
                </a:endParaRPr>
              </a:p>
            </p:txBody>
          </p:sp>
        </mc:Choice>
        <mc:Fallback xmlns="">
          <p:sp>
            <p:nvSpPr>
              <p:cNvPr id="66" name="Retângulo 65">
                <a:extLst>
                  <a:ext uri="{FF2B5EF4-FFF2-40B4-BE49-F238E27FC236}">
                    <a16:creationId xmlns:a16="http://schemas.microsoft.com/office/drawing/2014/main" id="{DF613E5C-7289-4445-8857-DB5039C7FD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34" y="1301824"/>
                <a:ext cx="10849732" cy="3170099"/>
              </a:xfrm>
              <a:prstGeom prst="rect">
                <a:avLst/>
              </a:prstGeom>
              <a:blipFill>
                <a:blip r:embed="rId2"/>
                <a:stretch>
                  <a:fillRect l="-562" t="-96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Subtítulo 4">
            <a:extLst>
              <a:ext uri="{FF2B5EF4-FFF2-40B4-BE49-F238E27FC236}">
                <a16:creationId xmlns:a16="http://schemas.microsoft.com/office/drawing/2014/main" id="{2BEA8C11-703F-4A2B-811B-1AFABEDBA6C1}"/>
              </a:ext>
            </a:extLst>
          </p:cNvPr>
          <p:cNvSpPr txBox="1">
            <a:spLocks/>
          </p:cNvSpPr>
          <p:nvPr/>
        </p:nvSpPr>
        <p:spPr>
          <a:xfrm>
            <a:off x="10352163" y="5245053"/>
            <a:ext cx="594297" cy="510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Robot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4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8353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37056436-F46D-5D84-11FF-E23D36CBB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8916" y="4270429"/>
            <a:ext cx="8354167" cy="160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8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1154</Words>
  <Application>Microsoft Office PowerPoint</Application>
  <PresentationFormat>Widescreen</PresentationFormat>
  <Paragraphs>249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171</cp:revision>
  <dcterms:created xsi:type="dcterms:W3CDTF">2019-03-06T17:56:01Z</dcterms:created>
  <dcterms:modified xsi:type="dcterms:W3CDTF">2023-06-02T18:59:04Z</dcterms:modified>
</cp:coreProperties>
</file>