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57" r:id="rId4"/>
    <p:sldId id="261" r:id="rId5"/>
    <p:sldId id="264" r:id="rId6"/>
    <p:sldId id="265" r:id="rId7"/>
    <p:sldId id="267" r:id="rId8"/>
    <p:sldId id="266" r:id="rId9"/>
    <p:sldId id="269" r:id="rId10"/>
    <p:sldId id="270" r:id="rId11"/>
    <p:sldId id="271" r:id="rId12"/>
    <p:sldId id="281" r:id="rId13"/>
    <p:sldId id="282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CE3BC9-2531-A829-715D-7FC058EFBD80}" name="André Saretto" initials="AS" userId="S::ed-andres@ftd.com.br::b239a105-e8bc-4162-9e0d-5eaa1bcd07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A5F62-AC01-4143-B0B4-0BF7F8AA24CF}" v="16" dt="2023-05-19T17:40:25.381"/>
    <p1510:client id="{CD4C17AF-4E25-9E84-0E50-44965633A6CD}" v="21" dt="2023-05-23T13:18:27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5.xml"/><Relationship Id="rId3" Type="http://schemas.openxmlformats.org/officeDocument/2006/relationships/slide" Target="../slides/slide6.xml"/><Relationship Id="rId7" Type="http://schemas.openxmlformats.org/officeDocument/2006/relationships/slide" Target="../slides/slide14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11.xml"/><Relationship Id="rId5" Type="http://schemas.openxmlformats.org/officeDocument/2006/relationships/slide" Target="../slides/slide9.xml"/><Relationship Id="rId4" Type="http://schemas.openxmlformats.org/officeDocument/2006/relationships/slide" Target="../slides/slide7.xml"/><Relationship Id="rId9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D66EF7E-E68A-4F69-81C1-F34451E1DDB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1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1" action="ppaction://hlinksldjump"/>
            </a:rPr>
            <a:t>– Capa de livro e quarta capa</a:t>
          </a:r>
          <a:endParaRPr lang="en-US" sz="1600" dirty="0"/>
        </a:p>
      </dgm:t>
    </dgm:pt>
    <dgm:pt modelId="{197F2E5E-4B32-4617-ADD5-0F6DB901EC4C}" type="parTrans" cxnId="{47E8EC45-DDDA-4DC1-980A-9BE45FE6666B}">
      <dgm:prSet/>
      <dgm:spPr/>
      <dgm:t>
        <a:bodyPr/>
        <a:lstStyle/>
        <a:p>
          <a:endParaRPr lang="en-US"/>
        </a:p>
      </dgm:t>
    </dgm:pt>
    <dgm:pt modelId="{DA505C56-A700-4856-886C-74A7E12E1EE3}" type="sibTrans" cxnId="{47E8EC45-DDDA-4DC1-980A-9BE45FE6666B}">
      <dgm:prSet/>
      <dgm:spPr/>
      <dgm:t>
        <a:bodyPr/>
        <a:lstStyle/>
        <a:p>
          <a:endParaRPr lang="en-US"/>
        </a:p>
      </dgm:t>
    </dgm:pt>
    <dgm:pt modelId="{F8069943-B338-41D8-AC5C-7654CC5EC779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2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2" action="ppaction://hlinksldjump"/>
            </a:rPr>
            <a:t>– Quarta capa de livro e comentário do leitor</a:t>
          </a:r>
          <a:endParaRPr lang="en-US" sz="1600" dirty="0"/>
        </a:p>
      </dgm:t>
    </dgm:pt>
    <dgm:pt modelId="{EDF1AE46-CE69-43BA-837F-1B9735086F25}" type="parTrans" cxnId="{9B997E8E-F0ED-456C-8520-FBC0842B91CC}">
      <dgm:prSet/>
      <dgm:spPr/>
      <dgm:t>
        <a:bodyPr/>
        <a:lstStyle/>
        <a:p>
          <a:endParaRPr lang="en-US"/>
        </a:p>
      </dgm:t>
    </dgm:pt>
    <dgm:pt modelId="{831963E2-6400-47B9-9124-76BA1BC3B7F7}" type="sibTrans" cxnId="{9B997E8E-F0ED-456C-8520-FBC0842B91CC}">
      <dgm:prSet/>
      <dgm:spPr/>
      <dgm:t>
        <a:bodyPr/>
        <a:lstStyle/>
        <a:p>
          <a:endParaRPr lang="en-US"/>
        </a:p>
      </dgm:t>
    </dgm:pt>
    <dgm:pt modelId="{55DCCAC6-434C-4EA2-9C3A-E82C5EC5168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3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3" action="ppaction://hlinksldjump"/>
            </a:rPr>
            <a:t>– Linguagem verbal e linguagem não verbal</a:t>
          </a:r>
          <a:endParaRPr lang="en-US" sz="1600" dirty="0"/>
        </a:p>
      </dgm:t>
    </dgm:pt>
    <dgm:pt modelId="{2597FFF0-7494-4592-A5B4-E3FC30EB594D}" type="parTrans" cxnId="{A74BAECD-E5C3-45A7-81C3-BF65B1028DD4}">
      <dgm:prSet/>
      <dgm:spPr/>
      <dgm:t>
        <a:bodyPr/>
        <a:lstStyle/>
        <a:p>
          <a:endParaRPr lang="en-US"/>
        </a:p>
      </dgm:t>
    </dgm:pt>
    <dgm:pt modelId="{E99C5578-030E-478C-83C1-B5162C19A96C}" type="sibTrans" cxnId="{A74BAECD-E5C3-45A7-81C3-BF65B1028DD4}">
      <dgm:prSet/>
      <dgm:spPr/>
      <dgm:t>
        <a:bodyPr/>
        <a:lstStyle/>
        <a:p>
          <a:endParaRPr lang="en-US"/>
        </a:p>
      </dgm:t>
    </dgm:pt>
    <dgm:pt modelId="{C68D41A5-84F8-48E5-9CED-831B6F3F5B1C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4" action="ppaction://hlinksldjump"/>
            </a:rPr>
            <a:t>Estudo dos sentidos </a:t>
          </a:r>
          <a:r>
            <a:rPr lang="pt-BR" sz="1600" dirty="0">
              <a:hlinkClick xmlns:r="http://schemas.openxmlformats.org/officeDocument/2006/relationships" r:id="rId4" action="ppaction://hlinksldjump"/>
            </a:rPr>
            <a:t>– Variação linguística e adequação de linguagem</a:t>
          </a:r>
          <a:endParaRPr lang="en-US" sz="1600" dirty="0"/>
        </a:p>
      </dgm:t>
    </dgm:pt>
    <dgm:pt modelId="{94D91AEC-4013-4FC6-ACA9-A764CB6B2FAA}" type="parTrans" cxnId="{398519E0-5FDA-47B5-A800-456F19FBC233}">
      <dgm:prSet/>
      <dgm:spPr/>
      <dgm:t>
        <a:bodyPr/>
        <a:lstStyle/>
        <a:p>
          <a:endParaRPr lang="en-US"/>
        </a:p>
      </dgm:t>
    </dgm:pt>
    <dgm:pt modelId="{802F0A8D-0784-4CB6-B554-4DE691F12EE8}" type="sibTrans" cxnId="{398519E0-5FDA-47B5-A800-456F19FBC233}">
      <dgm:prSet/>
      <dgm:spPr/>
      <dgm:t>
        <a:bodyPr/>
        <a:lstStyle/>
        <a:p>
          <a:endParaRPr lang="en-US"/>
        </a:p>
      </dgm:t>
    </dgm:pt>
    <dgm:pt modelId="{5E6F7141-FA59-4CD7-8FF7-5C6FC1A13D4E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5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5" action="ppaction://hlinksldjump"/>
            </a:rPr>
            <a:t>– Narrativa de aventura</a:t>
          </a:r>
          <a:endParaRPr lang="en-US" sz="1600" dirty="0"/>
        </a:p>
      </dgm:t>
    </dgm:pt>
    <dgm:pt modelId="{972185F9-D5AE-4019-B3E3-85964688415B}" type="parTrans" cxnId="{15DD5733-88FD-43E2-BC62-BE20AB6FEA3C}">
      <dgm:prSet/>
      <dgm:spPr/>
      <dgm:t>
        <a:bodyPr/>
        <a:lstStyle/>
        <a:p>
          <a:endParaRPr lang="en-US"/>
        </a:p>
      </dgm:t>
    </dgm:pt>
    <dgm:pt modelId="{005A549E-AE69-4996-93AA-251BCE5363D9}" type="sibTrans" cxnId="{15DD5733-88FD-43E2-BC62-BE20AB6FEA3C}">
      <dgm:prSet/>
      <dgm:spPr/>
      <dgm:t>
        <a:bodyPr/>
        <a:lstStyle/>
        <a:p>
          <a:endParaRPr lang="en-US"/>
        </a:p>
      </dgm:t>
    </dgm:pt>
    <dgm:pt modelId="{67D4DD36-7167-4EE3-AAB6-6D16D695BE11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6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6" action="ppaction://hlinksldjump"/>
            </a:rPr>
            <a:t>– Substantivo</a:t>
          </a:r>
          <a:endParaRPr lang="en-US" sz="1600" dirty="0"/>
        </a:p>
      </dgm:t>
    </dgm:pt>
    <dgm:pt modelId="{D68DCF56-0B94-4506-BB95-063CC2EEC129}" type="parTrans" cxnId="{85B43EC0-2D78-4BE2-9848-FA24266D2417}">
      <dgm:prSet/>
      <dgm:spPr/>
      <dgm:t>
        <a:bodyPr/>
        <a:lstStyle/>
        <a:p>
          <a:endParaRPr lang="en-US"/>
        </a:p>
      </dgm:t>
    </dgm:pt>
    <dgm:pt modelId="{EE0149F7-8B24-4181-9018-1C693B6CA4A8}" type="sibTrans" cxnId="{85B43EC0-2D78-4BE2-9848-FA24266D2417}">
      <dgm:prSet/>
      <dgm:spPr/>
      <dgm:t>
        <a:bodyPr/>
        <a:lstStyle/>
        <a:p>
          <a:endParaRPr lang="en-US"/>
        </a:p>
      </dgm:t>
    </dgm:pt>
    <dgm:pt modelId="{846A9A2A-2D19-40DC-9A48-11C1C4D7E700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7" action="ppaction://hlinksldjump"/>
            </a:rPr>
            <a:t>Estudo de escrita e oralidade </a:t>
          </a:r>
          <a:r>
            <a:rPr lang="pt-BR" sz="1600" dirty="0">
              <a:hlinkClick xmlns:r="http://schemas.openxmlformats.org/officeDocument/2006/relationships" r:id="rId7" action="ppaction://hlinksldjump"/>
            </a:rPr>
            <a:t>– Sinais de pontuação: travessão, ponto de exclamação, ponto de interrogação e reticências</a:t>
          </a:r>
          <a:endParaRPr lang="en-US" sz="1600" dirty="0"/>
        </a:p>
      </dgm:t>
    </dgm:pt>
    <dgm:pt modelId="{671BB904-173B-4107-B167-E34F951644DC}" type="parTrans" cxnId="{A4D84759-85CC-40C7-8EDE-6AF8F76AB63E}">
      <dgm:prSet/>
      <dgm:spPr/>
      <dgm:t>
        <a:bodyPr/>
        <a:lstStyle/>
        <a:p>
          <a:endParaRPr lang="en-US"/>
        </a:p>
      </dgm:t>
    </dgm:pt>
    <dgm:pt modelId="{782E218C-F8B1-40C8-BBCE-2A773AF2B597}" type="sibTrans" cxnId="{A4D84759-85CC-40C7-8EDE-6AF8F76AB63E}">
      <dgm:prSet/>
      <dgm:spPr/>
      <dgm:t>
        <a:bodyPr/>
        <a:lstStyle/>
        <a:p>
          <a:endParaRPr lang="en-US"/>
        </a:p>
      </dgm:t>
    </dgm:pt>
    <dgm:pt modelId="{89F76081-474B-4721-B88A-8D51A4BA0CF7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8" action="ppaction://hlinksldjump"/>
            </a:rPr>
            <a:t>Outras linguagens </a:t>
          </a:r>
          <a:r>
            <a:rPr lang="pt-BR" sz="1600" dirty="0">
              <a:hlinkClick xmlns:r="http://schemas.openxmlformats.org/officeDocument/2006/relationships" r:id="rId8" action="ppaction://hlinksldjump"/>
            </a:rPr>
            <a:t>– Arte e universo literário</a:t>
          </a:r>
          <a:endParaRPr lang="en-US" sz="1600" dirty="0"/>
        </a:p>
      </dgm:t>
    </dgm:pt>
    <dgm:pt modelId="{9C53B806-B818-4303-9C3A-F92B9B492799}" type="parTrans" cxnId="{3756D28C-518B-455B-8605-8E3779C17C90}">
      <dgm:prSet/>
      <dgm:spPr/>
      <dgm:t>
        <a:bodyPr/>
        <a:lstStyle/>
        <a:p>
          <a:endParaRPr lang="en-US"/>
        </a:p>
      </dgm:t>
    </dgm:pt>
    <dgm:pt modelId="{14493090-2A11-45A4-B04C-C1E5D35F00B7}" type="sibTrans" cxnId="{3756D28C-518B-455B-8605-8E3779C17C90}">
      <dgm:prSet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600" b="1" noProof="0" dirty="0">
              <a:hlinkClick xmlns:r="http://schemas.openxmlformats.org/officeDocument/2006/relationships" r:id="rId9" action="ppaction://hlinksldjump"/>
            </a:rPr>
            <a:t>Imagem</a:t>
          </a:r>
          <a:r>
            <a:rPr lang="en-US" sz="1600" b="1" dirty="0">
              <a:hlinkClick xmlns:r="http://schemas.openxmlformats.org/officeDocument/2006/relationships" r:id="rId9" action="ppaction://hlinksldjump"/>
            </a:rPr>
            <a:t> de </a:t>
          </a:r>
          <a:r>
            <a:rPr lang="pt-BR" sz="1600" b="1" noProof="0" dirty="0">
              <a:hlinkClick xmlns:r="http://schemas.openxmlformats.org/officeDocument/2006/relationships" r:id="rId9" action="ppaction://hlinksldjump"/>
            </a:rPr>
            <a:t>abertura</a:t>
          </a:r>
          <a:endParaRPr lang="pt-BR" sz="1600" b="1" noProof="0" dirty="0"/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/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9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9"/>
      <dgm:spPr/>
    </dgm:pt>
    <dgm:pt modelId="{6ED7848D-AF23-4B80-9CFE-5690AC4806C2}" type="pres">
      <dgm:prSet presAssocID="{00D4A4E5-B87F-4FD6-95A8-366532276A02}" presName="vert1" presStyleCnt="0"/>
      <dgm:spPr/>
    </dgm:pt>
    <dgm:pt modelId="{8375AD7D-9BA0-48EC-8DB6-6934D928E08F}" type="pres">
      <dgm:prSet presAssocID="{ED66EF7E-E68A-4F69-81C1-F34451E1DDBF}" presName="thickLine" presStyleLbl="alignNode1" presStyleIdx="1" presStyleCnt="9"/>
      <dgm:spPr/>
    </dgm:pt>
    <dgm:pt modelId="{55424B32-6F98-4A37-B7BC-EB6630670268}" type="pres">
      <dgm:prSet presAssocID="{ED66EF7E-E68A-4F69-81C1-F34451E1DDBF}" presName="horz1" presStyleCnt="0"/>
      <dgm:spPr/>
    </dgm:pt>
    <dgm:pt modelId="{C94B488D-1DF0-444E-A485-232FFC4B36EE}" type="pres">
      <dgm:prSet presAssocID="{ED66EF7E-E68A-4F69-81C1-F34451E1DDBF}" presName="tx1" presStyleLbl="revTx" presStyleIdx="1" presStyleCnt="9"/>
      <dgm:spPr/>
    </dgm:pt>
    <dgm:pt modelId="{878A8FE1-2DD0-4F8E-AEF5-BC2CDA1E06E5}" type="pres">
      <dgm:prSet presAssocID="{ED66EF7E-E68A-4F69-81C1-F34451E1DDBF}" presName="vert1" presStyleCnt="0"/>
      <dgm:spPr/>
    </dgm:pt>
    <dgm:pt modelId="{AB9CB741-FC9F-421B-8DB7-B6256D0F3B01}" type="pres">
      <dgm:prSet presAssocID="{F8069943-B338-41D8-AC5C-7654CC5EC779}" presName="thickLine" presStyleLbl="alignNode1" presStyleIdx="2" presStyleCnt="9"/>
      <dgm:spPr/>
    </dgm:pt>
    <dgm:pt modelId="{CE984AFA-2276-4665-B3E4-870BCCCADBF7}" type="pres">
      <dgm:prSet presAssocID="{F8069943-B338-41D8-AC5C-7654CC5EC779}" presName="horz1" presStyleCnt="0"/>
      <dgm:spPr/>
    </dgm:pt>
    <dgm:pt modelId="{1E358535-3292-4668-BE9F-829874D637BB}" type="pres">
      <dgm:prSet presAssocID="{F8069943-B338-41D8-AC5C-7654CC5EC779}" presName="tx1" presStyleLbl="revTx" presStyleIdx="2" presStyleCnt="9"/>
      <dgm:spPr/>
    </dgm:pt>
    <dgm:pt modelId="{1AF210EC-C83A-4CBC-BC37-A37200C508D6}" type="pres">
      <dgm:prSet presAssocID="{F8069943-B338-41D8-AC5C-7654CC5EC779}" presName="vert1" presStyleCnt="0"/>
      <dgm:spPr/>
    </dgm:pt>
    <dgm:pt modelId="{314D560E-CBD9-4858-A0A2-945D9A381B28}" type="pres">
      <dgm:prSet presAssocID="{55DCCAC6-434C-4EA2-9C3A-E82C5EC5168F}" presName="thickLine" presStyleLbl="alignNode1" presStyleIdx="3" presStyleCnt="9"/>
      <dgm:spPr/>
    </dgm:pt>
    <dgm:pt modelId="{064B011C-4EF7-4679-9BCB-EDCCC550CD86}" type="pres">
      <dgm:prSet presAssocID="{55DCCAC6-434C-4EA2-9C3A-E82C5EC5168F}" presName="horz1" presStyleCnt="0"/>
      <dgm:spPr/>
    </dgm:pt>
    <dgm:pt modelId="{D33FB54E-1E02-4083-9007-E663036D183D}" type="pres">
      <dgm:prSet presAssocID="{55DCCAC6-434C-4EA2-9C3A-E82C5EC5168F}" presName="tx1" presStyleLbl="revTx" presStyleIdx="3" presStyleCnt="9"/>
      <dgm:spPr/>
    </dgm:pt>
    <dgm:pt modelId="{A2853312-89A8-4D70-98A9-132D6EB00EC4}" type="pres">
      <dgm:prSet presAssocID="{55DCCAC6-434C-4EA2-9C3A-E82C5EC5168F}" presName="vert1" presStyleCnt="0"/>
      <dgm:spPr/>
    </dgm:pt>
    <dgm:pt modelId="{D0219F05-B755-4B07-A349-B9A905942F22}" type="pres">
      <dgm:prSet presAssocID="{C68D41A5-84F8-48E5-9CED-831B6F3F5B1C}" presName="thickLine" presStyleLbl="alignNode1" presStyleIdx="4" presStyleCnt="9"/>
      <dgm:spPr/>
    </dgm:pt>
    <dgm:pt modelId="{D23D9EAC-31DF-4560-9523-74C7BD4031A9}" type="pres">
      <dgm:prSet presAssocID="{C68D41A5-84F8-48E5-9CED-831B6F3F5B1C}" presName="horz1" presStyleCnt="0"/>
      <dgm:spPr/>
    </dgm:pt>
    <dgm:pt modelId="{1BE8540D-2B5F-4BF4-B8D2-940F6A10819C}" type="pres">
      <dgm:prSet presAssocID="{C68D41A5-84F8-48E5-9CED-831B6F3F5B1C}" presName="tx1" presStyleLbl="revTx" presStyleIdx="4" presStyleCnt="9"/>
      <dgm:spPr/>
    </dgm:pt>
    <dgm:pt modelId="{832639FA-BCCC-4CAE-A1AE-DB4CF5BA3A80}" type="pres">
      <dgm:prSet presAssocID="{C68D41A5-84F8-48E5-9CED-831B6F3F5B1C}" presName="vert1" presStyleCnt="0"/>
      <dgm:spPr/>
    </dgm:pt>
    <dgm:pt modelId="{E0ACE31B-7687-4EE7-9573-63F09584CD36}" type="pres">
      <dgm:prSet presAssocID="{5E6F7141-FA59-4CD7-8FF7-5C6FC1A13D4E}" presName="thickLine" presStyleLbl="alignNode1" presStyleIdx="5" presStyleCnt="9"/>
      <dgm:spPr/>
    </dgm:pt>
    <dgm:pt modelId="{4A9E3B3C-54F8-4B4F-AC3E-24B85842DAD5}" type="pres">
      <dgm:prSet presAssocID="{5E6F7141-FA59-4CD7-8FF7-5C6FC1A13D4E}" presName="horz1" presStyleCnt="0"/>
      <dgm:spPr/>
    </dgm:pt>
    <dgm:pt modelId="{3EA07746-CFD6-4C68-B8CF-A378C033D107}" type="pres">
      <dgm:prSet presAssocID="{5E6F7141-FA59-4CD7-8FF7-5C6FC1A13D4E}" presName="tx1" presStyleLbl="revTx" presStyleIdx="5" presStyleCnt="9"/>
      <dgm:spPr/>
    </dgm:pt>
    <dgm:pt modelId="{0EFEDC27-1B45-4FDE-B738-C8AD75EE6341}" type="pres">
      <dgm:prSet presAssocID="{5E6F7141-FA59-4CD7-8FF7-5C6FC1A13D4E}" presName="vert1" presStyleCnt="0"/>
      <dgm:spPr/>
    </dgm:pt>
    <dgm:pt modelId="{2721A207-0C1E-469B-8CAD-57DF57B826C1}" type="pres">
      <dgm:prSet presAssocID="{67D4DD36-7167-4EE3-AAB6-6D16D695BE11}" presName="thickLine" presStyleLbl="alignNode1" presStyleIdx="6" presStyleCnt="9"/>
      <dgm:spPr/>
    </dgm:pt>
    <dgm:pt modelId="{DE259A85-32B1-4FE4-BC9D-D8F56AD70206}" type="pres">
      <dgm:prSet presAssocID="{67D4DD36-7167-4EE3-AAB6-6D16D695BE11}" presName="horz1" presStyleCnt="0"/>
      <dgm:spPr/>
    </dgm:pt>
    <dgm:pt modelId="{35BBE7E9-1C6D-479C-8269-B5715E8054B8}" type="pres">
      <dgm:prSet presAssocID="{67D4DD36-7167-4EE3-AAB6-6D16D695BE11}" presName="tx1" presStyleLbl="revTx" presStyleIdx="6" presStyleCnt="9"/>
      <dgm:spPr/>
    </dgm:pt>
    <dgm:pt modelId="{86A3F955-2C1E-49E7-9BE8-8CF707D0EF1B}" type="pres">
      <dgm:prSet presAssocID="{67D4DD36-7167-4EE3-AAB6-6D16D695BE11}" presName="vert1" presStyleCnt="0"/>
      <dgm:spPr/>
    </dgm:pt>
    <dgm:pt modelId="{C019E50D-7D0C-4C09-894F-53A069A93C4A}" type="pres">
      <dgm:prSet presAssocID="{846A9A2A-2D19-40DC-9A48-11C1C4D7E700}" presName="thickLine" presStyleLbl="alignNode1" presStyleIdx="7" presStyleCnt="9"/>
      <dgm:spPr/>
    </dgm:pt>
    <dgm:pt modelId="{1323866F-FF28-4E48-813E-C42AF0CB83FA}" type="pres">
      <dgm:prSet presAssocID="{846A9A2A-2D19-40DC-9A48-11C1C4D7E700}" presName="horz1" presStyleCnt="0"/>
      <dgm:spPr/>
    </dgm:pt>
    <dgm:pt modelId="{A1DD4CE9-A4F0-49C0-86F6-A3E81DAC25DD}" type="pres">
      <dgm:prSet presAssocID="{846A9A2A-2D19-40DC-9A48-11C1C4D7E700}" presName="tx1" presStyleLbl="revTx" presStyleIdx="7" presStyleCnt="9"/>
      <dgm:spPr/>
    </dgm:pt>
    <dgm:pt modelId="{7D4FEA9E-2348-4731-9063-FDCAD978C014}" type="pres">
      <dgm:prSet presAssocID="{846A9A2A-2D19-40DC-9A48-11C1C4D7E700}" presName="vert1" presStyleCnt="0"/>
      <dgm:spPr/>
    </dgm:pt>
    <dgm:pt modelId="{6446D9C9-28CA-481A-BB4C-074C2097E0FE}" type="pres">
      <dgm:prSet presAssocID="{89F76081-474B-4721-B88A-8D51A4BA0CF7}" presName="thickLine" presStyleLbl="alignNode1" presStyleIdx="8" presStyleCnt="9"/>
      <dgm:spPr/>
    </dgm:pt>
    <dgm:pt modelId="{20F995C1-147E-431B-BB8C-11EDA345A614}" type="pres">
      <dgm:prSet presAssocID="{89F76081-474B-4721-B88A-8D51A4BA0CF7}" presName="horz1" presStyleCnt="0"/>
      <dgm:spPr/>
    </dgm:pt>
    <dgm:pt modelId="{A42FD2D2-2791-43B4-990E-17A6A95C4302}" type="pres">
      <dgm:prSet presAssocID="{89F76081-474B-4721-B88A-8D51A4BA0CF7}" presName="tx1" presStyleLbl="revTx" presStyleIdx="8" presStyleCnt="9"/>
      <dgm:spPr/>
    </dgm:pt>
    <dgm:pt modelId="{FA734EF9-BC0A-4C7C-B70E-86EDC0ADE505}" type="pres">
      <dgm:prSet presAssocID="{89F76081-474B-4721-B88A-8D51A4BA0CF7}" presName="vert1" presStyleCnt="0"/>
      <dgm:spPr/>
    </dgm:pt>
  </dgm:ptLst>
  <dgm:cxnLst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D775502B-0E68-4137-A8F8-0D7FF73A3F0D}" type="presOf" srcId="{67D4DD36-7167-4EE3-AAB6-6D16D695BE11}" destId="{35BBE7E9-1C6D-479C-8269-B5715E8054B8}" srcOrd="0" destOrd="0" presId="urn:microsoft.com/office/officeart/2008/layout/LinedList"/>
    <dgm:cxn modelId="{15DD5733-88FD-43E2-BC62-BE20AB6FEA3C}" srcId="{9D9C0E9A-327C-40DB-A9EB-983EC9E0D98F}" destId="{5E6F7141-FA59-4CD7-8FF7-5C6FC1A13D4E}" srcOrd="5" destOrd="0" parTransId="{972185F9-D5AE-4019-B3E3-85964688415B}" sibTransId="{005A549E-AE69-4996-93AA-251BCE5363D9}"/>
    <dgm:cxn modelId="{0F46F333-64E5-4C0A-9481-7327FFD62ED0}" type="presOf" srcId="{846A9A2A-2D19-40DC-9A48-11C1C4D7E700}" destId="{A1DD4CE9-A4F0-49C0-86F6-A3E81DAC25DD}" srcOrd="0" destOrd="0" presId="urn:microsoft.com/office/officeart/2008/layout/LinedList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47E8EC45-DDDA-4DC1-980A-9BE45FE6666B}" srcId="{9D9C0E9A-327C-40DB-A9EB-983EC9E0D98F}" destId="{ED66EF7E-E68A-4F69-81C1-F34451E1DDBF}" srcOrd="1" destOrd="0" parTransId="{197F2E5E-4B32-4617-ADD5-0F6DB901EC4C}" sibTransId="{DA505C56-A700-4856-886C-74A7E12E1EE3}"/>
    <dgm:cxn modelId="{6C2AB851-94C8-442B-B7B9-F1DD95B11ED8}" type="presOf" srcId="{C68D41A5-84F8-48E5-9CED-831B6F3F5B1C}" destId="{1BE8540D-2B5F-4BF4-B8D2-940F6A10819C}" srcOrd="0" destOrd="0" presId="urn:microsoft.com/office/officeart/2008/layout/LinedList"/>
    <dgm:cxn modelId="{10835E76-19D6-4796-A57D-19E70C1A368C}" type="presOf" srcId="{5E6F7141-FA59-4CD7-8FF7-5C6FC1A13D4E}" destId="{3EA07746-CFD6-4C68-B8CF-A378C033D107}" srcOrd="0" destOrd="0" presId="urn:microsoft.com/office/officeart/2008/layout/LinedList"/>
    <dgm:cxn modelId="{A4D84759-85CC-40C7-8EDE-6AF8F76AB63E}" srcId="{9D9C0E9A-327C-40DB-A9EB-983EC9E0D98F}" destId="{846A9A2A-2D19-40DC-9A48-11C1C4D7E700}" srcOrd="7" destOrd="0" parTransId="{671BB904-173B-4107-B167-E34F951644DC}" sibTransId="{782E218C-F8B1-40C8-BBCE-2A773AF2B597}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BF5A8883-F9F2-4E44-ABBC-881FCCF815D6}" type="presOf" srcId="{ED66EF7E-E68A-4F69-81C1-F34451E1DDBF}" destId="{C94B488D-1DF0-444E-A485-232FFC4B36EE}" srcOrd="0" destOrd="0" presId="urn:microsoft.com/office/officeart/2008/layout/LinedList"/>
    <dgm:cxn modelId="{3756D28C-518B-455B-8605-8E3779C17C90}" srcId="{9D9C0E9A-327C-40DB-A9EB-983EC9E0D98F}" destId="{89F76081-474B-4721-B88A-8D51A4BA0CF7}" srcOrd="8" destOrd="0" parTransId="{9C53B806-B818-4303-9C3A-F92B9B492799}" sibTransId="{14493090-2A11-45A4-B04C-C1E5D35F00B7}"/>
    <dgm:cxn modelId="{9B997E8E-F0ED-456C-8520-FBC0842B91CC}" srcId="{9D9C0E9A-327C-40DB-A9EB-983EC9E0D98F}" destId="{F8069943-B338-41D8-AC5C-7654CC5EC779}" srcOrd="2" destOrd="0" parTransId="{EDF1AE46-CE69-43BA-837F-1B9735086F25}" sibTransId="{831963E2-6400-47B9-9124-76BA1BC3B7F7}"/>
    <dgm:cxn modelId="{20934F9E-4611-4400-9C97-4EC4B0DFE91B}" type="presOf" srcId="{89F76081-474B-4721-B88A-8D51A4BA0CF7}" destId="{A42FD2D2-2791-43B4-990E-17A6A95C4302}" srcOrd="0" destOrd="0" presId="urn:microsoft.com/office/officeart/2008/layout/LinedList"/>
    <dgm:cxn modelId="{8748FCAE-C0DC-4976-B4C7-144BC3A27056}" type="presOf" srcId="{55DCCAC6-434C-4EA2-9C3A-E82C5EC5168F}" destId="{D33FB54E-1E02-4083-9007-E663036D183D}" srcOrd="0" destOrd="0" presId="urn:microsoft.com/office/officeart/2008/layout/LinedList"/>
    <dgm:cxn modelId="{03E201B6-C70A-4D3B-80B1-7C4FD475813B}" type="presOf" srcId="{F8069943-B338-41D8-AC5C-7654CC5EC779}" destId="{1E358535-3292-4668-BE9F-829874D637BB}" srcOrd="0" destOrd="0" presId="urn:microsoft.com/office/officeart/2008/layout/LinedList"/>
    <dgm:cxn modelId="{85B43EC0-2D78-4BE2-9848-FA24266D2417}" srcId="{9D9C0E9A-327C-40DB-A9EB-983EC9E0D98F}" destId="{67D4DD36-7167-4EE3-AAB6-6D16D695BE11}" srcOrd="6" destOrd="0" parTransId="{D68DCF56-0B94-4506-BB95-063CC2EEC129}" sibTransId="{EE0149F7-8B24-4181-9018-1C693B6CA4A8}"/>
    <dgm:cxn modelId="{A74BAECD-E5C3-45A7-81C3-BF65B1028DD4}" srcId="{9D9C0E9A-327C-40DB-A9EB-983EC9E0D98F}" destId="{55DCCAC6-434C-4EA2-9C3A-E82C5EC5168F}" srcOrd="3" destOrd="0" parTransId="{2597FFF0-7494-4592-A5B4-E3FC30EB594D}" sibTransId="{E99C5578-030E-478C-83C1-B5162C19A96C}"/>
    <dgm:cxn modelId="{398519E0-5FDA-47B5-A800-456F19FBC233}" srcId="{9D9C0E9A-327C-40DB-A9EB-983EC9E0D98F}" destId="{C68D41A5-84F8-48E5-9CED-831B6F3F5B1C}" srcOrd="4" destOrd="0" parTransId="{94D91AEC-4013-4FC6-ACA9-A764CB6B2FAA}" sibTransId="{802F0A8D-0784-4CB6-B554-4DE691F12EE8}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AE680168-EFEC-42CE-A945-F1A2A969E890}" type="presParOf" srcId="{983EBE8F-2CFB-4918-8A71-8FB6106D1EE5}" destId="{8375AD7D-9BA0-48EC-8DB6-6934D928E08F}" srcOrd="2" destOrd="0" presId="urn:microsoft.com/office/officeart/2008/layout/LinedList"/>
    <dgm:cxn modelId="{5D982353-5C09-4040-A019-19647AA810F5}" type="presParOf" srcId="{983EBE8F-2CFB-4918-8A71-8FB6106D1EE5}" destId="{55424B32-6F98-4A37-B7BC-EB6630670268}" srcOrd="3" destOrd="0" presId="urn:microsoft.com/office/officeart/2008/layout/LinedList"/>
    <dgm:cxn modelId="{4A5BFB8E-2039-46F9-93AA-422AA5BA3ECF}" type="presParOf" srcId="{55424B32-6F98-4A37-B7BC-EB6630670268}" destId="{C94B488D-1DF0-444E-A485-232FFC4B36EE}" srcOrd="0" destOrd="0" presId="urn:microsoft.com/office/officeart/2008/layout/LinedList"/>
    <dgm:cxn modelId="{B68F6C99-B036-4B5E-BF4B-A0B926A2B18A}" type="presParOf" srcId="{55424B32-6F98-4A37-B7BC-EB6630670268}" destId="{878A8FE1-2DD0-4F8E-AEF5-BC2CDA1E06E5}" srcOrd="1" destOrd="0" presId="urn:microsoft.com/office/officeart/2008/layout/LinedList"/>
    <dgm:cxn modelId="{E75F825D-1F78-4DFD-B2D8-B6433D604056}" type="presParOf" srcId="{983EBE8F-2CFB-4918-8A71-8FB6106D1EE5}" destId="{AB9CB741-FC9F-421B-8DB7-B6256D0F3B01}" srcOrd="4" destOrd="0" presId="urn:microsoft.com/office/officeart/2008/layout/LinedList"/>
    <dgm:cxn modelId="{9BA57E1F-8E03-4368-BC01-7F555D563597}" type="presParOf" srcId="{983EBE8F-2CFB-4918-8A71-8FB6106D1EE5}" destId="{CE984AFA-2276-4665-B3E4-870BCCCADBF7}" srcOrd="5" destOrd="0" presId="urn:microsoft.com/office/officeart/2008/layout/LinedList"/>
    <dgm:cxn modelId="{63EB8368-4536-4B97-918B-23DDC22136A5}" type="presParOf" srcId="{CE984AFA-2276-4665-B3E4-870BCCCADBF7}" destId="{1E358535-3292-4668-BE9F-829874D637BB}" srcOrd="0" destOrd="0" presId="urn:microsoft.com/office/officeart/2008/layout/LinedList"/>
    <dgm:cxn modelId="{238B27B8-D6BB-45C1-AD3D-C5EF693FFFBB}" type="presParOf" srcId="{CE984AFA-2276-4665-B3E4-870BCCCADBF7}" destId="{1AF210EC-C83A-4CBC-BC37-A37200C508D6}" srcOrd="1" destOrd="0" presId="urn:microsoft.com/office/officeart/2008/layout/LinedList"/>
    <dgm:cxn modelId="{F2B9FA33-255E-40BE-BA48-3C594948DBDD}" type="presParOf" srcId="{983EBE8F-2CFB-4918-8A71-8FB6106D1EE5}" destId="{314D560E-CBD9-4858-A0A2-945D9A381B28}" srcOrd="6" destOrd="0" presId="urn:microsoft.com/office/officeart/2008/layout/LinedList"/>
    <dgm:cxn modelId="{9EC1A6A8-A900-453D-8A3D-68A82D9A6564}" type="presParOf" srcId="{983EBE8F-2CFB-4918-8A71-8FB6106D1EE5}" destId="{064B011C-4EF7-4679-9BCB-EDCCC550CD86}" srcOrd="7" destOrd="0" presId="urn:microsoft.com/office/officeart/2008/layout/LinedList"/>
    <dgm:cxn modelId="{6EFC5C35-5C0A-4DFD-89A8-67842B67AB7C}" type="presParOf" srcId="{064B011C-4EF7-4679-9BCB-EDCCC550CD86}" destId="{D33FB54E-1E02-4083-9007-E663036D183D}" srcOrd="0" destOrd="0" presId="urn:microsoft.com/office/officeart/2008/layout/LinedList"/>
    <dgm:cxn modelId="{75DE68F6-B908-4F7F-AA96-6B46BB254A82}" type="presParOf" srcId="{064B011C-4EF7-4679-9BCB-EDCCC550CD86}" destId="{A2853312-89A8-4D70-98A9-132D6EB00EC4}" srcOrd="1" destOrd="0" presId="urn:microsoft.com/office/officeart/2008/layout/LinedList"/>
    <dgm:cxn modelId="{4CA343A4-1527-456C-93C0-EFA11492316B}" type="presParOf" srcId="{983EBE8F-2CFB-4918-8A71-8FB6106D1EE5}" destId="{D0219F05-B755-4B07-A349-B9A905942F22}" srcOrd="8" destOrd="0" presId="urn:microsoft.com/office/officeart/2008/layout/LinedList"/>
    <dgm:cxn modelId="{DB3BAD92-760D-445B-BC49-C608591E75C2}" type="presParOf" srcId="{983EBE8F-2CFB-4918-8A71-8FB6106D1EE5}" destId="{D23D9EAC-31DF-4560-9523-74C7BD4031A9}" srcOrd="9" destOrd="0" presId="urn:microsoft.com/office/officeart/2008/layout/LinedList"/>
    <dgm:cxn modelId="{4BCA9BFA-BFC3-495C-9B6F-3022331DE3EB}" type="presParOf" srcId="{D23D9EAC-31DF-4560-9523-74C7BD4031A9}" destId="{1BE8540D-2B5F-4BF4-B8D2-940F6A10819C}" srcOrd="0" destOrd="0" presId="urn:microsoft.com/office/officeart/2008/layout/LinedList"/>
    <dgm:cxn modelId="{46B7073D-58B1-4D38-BE41-F58C6B7945BA}" type="presParOf" srcId="{D23D9EAC-31DF-4560-9523-74C7BD4031A9}" destId="{832639FA-BCCC-4CAE-A1AE-DB4CF5BA3A80}" srcOrd="1" destOrd="0" presId="urn:microsoft.com/office/officeart/2008/layout/LinedList"/>
    <dgm:cxn modelId="{FE1B6F59-0679-40BC-A8B1-FE2115947F0C}" type="presParOf" srcId="{983EBE8F-2CFB-4918-8A71-8FB6106D1EE5}" destId="{E0ACE31B-7687-4EE7-9573-63F09584CD36}" srcOrd="10" destOrd="0" presId="urn:microsoft.com/office/officeart/2008/layout/LinedList"/>
    <dgm:cxn modelId="{981D8DFD-6179-4358-884E-1DA895176A40}" type="presParOf" srcId="{983EBE8F-2CFB-4918-8A71-8FB6106D1EE5}" destId="{4A9E3B3C-54F8-4B4F-AC3E-24B85842DAD5}" srcOrd="11" destOrd="0" presId="urn:microsoft.com/office/officeart/2008/layout/LinedList"/>
    <dgm:cxn modelId="{1862CC9E-A4A4-4239-A6D6-3C878FD1DDE7}" type="presParOf" srcId="{4A9E3B3C-54F8-4B4F-AC3E-24B85842DAD5}" destId="{3EA07746-CFD6-4C68-B8CF-A378C033D107}" srcOrd="0" destOrd="0" presId="urn:microsoft.com/office/officeart/2008/layout/LinedList"/>
    <dgm:cxn modelId="{4BC60919-8C55-49B6-B33F-8A484449F2E2}" type="presParOf" srcId="{4A9E3B3C-54F8-4B4F-AC3E-24B85842DAD5}" destId="{0EFEDC27-1B45-4FDE-B738-C8AD75EE6341}" srcOrd="1" destOrd="0" presId="urn:microsoft.com/office/officeart/2008/layout/LinedList"/>
    <dgm:cxn modelId="{1F7DCE1C-FBF1-49C4-8B1C-5E69D113E13A}" type="presParOf" srcId="{983EBE8F-2CFB-4918-8A71-8FB6106D1EE5}" destId="{2721A207-0C1E-469B-8CAD-57DF57B826C1}" srcOrd="12" destOrd="0" presId="urn:microsoft.com/office/officeart/2008/layout/LinedList"/>
    <dgm:cxn modelId="{BB7D6D23-B886-42CF-9F54-01F3877062A3}" type="presParOf" srcId="{983EBE8F-2CFB-4918-8A71-8FB6106D1EE5}" destId="{DE259A85-32B1-4FE4-BC9D-D8F56AD70206}" srcOrd="13" destOrd="0" presId="urn:microsoft.com/office/officeart/2008/layout/LinedList"/>
    <dgm:cxn modelId="{55651C5E-9B1D-4788-9447-FA61A63EB5B4}" type="presParOf" srcId="{DE259A85-32B1-4FE4-BC9D-D8F56AD70206}" destId="{35BBE7E9-1C6D-479C-8269-B5715E8054B8}" srcOrd="0" destOrd="0" presId="urn:microsoft.com/office/officeart/2008/layout/LinedList"/>
    <dgm:cxn modelId="{B6FCACAE-4580-442E-8999-8046116A16DA}" type="presParOf" srcId="{DE259A85-32B1-4FE4-BC9D-D8F56AD70206}" destId="{86A3F955-2C1E-49E7-9BE8-8CF707D0EF1B}" srcOrd="1" destOrd="0" presId="urn:microsoft.com/office/officeart/2008/layout/LinedList"/>
    <dgm:cxn modelId="{69716FD3-C931-4133-84CB-553153EE9B69}" type="presParOf" srcId="{983EBE8F-2CFB-4918-8A71-8FB6106D1EE5}" destId="{C019E50D-7D0C-4C09-894F-53A069A93C4A}" srcOrd="14" destOrd="0" presId="urn:microsoft.com/office/officeart/2008/layout/LinedList"/>
    <dgm:cxn modelId="{F42079DB-13D5-4874-8FAC-F5CFDF6DA75D}" type="presParOf" srcId="{983EBE8F-2CFB-4918-8A71-8FB6106D1EE5}" destId="{1323866F-FF28-4E48-813E-C42AF0CB83FA}" srcOrd="15" destOrd="0" presId="urn:microsoft.com/office/officeart/2008/layout/LinedList"/>
    <dgm:cxn modelId="{0C663916-55A4-4174-8870-4E8B27729569}" type="presParOf" srcId="{1323866F-FF28-4E48-813E-C42AF0CB83FA}" destId="{A1DD4CE9-A4F0-49C0-86F6-A3E81DAC25DD}" srcOrd="0" destOrd="0" presId="urn:microsoft.com/office/officeart/2008/layout/LinedList"/>
    <dgm:cxn modelId="{A6BAC83B-5E6F-4067-B919-5689DDEE38A5}" type="presParOf" srcId="{1323866F-FF28-4E48-813E-C42AF0CB83FA}" destId="{7D4FEA9E-2348-4731-9063-FDCAD978C014}" srcOrd="1" destOrd="0" presId="urn:microsoft.com/office/officeart/2008/layout/LinedList"/>
    <dgm:cxn modelId="{C89E747D-12E1-4D3E-84E9-4E32E6609BC3}" type="presParOf" srcId="{983EBE8F-2CFB-4918-8A71-8FB6106D1EE5}" destId="{6446D9C9-28CA-481A-BB4C-074C2097E0FE}" srcOrd="16" destOrd="0" presId="urn:microsoft.com/office/officeart/2008/layout/LinedList"/>
    <dgm:cxn modelId="{F4228EDE-8ADB-42AE-8FA6-57CCDB16E525}" type="presParOf" srcId="{983EBE8F-2CFB-4918-8A71-8FB6106D1EE5}" destId="{20F995C1-147E-431B-BB8C-11EDA345A614}" srcOrd="17" destOrd="0" presId="urn:microsoft.com/office/officeart/2008/layout/LinedList"/>
    <dgm:cxn modelId="{286E8806-F670-4922-B7BD-9C4DB884FD6C}" type="presParOf" srcId="{20F995C1-147E-431B-BB8C-11EDA345A614}" destId="{A42FD2D2-2791-43B4-990E-17A6A95C4302}" srcOrd="0" destOrd="0" presId="urn:microsoft.com/office/officeart/2008/layout/LinedList"/>
    <dgm:cxn modelId="{A3CDF135-3CB3-433E-8CAC-DA80CC060142}" type="presParOf" srcId="{20F995C1-147E-431B-BB8C-11EDA345A614}" destId="{FA734EF9-BC0A-4C7C-B70E-86EDC0ADE5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BCC5C3-0A1A-481A-BFDD-9BC55487CCC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FC3DEB-8418-40ED-BCD9-8E4024E69A45}">
      <dgm:prSet phldrT="[Texto]" custT="1"/>
      <dgm:spPr/>
      <dgm:t>
        <a:bodyPr/>
        <a:lstStyle/>
        <a:p>
          <a:r>
            <a:rPr lang="pt-BR" sz="1800" b="1" dirty="0">
              <a:solidFill>
                <a:srgbClr val="2F2F2E"/>
              </a:solidFill>
            </a:rPr>
            <a:t>Substantivo comum e próprio</a:t>
          </a:r>
          <a:endParaRPr lang="pt-BR" sz="1800" dirty="0">
            <a:solidFill>
              <a:srgbClr val="2F2F2E"/>
            </a:solidFill>
          </a:endParaRPr>
        </a:p>
      </dgm:t>
    </dgm:pt>
    <dgm:pt modelId="{A449875B-1FA6-455E-AAA8-E235BEDE6540}" type="parTrans" cxnId="{A58C471A-F4B9-4652-ABFB-23FD9DF12398}">
      <dgm:prSet/>
      <dgm:spPr/>
      <dgm:t>
        <a:bodyPr/>
        <a:lstStyle/>
        <a:p>
          <a:endParaRPr lang="pt-BR"/>
        </a:p>
      </dgm:t>
    </dgm:pt>
    <dgm:pt modelId="{13CE92BF-BDDD-4A89-9A2C-6E0D00DD64C3}" type="sibTrans" cxnId="{A58C471A-F4B9-4652-ABFB-23FD9DF12398}">
      <dgm:prSet/>
      <dgm:spPr/>
      <dgm:t>
        <a:bodyPr/>
        <a:lstStyle/>
        <a:p>
          <a:endParaRPr lang="pt-BR"/>
        </a:p>
      </dgm:t>
    </dgm:pt>
    <dgm:pt modelId="{73BBF148-8F75-4234-B711-C95CCE2204CA}">
      <dgm:prSet phldrT="[Texto]" custT="1"/>
      <dgm:spPr/>
      <dgm:t>
        <a:bodyPr/>
        <a:lstStyle/>
        <a:p>
          <a:r>
            <a:rPr lang="pt-BR" sz="1800" b="1" dirty="0">
              <a:solidFill>
                <a:srgbClr val="2F2F2E"/>
              </a:solidFill>
            </a:rPr>
            <a:t>Substantivo comum </a:t>
          </a:r>
          <a:r>
            <a:rPr lang="pt-BR" sz="1800" b="0" dirty="0">
              <a:solidFill>
                <a:srgbClr val="2F2F2E"/>
              </a:solidFill>
            </a:rPr>
            <a:t>é a palavra que nomeia seres, em geral, de uma mesma espécie ou categoria.</a:t>
          </a:r>
          <a:endParaRPr lang="pt-BR" sz="1800" dirty="0">
            <a:solidFill>
              <a:srgbClr val="2F2F2E"/>
            </a:solidFill>
          </a:endParaRPr>
        </a:p>
      </dgm:t>
    </dgm:pt>
    <dgm:pt modelId="{EE8B2C48-6266-40AF-975A-BD237EEC95DE}" type="parTrans" cxnId="{D4A9D262-9BC9-4727-95E7-E0F014B747E0}">
      <dgm:prSet/>
      <dgm:spPr/>
      <dgm:t>
        <a:bodyPr/>
        <a:lstStyle/>
        <a:p>
          <a:endParaRPr lang="pt-BR"/>
        </a:p>
      </dgm:t>
    </dgm:pt>
    <dgm:pt modelId="{606925AD-7481-45FF-9A6D-252161C1408E}" type="sibTrans" cxnId="{D4A9D262-9BC9-4727-95E7-E0F014B747E0}">
      <dgm:prSet/>
      <dgm:spPr/>
      <dgm:t>
        <a:bodyPr/>
        <a:lstStyle/>
        <a:p>
          <a:endParaRPr lang="pt-BR"/>
        </a:p>
      </dgm:t>
    </dgm:pt>
    <dgm:pt modelId="{F81BC872-BFE3-44F1-B508-C4236FD59BB8}">
      <dgm:prSet phldrT="[Texto]" custT="1"/>
      <dgm:spPr/>
      <dgm:t>
        <a:bodyPr/>
        <a:lstStyle/>
        <a:p>
          <a:r>
            <a:rPr lang="pt-BR" sz="1800" b="1" dirty="0">
              <a:solidFill>
                <a:srgbClr val="2F2F2E"/>
              </a:solidFill>
            </a:rPr>
            <a:t>Substantivo próprio </a:t>
          </a:r>
          <a:r>
            <a:rPr lang="pt-BR" sz="1800" b="0" dirty="0">
              <a:solidFill>
                <a:srgbClr val="2F2F2E"/>
              </a:solidFill>
            </a:rPr>
            <a:t>é a palavra que nomeia um ser particular de uma mesma espécie ou categoria. Deve ser escrito com letra inicial maiúscula.</a:t>
          </a:r>
          <a:endParaRPr lang="pt-BR" sz="1800" dirty="0">
            <a:solidFill>
              <a:srgbClr val="2F2F2E"/>
            </a:solidFill>
          </a:endParaRPr>
        </a:p>
      </dgm:t>
    </dgm:pt>
    <dgm:pt modelId="{1515F985-9857-4597-9B8A-58E9212E28C7}" type="parTrans" cxnId="{B646B393-2772-4001-906E-A2F6B0352269}">
      <dgm:prSet/>
      <dgm:spPr/>
      <dgm:t>
        <a:bodyPr/>
        <a:lstStyle/>
        <a:p>
          <a:endParaRPr lang="pt-BR"/>
        </a:p>
      </dgm:t>
    </dgm:pt>
    <dgm:pt modelId="{332ECA72-E154-46B0-84C6-7810213D6A7B}" type="sibTrans" cxnId="{B646B393-2772-4001-906E-A2F6B0352269}">
      <dgm:prSet/>
      <dgm:spPr/>
      <dgm:t>
        <a:bodyPr/>
        <a:lstStyle/>
        <a:p>
          <a:endParaRPr lang="pt-BR"/>
        </a:p>
      </dgm:t>
    </dgm:pt>
    <dgm:pt modelId="{D7CEE5B8-A028-4CC8-97D4-3903ABAE9BD4}" type="pres">
      <dgm:prSet presAssocID="{D1BCC5C3-0A1A-481A-BFDD-9BC55487CCC9}" presName="list" presStyleCnt="0">
        <dgm:presLayoutVars>
          <dgm:dir/>
          <dgm:animLvl val="lvl"/>
        </dgm:presLayoutVars>
      </dgm:prSet>
      <dgm:spPr/>
    </dgm:pt>
    <dgm:pt modelId="{64746C5A-CFA2-453D-A813-072BE1988A0A}" type="pres">
      <dgm:prSet presAssocID="{A4FC3DEB-8418-40ED-BCD9-8E4024E69A45}" presName="posSpace" presStyleCnt="0"/>
      <dgm:spPr/>
    </dgm:pt>
    <dgm:pt modelId="{1F385453-2303-4759-8005-947F7515C364}" type="pres">
      <dgm:prSet presAssocID="{A4FC3DEB-8418-40ED-BCD9-8E4024E69A45}" presName="vertFlow" presStyleCnt="0"/>
      <dgm:spPr/>
    </dgm:pt>
    <dgm:pt modelId="{CAF7B4FB-1C6E-4290-B1A4-A1674A7DEF80}" type="pres">
      <dgm:prSet presAssocID="{A4FC3DEB-8418-40ED-BCD9-8E4024E69A45}" presName="topSpace" presStyleCnt="0"/>
      <dgm:spPr/>
    </dgm:pt>
    <dgm:pt modelId="{AA2803FB-5576-425A-B055-A0B4238EF5E4}" type="pres">
      <dgm:prSet presAssocID="{A4FC3DEB-8418-40ED-BCD9-8E4024E69A45}" presName="firstComp" presStyleCnt="0"/>
      <dgm:spPr/>
    </dgm:pt>
    <dgm:pt modelId="{DA1A645B-5AEA-4B1A-B7A1-8500709DCFD1}" type="pres">
      <dgm:prSet presAssocID="{A4FC3DEB-8418-40ED-BCD9-8E4024E69A45}" presName="firstChild" presStyleLbl="bgAccFollowNode1" presStyleIdx="0" presStyleCnt="2"/>
      <dgm:spPr/>
    </dgm:pt>
    <dgm:pt modelId="{1452BC5E-5938-4369-A4E9-3D95CC5DB404}" type="pres">
      <dgm:prSet presAssocID="{A4FC3DEB-8418-40ED-BCD9-8E4024E69A45}" presName="firstChildTx" presStyleLbl="bgAccFollowNode1" presStyleIdx="0" presStyleCnt="2">
        <dgm:presLayoutVars>
          <dgm:bulletEnabled val="1"/>
        </dgm:presLayoutVars>
      </dgm:prSet>
      <dgm:spPr/>
    </dgm:pt>
    <dgm:pt modelId="{AE65815C-F080-41C8-BD87-B8FBC9A7C61B}" type="pres">
      <dgm:prSet presAssocID="{F81BC872-BFE3-44F1-B508-C4236FD59BB8}" presName="comp" presStyleCnt="0"/>
      <dgm:spPr/>
    </dgm:pt>
    <dgm:pt modelId="{5AF275DE-DE82-4746-A2BC-4645CFE19971}" type="pres">
      <dgm:prSet presAssocID="{F81BC872-BFE3-44F1-B508-C4236FD59BB8}" presName="child" presStyleLbl="bgAccFollowNode1" presStyleIdx="1" presStyleCnt="2"/>
      <dgm:spPr/>
    </dgm:pt>
    <dgm:pt modelId="{2CEC28B1-FE7A-4B4B-97FD-E69CA8E56C7B}" type="pres">
      <dgm:prSet presAssocID="{F81BC872-BFE3-44F1-B508-C4236FD59BB8}" presName="childTx" presStyleLbl="bgAccFollowNode1" presStyleIdx="1" presStyleCnt="2">
        <dgm:presLayoutVars>
          <dgm:bulletEnabled val="1"/>
        </dgm:presLayoutVars>
      </dgm:prSet>
      <dgm:spPr/>
    </dgm:pt>
    <dgm:pt modelId="{D8D8D03F-C982-4F50-BF1C-5649C2EEEE44}" type="pres">
      <dgm:prSet presAssocID="{A4FC3DEB-8418-40ED-BCD9-8E4024E69A45}" presName="negSpace" presStyleCnt="0"/>
      <dgm:spPr/>
    </dgm:pt>
    <dgm:pt modelId="{8DEC294B-F8AE-4E78-9F99-65DB35FBBCC8}" type="pres">
      <dgm:prSet presAssocID="{A4FC3DEB-8418-40ED-BCD9-8E4024E69A45}" presName="circle" presStyleLbl="node1" presStyleIdx="0" presStyleCnt="1"/>
      <dgm:spPr/>
    </dgm:pt>
  </dgm:ptLst>
  <dgm:cxnLst>
    <dgm:cxn modelId="{A58C471A-F4B9-4652-ABFB-23FD9DF12398}" srcId="{D1BCC5C3-0A1A-481A-BFDD-9BC55487CCC9}" destId="{A4FC3DEB-8418-40ED-BCD9-8E4024E69A45}" srcOrd="0" destOrd="0" parTransId="{A449875B-1FA6-455E-AAA8-E235BEDE6540}" sibTransId="{13CE92BF-BDDD-4A89-9A2C-6E0D00DD64C3}"/>
    <dgm:cxn modelId="{84C58C30-A243-4933-9400-A7C1DAE41DFE}" type="presOf" srcId="{F81BC872-BFE3-44F1-B508-C4236FD59BB8}" destId="{2CEC28B1-FE7A-4B4B-97FD-E69CA8E56C7B}" srcOrd="1" destOrd="0" presId="urn:microsoft.com/office/officeart/2005/8/layout/hList9"/>
    <dgm:cxn modelId="{20D5D738-6F92-4BD7-965E-A4D009EA833D}" type="presOf" srcId="{73BBF148-8F75-4234-B711-C95CCE2204CA}" destId="{1452BC5E-5938-4369-A4E9-3D95CC5DB404}" srcOrd="1" destOrd="0" presId="urn:microsoft.com/office/officeart/2005/8/layout/hList9"/>
    <dgm:cxn modelId="{ACAA6E3E-1B49-4943-8414-EF8BDC1ECD42}" type="presOf" srcId="{A4FC3DEB-8418-40ED-BCD9-8E4024E69A45}" destId="{8DEC294B-F8AE-4E78-9F99-65DB35FBBCC8}" srcOrd="0" destOrd="0" presId="urn:microsoft.com/office/officeart/2005/8/layout/hList9"/>
    <dgm:cxn modelId="{D4A9D262-9BC9-4727-95E7-E0F014B747E0}" srcId="{A4FC3DEB-8418-40ED-BCD9-8E4024E69A45}" destId="{73BBF148-8F75-4234-B711-C95CCE2204CA}" srcOrd="0" destOrd="0" parTransId="{EE8B2C48-6266-40AF-975A-BD237EEC95DE}" sibTransId="{606925AD-7481-45FF-9A6D-252161C1408E}"/>
    <dgm:cxn modelId="{2F24EB4D-450D-4DB0-BC06-3501E71F04E7}" type="presOf" srcId="{D1BCC5C3-0A1A-481A-BFDD-9BC55487CCC9}" destId="{D7CEE5B8-A028-4CC8-97D4-3903ABAE9BD4}" srcOrd="0" destOrd="0" presId="urn:microsoft.com/office/officeart/2005/8/layout/hList9"/>
    <dgm:cxn modelId="{DCC42987-D9A8-479F-9D5B-DA27F1C88F50}" type="presOf" srcId="{F81BC872-BFE3-44F1-B508-C4236FD59BB8}" destId="{5AF275DE-DE82-4746-A2BC-4645CFE19971}" srcOrd="0" destOrd="0" presId="urn:microsoft.com/office/officeart/2005/8/layout/hList9"/>
    <dgm:cxn modelId="{B646B393-2772-4001-906E-A2F6B0352269}" srcId="{A4FC3DEB-8418-40ED-BCD9-8E4024E69A45}" destId="{F81BC872-BFE3-44F1-B508-C4236FD59BB8}" srcOrd="1" destOrd="0" parTransId="{1515F985-9857-4597-9B8A-58E9212E28C7}" sibTransId="{332ECA72-E154-46B0-84C6-7810213D6A7B}"/>
    <dgm:cxn modelId="{927550BB-493D-4661-A51D-F68F16034B47}" type="presOf" srcId="{73BBF148-8F75-4234-B711-C95CCE2204CA}" destId="{DA1A645B-5AEA-4B1A-B7A1-8500709DCFD1}" srcOrd="0" destOrd="0" presId="urn:microsoft.com/office/officeart/2005/8/layout/hList9"/>
    <dgm:cxn modelId="{7DC637D0-8F3A-46D6-9278-B6B470B70DE6}" type="presParOf" srcId="{D7CEE5B8-A028-4CC8-97D4-3903ABAE9BD4}" destId="{64746C5A-CFA2-453D-A813-072BE1988A0A}" srcOrd="0" destOrd="0" presId="urn:microsoft.com/office/officeart/2005/8/layout/hList9"/>
    <dgm:cxn modelId="{2D26A78A-92BC-4108-8458-8746FFEFFDAD}" type="presParOf" srcId="{D7CEE5B8-A028-4CC8-97D4-3903ABAE9BD4}" destId="{1F385453-2303-4759-8005-947F7515C364}" srcOrd="1" destOrd="0" presId="urn:microsoft.com/office/officeart/2005/8/layout/hList9"/>
    <dgm:cxn modelId="{B7E9C96C-3666-4C96-BC23-B2EC61F3EDFF}" type="presParOf" srcId="{1F385453-2303-4759-8005-947F7515C364}" destId="{CAF7B4FB-1C6E-4290-B1A4-A1674A7DEF80}" srcOrd="0" destOrd="0" presId="urn:microsoft.com/office/officeart/2005/8/layout/hList9"/>
    <dgm:cxn modelId="{DA2A8473-42E4-4656-B325-E06CC8E3C155}" type="presParOf" srcId="{1F385453-2303-4759-8005-947F7515C364}" destId="{AA2803FB-5576-425A-B055-A0B4238EF5E4}" srcOrd="1" destOrd="0" presId="urn:microsoft.com/office/officeart/2005/8/layout/hList9"/>
    <dgm:cxn modelId="{BDBD16B1-0BE6-4152-BCC0-B6F3614DD7DA}" type="presParOf" srcId="{AA2803FB-5576-425A-B055-A0B4238EF5E4}" destId="{DA1A645B-5AEA-4B1A-B7A1-8500709DCFD1}" srcOrd="0" destOrd="0" presId="urn:microsoft.com/office/officeart/2005/8/layout/hList9"/>
    <dgm:cxn modelId="{ED91AE8C-E2F7-406D-A650-EE5ECC5A3C06}" type="presParOf" srcId="{AA2803FB-5576-425A-B055-A0B4238EF5E4}" destId="{1452BC5E-5938-4369-A4E9-3D95CC5DB404}" srcOrd="1" destOrd="0" presId="urn:microsoft.com/office/officeart/2005/8/layout/hList9"/>
    <dgm:cxn modelId="{9A94D70C-DE26-4288-ABE7-12590AD555DB}" type="presParOf" srcId="{1F385453-2303-4759-8005-947F7515C364}" destId="{AE65815C-F080-41C8-BD87-B8FBC9A7C61B}" srcOrd="2" destOrd="0" presId="urn:microsoft.com/office/officeart/2005/8/layout/hList9"/>
    <dgm:cxn modelId="{1AA8F87D-7DB0-4E3C-AB74-9A1A43D98B59}" type="presParOf" srcId="{AE65815C-F080-41C8-BD87-B8FBC9A7C61B}" destId="{5AF275DE-DE82-4746-A2BC-4645CFE19971}" srcOrd="0" destOrd="0" presId="urn:microsoft.com/office/officeart/2005/8/layout/hList9"/>
    <dgm:cxn modelId="{0E76E521-44B5-4580-AF25-87A0EECFB4A4}" type="presParOf" srcId="{AE65815C-F080-41C8-BD87-B8FBC9A7C61B}" destId="{2CEC28B1-FE7A-4B4B-97FD-E69CA8E56C7B}" srcOrd="1" destOrd="0" presId="urn:microsoft.com/office/officeart/2005/8/layout/hList9"/>
    <dgm:cxn modelId="{2A9700A5-4A60-4983-8D00-AB2FD4CBF38E}" type="presParOf" srcId="{D7CEE5B8-A028-4CC8-97D4-3903ABAE9BD4}" destId="{D8D8D03F-C982-4F50-BF1C-5649C2EEEE44}" srcOrd="2" destOrd="0" presId="urn:microsoft.com/office/officeart/2005/8/layout/hList9"/>
    <dgm:cxn modelId="{F11A0CA3-25AB-46CA-B6A2-5C6DA5738E90}" type="presParOf" srcId="{D7CEE5B8-A028-4CC8-97D4-3903ABAE9BD4}" destId="{8DEC294B-F8AE-4E78-9F99-65DB35FBBCC8}" srcOrd="3" destOrd="0" presId="urn:microsoft.com/office/officeart/2005/8/layout/hList9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BCC5C3-0A1A-481A-BFDD-9BC55487CCC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FC3DEB-8418-40ED-BCD9-8E4024E69A45}">
      <dgm:prSet phldrT="[Texto]" custT="1"/>
      <dgm:spPr/>
      <dgm:t>
        <a:bodyPr/>
        <a:lstStyle/>
        <a:p>
          <a:r>
            <a:rPr lang="pt-BR" sz="1800" b="1" dirty="0">
              <a:solidFill>
                <a:srgbClr val="2F2F2E"/>
              </a:solidFill>
            </a:rPr>
            <a:t>Substantivo primitivo e derivado</a:t>
          </a:r>
          <a:endParaRPr lang="pt-BR" sz="1800" dirty="0">
            <a:solidFill>
              <a:srgbClr val="2F2F2E"/>
            </a:solidFill>
          </a:endParaRPr>
        </a:p>
      </dgm:t>
    </dgm:pt>
    <dgm:pt modelId="{A449875B-1FA6-455E-AAA8-E235BEDE6540}" type="parTrans" cxnId="{A58C471A-F4B9-4652-ABFB-23FD9DF12398}">
      <dgm:prSet/>
      <dgm:spPr/>
      <dgm:t>
        <a:bodyPr/>
        <a:lstStyle/>
        <a:p>
          <a:endParaRPr lang="pt-BR"/>
        </a:p>
      </dgm:t>
    </dgm:pt>
    <dgm:pt modelId="{13CE92BF-BDDD-4A89-9A2C-6E0D00DD64C3}" type="sibTrans" cxnId="{A58C471A-F4B9-4652-ABFB-23FD9DF12398}">
      <dgm:prSet/>
      <dgm:spPr/>
      <dgm:t>
        <a:bodyPr/>
        <a:lstStyle/>
        <a:p>
          <a:endParaRPr lang="pt-BR"/>
        </a:p>
      </dgm:t>
    </dgm:pt>
    <dgm:pt modelId="{73BBF148-8F75-4234-B711-C95CCE2204CA}">
      <dgm:prSet phldrT="[Texto]" custT="1"/>
      <dgm:spPr/>
      <dgm:t>
        <a:bodyPr/>
        <a:lstStyle/>
        <a:p>
          <a:r>
            <a:rPr lang="pt-BR" sz="1800" b="1" dirty="0">
              <a:solidFill>
                <a:srgbClr val="2F2F2E"/>
              </a:solidFill>
            </a:rPr>
            <a:t>Substantivo primitivo</a:t>
          </a:r>
          <a:r>
            <a:rPr lang="pt-BR" sz="1800" dirty="0">
              <a:solidFill>
                <a:srgbClr val="2F2F2E"/>
              </a:solidFill>
            </a:rPr>
            <a:t> é a palavra que não deriva de nenhuma outra palavra.</a:t>
          </a:r>
        </a:p>
      </dgm:t>
    </dgm:pt>
    <dgm:pt modelId="{EE8B2C48-6266-40AF-975A-BD237EEC95DE}" type="parTrans" cxnId="{D4A9D262-9BC9-4727-95E7-E0F014B747E0}">
      <dgm:prSet/>
      <dgm:spPr/>
      <dgm:t>
        <a:bodyPr/>
        <a:lstStyle/>
        <a:p>
          <a:endParaRPr lang="pt-BR"/>
        </a:p>
      </dgm:t>
    </dgm:pt>
    <dgm:pt modelId="{606925AD-7481-45FF-9A6D-252161C1408E}" type="sibTrans" cxnId="{D4A9D262-9BC9-4727-95E7-E0F014B747E0}">
      <dgm:prSet/>
      <dgm:spPr/>
      <dgm:t>
        <a:bodyPr/>
        <a:lstStyle/>
        <a:p>
          <a:endParaRPr lang="pt-BR"/>
        </a:p>
      </dgm:t>
    </dgm:pt>
    <dgm:pt modelId="{F81BC872-BFE3-44F1-B508-C4236FD59BB8}">
      <dgm:prSet phldrT="[Texto]" custT="1"/>
      <dgm:spPr/>
      <dgm:t>
        <a:bodyPr/>
        <a:lstStyle/>
        <a:p>
          <a:r>
            <a:rPr lang="pt-BR" sz="1800" b="1" dirty="0">
              <a:solidFill>
                <a:srgbClr val="2F2F2E"/>
              </a:solidFill>
            </a:rPr>
            <a:t>Substantivo derivado</a:t>
          </a:r>
          <a:r>
            <a:rPr lang="pt-BR" sz="1800" dirty="0">
              <a:solidFill>
                <a:srgbClr val="2F2F2E"/>
              </a:solidFill>
            </a:rPr>
            <a:t> é a palavra formada a partir de outra palavra, substantivo ou não.</a:t>
          </a:r>
        </a:p>
      </dgm:t>
    </dgm:pt>
    <dgm:pt modelId="{1515F985-9857-4597-9B8A-58E9212E28C7}" type="parTrans" cxnId="{B646B393-2772-4001-906E-A2F6B0352269}">
      <dgm:prSet/>
      <dgm:spPr/>
      <dgm:t>
        <a:bodyPr/>
        <a:lstStyle/>
        <a:p>
          <a:endParaRPr lang="pt-BR"/>
        </a:p>
      </dgm:t>
    </dgm:pt>
    <dgm:pt modelId="{332ECA72-E154-46B0-84C6-7810213D6A7B}" type="sibTrans" cxnId="{B646B393-2772-4001-906E-A2F6B0352269}">
      <dgm:prSet/>
      <dgm:spPr/>
      <dgm:t>
        <a:bodyPr/>
        <a:lstStyle/>
        <a:p>
          <a:endParaRPr lang="pt-BR"/>
        </a:p>
      </dgm:t>
    </dgm:pt>
    <dgm:pt modelId="{D7CEE5B8-A028-4CC8-97D4-3903ABAE9BD4}" type="pres">
      <dgm:prSet presAssocID="{D1BCC5C3-0A1A-481A-BFDD-9BC55487CCC9}" presName="list" presStyleCnt="0">
        <dgm:presLayoutVars>
          <dgm:dir/>
          <dgm:animLvl val="lvl"/>
        </dgm:presLayoutVars>
      </dgm:prSet>
      <dgm:spPr/>
    </dgm:pt>
    <dgm:pt modelId="{64746C5A-CFA2-453D-A813-072BE1988A0A}" type="pres">
      <dgm:prSet presAssocID="{A4FC3DEB-8418-40ED-BCD9-8E4024E69A45}" presName="posSpace" presStyleCnt="0"/>
      <dgm:spPr/>
    </dgm:pt>
    <dgm:pt modelId="{1F385453-2303-4759-8005-947F7515C364}" type="pres">
      <dgm:prSet presAssocID="{A4FC3DEB-8418-40ED-BCD9-8E4024E69A45}" presName="vertFlow" presStyleCnt="0"/>
      <dgm:spPr/>
    </dgm:pt>
    <dgm:pt modelId="{CAF7B4FB-1C6E-4290-B1A4-A1674A7DEF80}" type="pres">
      <dgm:prSet presAssocID="{A4FC3DEB-8418-40ED-BCD9-8E4024E69A45}" presName="topSpace" presStyleCnt="0"/>
      <dgm:spPr/>
    </dgm:pt>
    <dgm:pt modelId="{AA2803FB-5576-425A-B055-A0B4238EF5E4}" type="pres">
      <dgm:prSet presAssocID="{A4FC3DEB-8418-40ED-BCD9-8E4024E69A45}" presName="firstComp" presStyleCnt="0"/>
      <dgm:spPr/>
    </dgm:pt>
    <dgm:pt modelId="{DA1A645B-5AEA-4B1A-B7A1-8500709DCFD1}" type="pres">
      <dgm:prSet presAssocID="{A4FC3DEB-8418-40ED-BCD9-8E4024E69A45}" presName="firstChild" presStyleLbl="bgAccFollowNode1" presStyleIdx="0" presStyleCnt="2"/>
      <dgm:spPr/>
    </dgm:pt>
    <dgm:pt modelId="{1452BC5E-5938-4369-A4E9-3D95CC5DB404}" type="pres">
      <dgm:prSet presAssocID="{A4FC3DEB-8418-40ED-BCD9-8E4024E69A45}" presName="firstChildTx" presStyleLbl="bgAccFollowNode1" presStyleIdx="0" presStyleCnt="2">
        <dgm:presLayoutVars>
          <dgm:bulletEnabled val="1"/>
        </dgm:presLayoutVars>
      </dgm:prSet>
      <dgm:spPr/>
    </dgm:pt>
    <dgm:pt modelId="{AE65815C-F080-41C8-BD87-B8FBC9A7C61B}" type="pres">
      <dgm:prSet presAssocID="{F81BC872-BFE3-44F1-B508-C4236FD59BB8}" presName="comp" presStyleCnt="0"/>
      <dgm:spPr/>
    </dgm:pt>
    <dgm:pt modelId="{5AF275DE-DE82-4746-A2BC-4645CFE19971}" type="pres">
      <dgm:prSet presAssocID="{F81BC872-BFE3-44F1-B508-C4236FD59BB8}" presName="child" presStyleLbl="bgAccFollowNode1" presStyleIdx="1" presStyleCnt="2"/>
      <dgm:spPr/>
    </dgm:pt>
    <dgm:pt modelId="{2CEC28B1-FE7A-4B4B-97FD-E69CA8E56C7B}" type="pres">
      <dgm:prSet presAssocID="{F81BC872-BFE3-44F1-B508-C4236FD59BB8}" presName="childTx" presStyleLbl="bgAccFollowNode1" presStyleIdx="1" presStyleCnt="2">
        <dgm:presLayoutVars>
          <dgm:bulletEnabled val="1"/>
        </dgm:presLayoutVars>
      </dgm:prSet>
      <dgm:spPr/>
    </dgm:pt>
    <dgm:pt modelId="{D8D8D03F-C982-4F50-BF1C-5649C2EEEE44}" type="pres">
      <dgm:prSet presAssocID="{A4FC3DEB-8418-40ED-BCD9-8E4024E69A45}" presName="negSpace" presStyleCnt="0"/>
      <dgm:spPr/>
    </dgm:pt>
    <dgm:pt modelId="{8DEC294B-F8AE-4E78-9F99-65DB35FBBCC8}" type="pres">
      <dgm:prSet presAssocID="{A4FC3DEB-8418-40ED-BCD9-8E4024E69A45}" presName="circle" presStyleLbl="node1" presStyleIdx="0" presStyleCnt="1"/>
      <dgm:spPr/>
    </dgm:pt>
  </dgm:ptLst>
  <dgm:cxnLst>
    <dgm:cxn modelId="{A58C471A-F4B9-4652-ABFB-23FD9DF12398}" srcId="{D1BCC5C3-0A1A-481A-BFDD-9BC55487CCC9}" destId="{A4FC3DEB-8418-40ED-BCD9-8E4024E69A45}" srcOrd="0" destOrd="0" parTransId="{A449875B-1FA6-455E-AAA8-E235BEDE6540}" sibTransId="{13CE92BF-BDDD-4A89-9A2C-6E0D00DD64C3}"/>
    <dgm:cxn modelId="{84C58C30-A243-4933-9400-A7C1DAE41DFE}" type="presOf" srcId="{F81BC872-BFE3-44F1-B508-C4236FD59BB8}" destId="{2CEC28B1-FE7A-4B4B-97FD-E69CA8E56C7B}" srcOrd="1" destOrd="0" presId="urn:microsoft.com/office/officeart/2005/8/layout/hList9"/>
    <dgm:cxn modelId="{20D5D738-6F92-4BD7-965E-A4D009EA833D}" type="presOf" srcId="{73BBF148-8F75-4234-B711-C95CCE2204CA}" destId="{1452BC5E-5938-4369-A4E9-3D95CC5DB404}" srcOrd="1" destOrd="0" presId="urn:microsoft.com/office/officeart/2005/8/layout/hList9"/>
    <dgm:cxn modelId="{ACAA6E3E-1B49-4943-8414-EF8BDC1ECD42}" type="presOf" srcId="{A4FC3DEB-8418-40ED-BCD9-8E4024E69A45}" destId="{8DEC294B-F8AE-4E78-9F99-65DB35FBBCC8}" srcOrd="0" destOrd="0" presId="urn:microsoft.com/office/officeart/2005/8/layout/hList9"/>
    <dgm:cxn modelId="{D4A9D262-9BC9-4727-95E7-E0F014B747E0}" srcId="{A4FC3DEB-8418-40ED-BCD9-8E4024E69A45}" destId="{73BBF148-8F75-4234-B711-C95CCE2204CA}" srcOrd="0" destOrd="0" parTransId="{EE8B2C48-6266-40AF-975A-BD237EEC95DE}" sibTransId="{606925AD-7481-45FF-9A6D-252161C1408E}"/>
    <dgm:cxn modelId="{2F24EB4D-450D-4DB0-BC06-3501E71F04E7}" type="presOf" srcId="{D1BCC5C3-0A1A-481A-BFDD-9BC55487CCC9}" destId="{D7CEE5B8-A028-4CC8-97D4-3903ABAE9BD4}" srcOrd="0" destOrd="0" presId="urn:microsoft.com/office/officeart/2005/8/layout/hList9"/>
    <dgm:cxn modelId="{DCC42987-D9A8-479F-9D5B-DA27F1C88F50}" type="presOf" srcId="{F81BC872-BFE3-44F1-B508-C4236FD59BB8}" destId="{5AF275DE-DE82-4746-A2BC-4645CFE19971}" srcOrd="0" destOrd="0" presId="urn:microsoft.com/office/officeart/2005/8/layout/hList9"/>
    <dgm:cxn modelId="{B646B393-2772-4001-906E-A2F6B0352269}" srcId="{A4FC3DEB-8418-40ED-BCD9-8E4024E69A45}" destId="{F81BC872-BFE3-44F1-B508-C4236FD59BB8}" srcOrd="1" destOrd="0" parTransId="{1515F985-9857-4597-9B8A-58E9212E28C7}" sibTransId="{332ECA72-E154-46B0-84C6-7810213D6A7B}"/>
    <dgm:cxn modelId="{927550BB-493D-4661-A51D-F68F16034B47}" type="presOf" srcId="{73BBF148-8F75-4234-B711-C95CCE2204CA}" destId="{DA1A645B-5AEA-4B1A-B7A1-8500709DCFD1}" srcOrd="0" destOrd="0" presId="urn:microsoft.com/office/officeart/2005/8/layout/hList9"/>
    <dgm:cxn modelId="{7DC637D0-8F3A-46D6-9278-B6B470B70DE6}" type="presParOf" srcId="{D7CEE5B8-A028-4CC8-97D4-3903ABAE9BD4}" destId="{64746C5A-CFA2-453D-A813-072BE1988A0A}" srcOrd="0" destOrd="0" presId="urn:microsoft.com/office/officeart/2005/8/layout/hList9"/>
    <dgm:cxn modelId="{2D26A78A-92BC-4108-8458-8746FFEFFDAD}" type="presParOf" srcId="{D7CEE5B8-A028-4CC8-97D4-3903ABAE9BD4}" destId="{1F385453-2303-4759-8005-947F7515C364}" srcOrd="1" destOrd="0" presId="urn:microsoft.com/office/officeart/2005/8/layout/hList9"/>
    <dgm:cxn modelId="{B7E9C96C-3666-4C96-BC23-B2EC61F3EDFF}" type="presParOf" srcId="{1F385453-2303-4759-8005-947F7515C364}" destId="{CAF7B4FB-1C6E-4290-B1A4-A1674A7DEF80}" srcOrd="0" destOrd="0" presId="urn:microsoft.com/office/officeart/2005/8/layout/hList9"/>
    <dgm:cxn modelId="{DA2A8473-42E4-4656-B325-E06CC8E3C155}" type="presParOf" srcId="{1F385453-2303-4759-8005-947F7515C364}" destId="{AA2803FB-5576-425A-B055-A0B4238EF5E4}" srcOrd="1" destOrd="0" presId="urn:microsoft.com/office/officeart/2005/8/layout/hList9"/>
    <dgm:cxn modelId="{BDBD16B1-0BE6-4152-BCC0-B6F3614DD7DA}" type="presParOf" srcId="{AA2803FB-5576-425A-B055-A0B4238EF5E4}" destId="{DA1A645B-5AEA-4B1A-B7A1-8500709DCFD1}" srcOrd="0" destOrd="0" presId="urn:microsoft.com/office/officeart/2005/8/layout/hList9"/>
    <dgm:cxn modelId="{ED91AE8C-E2F7-406D-A650-EE5ECC5A3C06}" type="presParOf" srcId="{AA2803FB-5576-425A-B055-A0B4238EF5E4}" destId="{1452BC5E-5938-4369-A4E9-3D95CC5DB404}" srcOrd="1" destOrd="0" presId="urn:microsoft.com/office/officeart/2005/8/layout/hList9"/>
    <dgm:cxn modelId="{9A94D70C-DE26-4288-ABE7-12590AD555DB}" type="presParOf" srcId="{1F385453-2303-4759-8005-947F7515C364}" destId="{AE65815C-F080-41C8-BD87-B8FBC9A7C61B}" srcOrd="2" destOrd="0" presId="urn:microsoft.com/office/officeart/2005/8/layout/hList9"/>
    <dgm:cxn modelId="{1AA8F87D-7DB0-4E3C-AB74-9A1A43D98B59}" type="presParOf" srcId="{AE65815C-F080-41C8-BD87-B8FBC9A7C61B}" destId="{5AF275DE-DE82-4746-A2BC-4645CFE19971}" srcOrd="0" destOrd="0" presId="urn:microsoft.com/office/officeart/2005/8/layout/hList9"/>
    <dgm:cxn modelId="{0E76E521-44B5-4580-AF25-87A0EECFB4A4}" type="presParOf" srcId="{AE65815C-F080-41C8-BD87-B8FBC9A7C61B}" destId="{2CEC28B1-FE7A-4B4B-97FD-E69CA8E56C7B}" srcOrd="1" destOrd="0" presId="urn:microsoft.com/office/officeart/2005/8/layout/hList9"/>
    <dgm:cxn modelId="{2A9700A5-4A60-4983-8D00-AB2FD4CBF38E}" type="presParOf" srcId="{D7CEE5B8-A028-4CC8-97D4-3903ABAE9BD4}" destId="{D8D8D03F-C982-4F50-BF1C-5649C2EEEE44}" srcOrd="2" destOrd="0" presId="urn:microsoft.com/office/officeart/2005/8/layout/hList9"/>
    <dgm:cxn modelId="{F11A0CA3-25AB-46CA-B6A2-5C6DA5738E90}" type="presParOf" srcId="{D7CEE5B8-A028-4CC8-97D4-3903ABAE9BD4}" destId="{8DEC294B-F8AE-4E78-9F99-65DB35FBBCC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BCC5C3-0A1A-481A-BFDD-9BC55487CCC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FC3DEB-8418-40ED-BCD9-8E4024E69A45}">
      <dgm:prSet phldrT="[Texto]" custT="1"/>
      <dgm:spPr/>
      <dgm:t>
        <a:bodyPr/>
        <a:lstStyle/>
        <a:p>
          <a:r>
            <a:rPr lang="pt-BR" sz="1800" b="1" dirty="0">
              <a:solidFill>
                <a:srgbClr val="2F2F2E"/>
              </a:solidFill>
            </a:rPr>
            <a:t>Substantivo concreto e abstrato</a:t>
          </a:r>
          <a:endParaRPr lang="pt-BR" sz="1800" dirty="0">
            <a:solidFill>
              <a:srgbClr val="2F2F2E"/>
            </a:solidFill>
          </a:endParaRPr>
        </a:p>
      </dgm:t>
    </dgm:pt>
    <dgm:pt modelId="{A449875B-1FA6-455E-AAA8-E235BEDE6540}" type="parTrans" cxnId="{A58C471A-F4B9-4652-ABFB-23FD9DF12398}">
      <dgm:prSet/>
      <dgm:spPr/>
      <dgm:t>
        <a:bodyPr/>
        <a:lstStyle/>
        <a:p>
          <a:endParaRPr lang="pt-BR"/>
        </a:p>
      </dgm:t>
    </dgm:pt>
    <dgm:pt modelId="{13CE92BF-BDDD-4A89-9A2C-6E0D00DD64C3}" type="sibTrans" cxnId="{A58C471A-F4B9-4652-ABFB-23FD9DF12398}">
      <dgm:prSet/>
      <dgm:spPr/>
      <dgm:t>
        <a:bodyPr/>
        <a:lstStyle/>
        <a:p>
          <a:endParaRPr lang="pt-BR"/>
        </a:p>
      </dgm:t>
    </dgm:pt>
    <dgm:pt modelId="{73BBF148-8F75-4234-B711-C95CCE2204CA}">
      <dgm:prSet phldrT="[Texto]" custT="1"/>
      <dgm:spPr/>
      <dgm:t>
        <a:bodyPr/>
        <a:lstStyle/>
        <a:p>
          <a:r>
            <a:rPr lang="pt-BR" sz="1800" b="1" dirty="0">
              <a:solidFill>
                <a:srgbClr val="2F2F2E"/>
              </a:solidFill>
            </a:rPr>
            <a:t>Substantivo concreto </a:t>
          </a:r>
          <a:r>
            <a:rPr lang="pt-BR" sz="1800" b="0" dirty="0">
              <a:solidFill>
                <a:srgbClr val="2F2F2E"/>
              </a:solidFill>
            </a:rPr>
            <a:t>é a palavra que nomeia seres, reais ou imaginários, que têm existência própria, isto é, que não dependem de outro ser para existir.</a:t>
          </a:r>
          <a:endParaRPr lang="pt-BR" sz="1800" dirty="0">
            <a:solidFill>
              <a:srgbClr val="2F2F2E"/>
            </a:solidFill>
          </a:endParaRPr>
        </a:p>
      </dgm:t>
    </dgm:pt>
    <dgm:pt modelId="{EE8B2C48-6266-40AF-975A-BD237EEC95DE}" type="parTrans" cxnId="{D4A9D262-9BC9-4727-95E7-E0F014B747E0}">
      <dgm:prSet/>
      <dgm:spPr/>
      <dgm:t>
        <a:bodyPr/>
        <a:lstStyle/>
        <a:p>
          <a:endParaRPr lang="pt-BR"/>
        </a:p>
      </dgm:t>
    </dgm:pt>
    <dgm:pt modelId="{606925AD-7481-45FF-9A6D-252161C1408E}" type="sibTrans" cxnId="{D4A9D262-9BC9-4727-95E7-E0F014B747E0}">
      <dgm:prSet/>
      <dgm:spPr/>
      <dgm:t>
        <a:bodyPr/>
        <a:lstStyle/>
        <a:p>
          <a:endParaRPr lang="pt-BR"/>
        </a:p>
      </dgm:t>
    </dgm:pt>
    <dgm:pt modelId="{F81BC872-BFE3-44F1-B508-C4236FD59BB8}">
      <dgm:prSet phldrT="[Texto]" custT="1"/>
      <dgm:spPr/>
      <dgm:t>
        <a:bodyPr/>
        <a:lstStyle/>
        <a:p>
          <a:r>
            <a:rPr lang="pt-BR" sz="1800" b="1" dirty="0">
              <a:solidFill>
                <a:srgbClr val="2F2F2E"/>
              </a:solidFill>
            </a:rPr>
            <a:t>Substantivo abstrato </a:t>
          </a:r>
          <a:r>
            <a:rPr lang="pt-BR" sz="1800" b="0" dirty="0">
              <a:solidFill>
                <a:srgbClr val="2F2F2E"/>
              </a:solidFill>
            </a:rPr>
            <a:t>é a palavra que representa algo dependente de outro ser, como uma </a:t>
          </a:r>
          <a:r>
            <a:rPr lang="pt-BR" sz="1800" b="1" dirty="0">
              <a:solidFill>
                <a:srgbClr val="2F2F2E"/>
              </a:solidFill>
            </a:rPr>
            <a:t>ação</a:t>
          </a:r>
          <a:r>
            <a:rPr lang="pt-BR" sz="1800" b="0" dirty="0">
              <a:solidFill>
                <a:srgbClr val="2F2F2E"/>
              </a:solidFill>
            </a:rPr>
            <a:t>, um </a:t>
          </a:r>
          <a:r>
            <a:rPr lang="pt-BR" sz="1800" b="1" dirty="0">
              <a:solidFill>
                <a:srgbClr val="2F2F2E"/>
              </a:solidFill>
            </a:rPr>
            <a:t>sentimento</a:t>
          </a:r>
          <a:r>
            <a:rPr lang="pt-BR" sz="1800" b="0" dirty="0">
              <a:solidFill>
                <a:srgbClr val="2F2F2E"/>
              </a:solidFill>
            </a:rPr>
            <a:t> ou uma </a:t>
          </a:r>
          <a:r>
            <a:rPr lang="pt-BR" sz="1800" b="1" dirty="0">
              <a:solidFill>
                <a:srgbClr val="2F2F2E"/>
              </a:solidFill>
            </a:rPr>
            <a:t>qualidade</a:t>
          </a:r>
          <a:r>
            <a:rPr lang="pt-BR" sz="1800" b="0" dirty="0">
              <a:solidFill>
                <a:srgbClr val="2F2F2E"/>
              </a:solidFill>
            </a:rPr>
            <a:t>.</a:t>
          </a:r>
        </a:p>
      </dgm:t>
    </dgm:pt>
    <dgm:pt modelId="{1515F985-9857-4597-9B8A-58E9212E28C7}" type="parTrans" cxnId="{B646B393-2772-4001-906E-A2F6B0352269}">
      <dgm:prSet/>
      <dgm:spPr/>
      <dgm:t>
        <a:bodyPr/>
        <a:lstStyle/>
        <a:p>
          <a:endParaRPr lang="pt-BR"/>
        </a:p>
      </dgm:t>
    </dgm:pt>
    <dgm:pt modelId="{332ECA72-E154-46B0-84C6-7810213D6A7B}" type="sibTrans" cxnId="{B646B393-2772-4001-906E-A2F6B0352269}">
      <dgm:prSet/>
      <dgm:spPr/>
      <dgm:t>
        <a:bodyPr/>
        <a:lstStyle/>
        <a:p>
          <a:endParaRPr lang="pt-BR"/>
        </a:p>
      </dgm:t>
    </dgm:pt>
    <dgm:pt modelId="{D7CEE5B8-A028-4CC8-97D4-3903ABAE9BD4}" type="pres">
      <dgm:prSet presAssocID="{D1BCC5C3-0A1A-481A-BFDD-9BC55487CCC9}" presName="list" presStyleCnt="0">
        <dgm:presLayoutVars>
          <dgm:dir/>
          <dgm:animLvl val="lvl"/>
        </dgm:presLayoutVars>
      </dgm:prSet>
      <dgm:spPr/>
    </dgm:pt>
    <dgm:pt modelId="{64746C5A-CFA2-453D-A813-072BE1988A0A}" type="pres">
      <dgm:prSet presAssocID="{A4FC3DEB-8418-40ED-BCD9-8E4024E69A45}" presName="posSpace" presStyleCnt="0"/>
      <dgm:spPr/>
    </dgm:pt>
    <dgm:pt modelId="{1F385453-2303-4759-8005-947F7515C364}" type="pres">
      <dgm:prSet presAssocID="{A4FC3DEB-8418-40ED-BCD9-8E4024E69A45}" presName="vertFlow" presStyleCnt="0"/>
      <dgm:spPr/>
    </dgm:pt>
    <dgm:pt modelId="{CAF7B4FB-1C6E-4290-B1A4-A1674A7DEF80}" type="pres">
      <dgm:prSet presAssocID="{A4FC3DEB-8418-40ED-BCD9-8E4024E69A45}" presName="topSpace" presStyleCnt="0"/>
      <dgm:spPr/>
    </dgm:pt>
    <dgm:pt modelId="{AA2803FB-5576-425A-B055-A0B4238EF5E4}" type="pres">
      <dgm:prSet presAssocID="{A4FC3DEB-8418-40ED-BCD9-8E4024E69A45}" presName="firstComp" presStyleCnt="0"/>
      <dgm:spPr/>
    </dgm:pt>
    <dgm:pt modelId="{DA1A645B-5AEA-4B1A-B7A1-8500709DCFD1}" type="pres">
      <dgm:prSet presAssocID="{A4FC3DEB-8418-40ED-BCD9-8E4024E69A45}" presName="firstChild" presStyleLbl="bgAccFollowNode1" presStyleIdx="0" presStyleCnt="2"/>
      <dgm:spPr/>
    </dgm:pt>
    <dgm:pt modelId="{1452BC5E-5938-4369-A4E9-3D95CC5DB404}" type="pres">
      <dgm:prSet presAssocID="{A4FC3DEB-8418-40ED-BCD9-8E4024E69A45}" presName="firstChildTx" presStyleLbl="bgAccFollowNode1" presStyleIdx="0" presStyleCnt="2">
        <dgm:presLayoutVars>
          <dgm:bulletEnabled val="1"/>
        </dgm:presLayoutVars>
      </dgm:prSet>
      <dgm:spPr/>
    </dgm:pt>
    <dgm:pt modelId="{AE65815C-F080-41C8-BD87-B8FBC9A7C61B}" type="pres">
      <dgm:prSet presAssocID="{F81BC872-BFE3-44F1-B508-C4236FD59BB8}" presName="comp" presStyleCnt="0"/>
      <dgm:spPr/>
    </dgm:pt>
    <dgm:pt modelId="{5AF275DE-DE82-4746-A2BC-4645CFE19971}" type="pres">
      <dgm:prSet presAssocID="{F81BC872-BFE3-44F1-B508-C4236FD59BB8}" presName="child" presStyleLbl="bgAccFollowNode1" presStyleIdx="1" presStyleCnt="2"/>
      <dgm:spPr/>
    </dgm:pt>
    <dgm:pt modelId="{2CEC28B1-FE7A-4B4B-97FD-E69CA8E56C7B}" type="pres">
      <dgm:prSet presAssocID="{F81BC872-BFE3-44F1-B508-C4236FD59BB8}" presName="childTx" presStyleLbl="bgAccFollowNode1" presStyleIdx="1" presStyleCnt="2">
        <dgm:presLayoutVars>
          <dgm:bulletEnabled val="1"/>
        </dgm:presLayoutVars>
      </dgm:prSet>
      <dgm:spPr/>
    </dgm:pt>
    <dgm:pt modelId="{D8D8D03F-C982-4F50-BF1C-5649C2EEEE44}" type="pres">
      <dgm:prSet presAssocID="{A4FC3DEB-8418-40ED-BCD9-8E4024E69A45}" presName="negSpace" presStyleCnt="0"/>
      <dgm:spPr/>
    </dgm:pt>
    <dgm:pt modelId="{8DEC294B-F8AE-4E78-9F99-65DB35FBBCC8}" type="pres">
      <dgm:prSet presAssocID="{A4FC3DEB-8418-40ED-BCD9-8E4024E69A45}" presName="circle" presStyleLbl="node1" presStyleIdx="0" presStyleCnt="1"/>
      <dgm:spPr/>
    </dgm:pt>
  </dgm:ptLst>
  <dgm:cxnLst>
    <dgm:cxn modelId="{A58C471A-F4B9-4652-ABFB-23FD9DF12398}" srcId="{D1BCC5C3-0A1A-481A-BFDD-9BC55487CCC9}" destId="{A4FC3DEB-8418-40ED-BCD9-8E4024E69A45}" srcOrd="0" destOrd="0" parTransId="{A449875B-1FA6-455E-AAA8-E235BEDE6540}" sibTransId="{13CE92BF-BDDD-4A89-9A2C-6E0D00DD64C3}"/>
    <dgm:cxn modelId="{84C58C30-A243-4933-9400-A7C1DAE41DFE}" type="presOf" srcId="{F81BC872-BFE3-44F1-B508-C4236FD59BB8}" destId="{2CEC28B1-FE7A-4B4B-97FD-E69CA8E56C7B}" srcOrd="1" destOrd="0" presId="urn:microsoft.com/office/officeart/2005/8/layout/hList9"/>
    <dgm:cxn modelId="{20D5D738-6F92-4BD7-965E-A4D009EA833D}" type="presOf" srcId="{73BBF148-8F75-4234-B711-C95CCE2204CA}" destId="{1452BC5E-5938-4369-A4E9-3D95CC5DB404}" srcOrd="1" destOrd="0" presId="urn:microsoft.com/office/officeart/2005/8/layout/hList9"/>
    <dgm:cxn modelId="{ACAA6E3E-1B49-4943-8414-EF8BDC1ECD42}" type="presOf" srcId="{A4FC3DEB-8418-40ED-BCD9-8E4024E69A45}" destId="{8DEC294B-F8AE-4E78-9F99-65DB35FBBCC8}" srcOrd="0" destOrd="0" presId="urn:microsoft.com/office/officeart/2005/8/layout/hList9"/>
    <dgm:cxn modelId="{D4A9D262-9BC9-4727-95E7-E0F014B747E0}" srcId="{A4FC3DEB-8418-40ED-BCD9-8E4024E69A45}" destId="{73BBF148-8F75-4234-B711-C95CCE2204CA}" srcOrd="0" destOrd="0" parTransId="{EE8B2C48-6266-40AF-975A-BD237EEC95DE}" sibTransId="{606925AD-7481-45FF-9A6D-252161C1408E}"/>
    <dgm:cxn modelId="{2F24EB4D-450D-4DB0-BC06-3501E71F04E7}" type="presOf" srcId="{D1BCC5C3-0A1A-481A-BFDD-9BC55487CCC9}" destId="{D7CEE5B8-A028-4CC8-97D4-3903ABAE9BD4}" srcOrd="0" destOrd="0" presId="urn:microsoft.com/office/officeart/2005/8/layout/hList9"/>
    <dgm:cxn modelId="{DCC42987-D9A8-479F-9D5B-DA27F1C88F50}" type="presOf" srcId="{F81BC872-BFE3-44F1-B508-C4236FD59BB8}" destId="{5AF275DE-DE82-4746-A2BC-4645CFE19971}" srcOrd="0" destOrd="0" presId="urn:microsoft.com/office/officeart/2005/8/layout/hList9"/>
    <dgm:cxn modelId="{B646B393-2772-4001-906E-A2F6B0352269}" srcId="{A4FC3DEB-8418-40ED-BCD9-8E4024E69A45}" destId="{F81BC872-BFE3-44F1-B508-C4236FD59BB8}" srcOrd="1" destOrd="0" parTransId="{1515F985-9857-4597-9B8A-58E9212E28C7}" sibTransId="{332ECA72-E154-46B0-84C6-7810213D6A7B}"/>
    <dgm:cxn modelId="{927550BB-493D-4661-A51D-F68F16034B47}" type="presOf" srcId="{73BBF148-8F75-4234-B711-C95CCE2204CA}" destId="{DA1A645B-5AEA-4B1A-B7A1-8500709DCFD1}" srcOrd="0" destOrd="0" presId="urn:microsoft.com/office/officeart/2005/8/layout/hList9"/>
    <dgm:cxn modelId="{7DC637D0-8F3A-46D6-9278-B6B470B70DE6}" type="presParOf" srcId="{D7CEE5B8-A028-4CC8-97D4-3903ABAE9BD4}" destId="{64746C5A-CFA2-453D-A813-072BE1988A0A}" srcOrd="0" destOrd="0" presId="urn:microsoft.com/office/officeart/2005/8/layout/hList9"/>
    <dgm:cxn modelId="{2D26A78A-92BC-4108-8458-8746FFEFFDAD}" type="presParOf" srcId="{D7CEE5B8-A028-4CC8-97D4-3903ABAE9BD4}" destId="{1F385453-2303-4759-8005-947F7515C364}" srcOrd="1" destOrd="0" presId="urn:microsoft.com/office/officeart/2005/8/layout/hList9"/>
    <dgm:cxn modelId="{B7E9C96C-3666-4C96-BC23-B2EC61F3EDFF}" type="presParOf" srcId="{1F385453-2303-4759-8005-947F7515C364}" destId="{CAF7B4FB-1C6E-4290-B1A4-A1674A7DEF80}" srcOrd="0" destOrd="0" presId="urn:microsoft.com/office/officeart/2005/8/layout/hList9"/>
    <dgm:cxn modelId="{DA2A8473-42E4-4656-B325-E06CC8E3C155}" type="presParOf" srcId="{1F385453-2303-4759-8005-947F7515C364}" destId="{AA2803FB-5576-425A-B055-A0B4238EF5E4}" srcOrd="1" destOrd="0" presId="urn:microsoft.com/office/officeart/2005/8/layout/hList9"/>
    <dgm:cxn modelId="{BDBD16B1-0BE6-4152-BCC0-B6F3614DD7DA}" type="presParOf" srcId="{AA2803FB-5576-425A-B055-A0B4238EF5E4}" destId="{DA1A645B-5AEA-4B1A-B7A1-8500709DCFD1}" srcOrd="0" destOrd="0" presId="urn:microsoft.com/office/officeart/2005/8/layout/hList9"/>
    <dgm:cxn modelId="{ED91AE8C-E2F7-406D-A650-EE5ECC5A3C06}" type="presParOf" srcId="{AA2803FB-5576-425A-B055-A0B4238EF5E4}" destId="{1452BC5E-5938-4369-A4E9-3D95CC5DB404}" srcOrd="1" destOrd="0" presId="urn:microsoft.com/office/officeart/2005/8/layout/hList9"/>
    <dgm:cxn modelId="{9A94D70C-DE26-4288-ABE7-12590AD555DB}" type="presParOf" srcId="{1F385453-2303-4759-8005-947F7515C364}" destId="{AE65815C-F080-41C8-BD87-B8FBC9A7C61B}" srcOrd="2" destOrd="0" presId="urn:microsoft.com/office/officeart/2005/8/layout/hList9"/>
    <dgm:cxn modelId="{1AA8F87D-7DB0-4E3C-AB74-9A1A43D98B59}" type="presParOf" srcId="{AE65815C-F080-41C8-BD87-B8FBC9A7C61B}" destId="{5AF275DE-DE82-4746-A2BC-4645CFE19971}" srcOrd="0" destOrd="0" presId="urn:microsoft.com/office/officeart/2005/8/layout/hList9"/>
    <dgm:cxn modelId="{0E76E521-44B5-4580-AF25-87A0EECFB4A4}" type="presParOf" srcId="{AE65815C-F080-41C8-BD87-B8FBC9A7C61B}" destId="{2CEC28B1-FE7A-4B4B-97FD-E69CA8E56C7B}" srcOrd="1" destOrd="0" presId="urn:microsoft.com/office/officeart/2005/8/layout/hList9"/>
    <dgm:cxn modelId="{2A9700A5-4A60-4983-8D00-AB2FD4CBF38E}" type="presParOf" srcId="{D7CEE5B8-A028-4CC8-97D4-3903ABAE9BD4}" destId="{D8D8D03F-C982-4F50-BF1C-5649C2EEEE44}" srcOrd="2" destOrd="0" presId="urn:microsoft.com/office/officeart/2005/8/layout/hList9"/>
    <dgm:cxn modelId="{F11A0CA3-25AB-46CA-B6A2-5C6DA5738E90}" type="presParOf" srcId="{D7CEE5B8-A028-4CC8-97D4-3903ABAE9BD4}" destId="{8DEC294B-F8AE-4E78-9F99-65DB35FBBCC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BCC5C3-0A1A-481A-BFDD-9BC55487CCC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FC3DEB-8418-40ED-BCD9-8E4024E69A45}">
      <dgm:prSet phldrT="[Texto]" custT="1"/>
      <dgm:spPr/>
      <dgm:t>
        <a:bodyPr/>
        <a:lstStyle/>
        <a:p>
          <a:r>
            <a:rPr lang="pt-BR" sz="1800" b="1" dirty="0">
              <a:solidFill>
                <a:srgbClr val="2F2F2E"/>
              </a:solidFill>
            </a:rPr>
            <a:t>Substantivo coletivo</a:t>
          </a:r>
          <a:endParaRPr lang="pt-BR" sz="1800" dirty="0">
            <a:solidFill>
              <a:srgbClr val="2F2F2E"/>
            </a:solidFill>
          </a:endParaRPr>
        </a:p>
      </dgm:t>
    </dgm:pt>
    <dgm:pt modelId="{A449875B-1FA6-455E-AAA8-E235BEDE6540}" type="parTrans" cxnId="{A58C471A-F4B9-4652-ABFB-23FD9DF12398}">
      <dgm:prSet/>
      <dgm:spPr/>
      <dgm:t>
        <a:bodyPr/>
        <a:lstStyle/>
        <a:p>
          <a:endParaRPr lang="pt-BR"/>
        </a:p>
      </dgm:t>
    </dgm:pt>
    <dgm:pt modelId="{13CE92BF-BDDD-4A89-9A2C-6E0D00DD64C3}" type="sibTrans" cxnId="{A58C471A-F4B9-4652-ABFB-23FD9DF12398}">
      <dgm:prSet/>
      <dgm:spPr/>
      <dgm:t>
        <a:bodyPr/>
        <a:lstStyle/>
        <a:p>
          <a:endParaRPr lang="pt-BR"/>
        </a:p>
      </dgm:t>
    </dgm:pt>
    <dgm:pt modelId="{73BBF148-8F75-4234-B711-C95CCE2204CA}">
      <dgm:prSet phldrT="[Texto]" custT="1"/>
      <dgm:spPr/>
      <dgm:t>
        <a:bodyPr/>
        <a:lstStyle/>
        <a:p>
          <a:r>
            <a:rPr lang="pt-BR" sz="1800" dirty="0">
              <a:solidFill>
                <a:srgbClr val="2F2F2E"/>
              </a:solidFill>
            </a:rPr>
            <a:t>São palavras que nomeiam em si um conjunto de seres ou coisas de uma mesma espécie.</a:t>
          </a:r>
        </a:p>
      </dgm:t>
    </dgm:pt>
    <dgm:pt modelId="{EE8B2C48-6266-40AF-975A-BD237EEC95DE}" type="parTrans" cxnId="{D4A9D262-9BC9-4727-95E7-E0F014B747E0}">
      <dgm:prSet/>
      <dgm:spPr/>
      <dgm:t>
        <a:bodyPr/>
        <a:lstStyle/>
        <a:p>
          <a:endParaRPr lang="pt-BR"/>
        </a:p>
      </dgm:t>
    </dgm:pt>
    <dgm:pt modelId="{606925AD-7481-45FF-9A6D-252161C1408E}" type="sibTrans" cxnId="{D4A9D262-9BC9-4727-95E7-E0F014B747E0}">
      <dgm:prSet/>
      <dgm:spPr/>
      <dgm:t>
        <a:bodyPr/>
        <a:lstStyle/>
        <a:p>
          <a:endParaRPr lang="pt-BR"/>
        </a:p>
      </dgm:t>
    </dgm:pt>
    <dgm:pt modelId="{D7CEE5B8-A028-4CC8-97D4-3903ABAE9BD4}" type="pres">
      <dgm:prSet presAssocID="{D1BCC5C3-0A1A-481A-BFDD-9BC55487CCC9}" presName="list" presStyleCnt="0">
        <dgm:presLayoutVars>
          <dgm:dir/>
          <dgm:animLvl val="lvl"/>
        </dgm:presLayoutVars>
      </dgm:prSet>
      <dgm:spPr/>
    </dgm:pt>
    <dgm:pt modelId="{64746C5A-CFA2-453D-A813-072BE1988A0A}" type="pres">
      <dgm:prSet presAssocID="{A4FC3DEB-8418-40ED-BCD9-8E4024E69A45}" presName="posSpace" presStyleCnt="0"/>
      <dgm:spPr/>
    </dgm:pt>
    <dgm:pt modelId="{1F385453-2303-4759-8005-947F7515C364}" type="pres">
      <dgm:prSet presAssocID="{A4FC3DEB-8418-40ED-BCD9-8E4024E69A45}" presName="vertFlow" presStyleCnt="0"/>
      <dgm:spPr/>
    </dgm:pt>
    <dgm:pt modelId="{CAF7B4FB-1C6E-4290-B1A4-A1674A7DEF80}" type="pres">
      <dgm:prSet presAssocID="{A4FC3DEB-8418-40ED-BCD9-8E4024E69A45}" presName="topSpace" presStyleCnt="0"/>
      <dgm:spPr/>
    </dgm:pt>
    <dgm:pt modelId="{AA2803FB-5576-425A-B055-A0B4238EF5E4}" type="pres">
      <dgm:prSet presAssocID="{A4FC3DEB-8418-40ED-BCD9-8E4024E69A45}" presName="firstComp" presStyleCnt="0"/>
      <dgm:spPr/>
    </dgm:pt>
    <dgm:pt modelId="{DA1A645B-5AEA-4B1A-B7A1-8500709DCFD1}" type="pres">
      <dgm:prSet presAssocID="{A4FC3DEB-8418-40ED-BCD9-8E4024E69A45}" presName="firstChild" presStyleLbl="bgAccFollowNode1" presStyleIdx="0" presStyleCnt="1"/>
      <dgm:spPr/>
    </dgm:pt>
    <dgm:pt modelId="{1452BC5E-5938-4369-A4E9-3D95CC5DB404}" type="pres">
      <dgm:prSet presAssocID="{A4FC3DEB-8418-40ED-BCD9-8E4024E69A45}" presName="firstChildTx" presStyleLbl="bgAccFollowNode1" presStyleIdx="0" presStyleCnt="1">
        <dgm:presLayoutVars>
          <dgm:bulletEnabled val="1"/>
        </dgm:presLayoutVars>
      </dgm:prSet>
      <dgm:spPr/>
    </dgm:pt>
    <dgm:pt modelId="{D8D8D03F-C982-4F50-BF1C-5649C2EEEE44}" type="pres">
      <dgm:prSet presAssocID="{A4FC3DEB-8418-40ED-BCD9-8E4024E69A45}" presName="negSpace" presStyleCnt="0"/>
      <dgm:spPr/>
    </dgm:pt>
    <dgm:pt modelId="{8DEC294B-F8AE-4E78-9F99-65DB35FBBCC8}" type="pres">
      <dgm:prSet presAssocID="{A4FC3DEB-8418-40ED-BCD9-8E4024E69A45}" presName="circle" presStyleLbl="node1" presStyleIdx="0" presStyleCnt="1"/>
      <dgm:spPr/>
    </dgm:pt>
  </dgm:ptLst>
  <dgm:cxnLst>
    <dgm:cxn modelId="{A58C471A-F4B9-4652-ABFB-23FD9DF12398}" srcId="{D1BCC5C3-0A1A-481A-BFDD-9BC55487CCC9}" destId="{A4FC3DEB-8418-40ED-BCD9-8E4024E69A45}" srcOrd="0" destOrd="0" parTransId="{A449875B-1FA6-455E-AAA8-E235BEDE6540}" sibTransId="{13CE92BF-BDDD-4A89-9A2C-6E0D00DD64C3}"/>
    <dgm:cxn modelId="{20D5D738-6F92-4BD7-965E-A4D009EA833D}" type="presOf" srcId="{73BBF148-8F75-4234-B711-C95CCE2204CA}" destId="{1452BC5E-5938-4369-A4E9-3D95CC5DB404}" srcOrd="1" destOrd="0" presId="urn:microsoft.com/office/officeart/2005/8/layout/hList9"/>
    <dgm:cxn modelId="{ACAA6E3E-1B49-4943-8414-EF8BDC1ECD42}" type="presOf" srcId="{A4FC3DEB-8418-40ED-BCD9-8E4024E69A45}" destId="{8DEC294B-F8AE-4E78-9F99-65DB35FBBCC8}" srcOrd="0" destOrd="0" presId="urn:microsoft.com/office/officeart/2005/8/layout/hList9"/>
    <dgm:cxn modelId="{D4A9D262-9BC9-4727-95E7-E0F014B747E0}" srcId="{A4FC3DEB-8418-40ED-BCD9-8E4024E69A45}" destId="{73BBF148-8F75-4234-B711-C95CCE2204CA}" srcOrd="0" destOrd="0" parTransId="{EE8B2C48-6266-40AF-975A-BD237EEC95DE}" sibTransId="{606925AD-7481-45FF-9A6D-252161C1408E}"/>
    <dgm:cxn modelId="{2F24EB4D-450D-4DB0-BC06-3501E71F04E7}" type="presOf" srcId="{D1BCC5C3-0A1A-481A-BFDD-9BC55487CCC9}" destId="{D7CEE5B8-A028-4CC8-97D4-3903ABAE9BD4}" srcOrd="0" destOrd="0" presId="urn:microsoft.com/office/officeart/2005/8/layout/hList9"/>
    <dgm:cxn modelId="{927550BB-493D-4661-A51D-F68F16034B47}" type="presOf" srcId="{73BBF148-8F75-4234-B711-C95CCE2204CA}" destId="{DA1A645B-5AEA-4B1A-B7A1-8500709DCFD1}" srcOrd="0" destOrd="0" presId="urn:microsoft.com/office/officeart/2005/8/layout/hList9"/>
    <dgm:cxn modelId="{7DC637D0-8F3A-46D6-9278-B6B470B70DE6}" type="presParOf" srcId="{D7CEE5B8-A028-4CC8-97D4-3903ABAE9BD4}" destId="{64746C5A-CFA2-453D-A813-072BE1988A0A}" srcOrd="0" destOrd="0" presId="urn:microsoft.com/office/officeart/2005/8/layout/hList9"/>
    <dgm:cxn modelId="{2D26A78A-92BC-4108-8458-8746FFEFFDAD}" type="presParOf" srcId="{D7CEE5B8-A028-4CC8-97D4-3903ABAE9BD4}" destId="{1F385453-2303-4759-8005-947F7515C364}" srcOrd="1" destOrd="0" presId="urn:microsoft.com/office/officeart/2005/8/layout/hList9"/>
    <dgm:cxn modelId="{B7E9C96C-3666-4C96-BC23-B2EC61F3EDFF}" type="presParOf" srcId="{1F385453-2303-4759-8005-947F7515C364}" destId="{CAF7B4FB-1C6E-4290-B1A4-A1674A7DEF80}" srcOrd="0" destOrd="0" presId="urn:microsoft.com/office/officeart/2005/8/layout/hList9"/>
    <dgm:cxn modelId="{DA2A8473-42E4-4656-B325-E06CC8E3C155}" type="presParOf" srcId="{1F385453-2303-4759-8005-947F7515C364}" destId="{AA2803FB-5576-425A-B055-A0B4238EF5E4}" srcOrd="1" destOrd="0" presId="urn:microsoft.com/office/officeart/2005/8/layout/hList9"/>
    <dgm:cxn modelId="{BDBD16B1-0BE6-4152-BCC0-B6F3614DD7DA}" type="presParOf" srcId="{AA2803FB-5576-425A-B055-A0B4238EF5E4}" destId="{DA1A645B-5AEA-4B1A-B7A1-8500709DCFD1}" srcOrd="0" destOrd="0" presId="urn:microsoft.com/office/officeart/2005/8/layout/hList9"/>
    <dgm:cxn modelId="{ED91AE8C-E2F7-406D-A650-EE5ECC5A3C06}" type="presParOf" srcId="{AA2803FB-5576-425A-B055-A0B4238EF5E4}" destId="{1452BC5E-5938-4369-A4E9-3D95CC5DB404}" srcOrd="1" destOrd="0" presId="urn:microsoft.com/office/officeart/2005/8/layout/hList9"/>
    <dgm:cxn modelId="{2A9700A5-4A60-4983-8D00-AB2FD4CBF38E}" type="presParOf" srcId="{D7CEE5B8-A028-4CC8-97D4-3903ABAE9BD4}" destId="{D8D8D03F-C982-4F50-BF1C-5649C2EEEE44}" srcOrd="2" destOrd="0" presId="urn:microsoft.com/office/officeart/2005/8/layout/hList9"/>
    <dgm:cxn modelId="{F11A0CA3-25AB-46CA-B6A2-5C6DA5738E90}" type="presParOf" srcId="{D7CEE5B8-A028-4CC8-97D4-3903ABAE9BD4}" destId="{8DEC294B-F8AE-4E78-9F99-65DB35FBBCC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BCC5C3-0A1A-481A-BFDD-9BC55487CCC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FC3DEB-8418-40ED-BCD9-8E4024E69A45}">
      <dgm:prSet phldrT="[Texto]" custT="1"/>
      <dgm:spPr/>
      <dgm:t>
        <a:bodyPr/>
        <a:lstStyle/>
        <a:p>
          <a:r>
            <a:rPr lang="pt-BR" sz="1800" b="1" dirty="0">
              <a:solidFill>
                <a:srgbClr val="2F2F2E"/>
              </a:solidFill>
            </a:rPr>
            <a:t>Substantivo simples e composto</a:t>
          </a:r>
          <a:endParaRPr lang="pt-BR" sz="1800" dirty="0">
            <a:solidFill>
              <a:srgbClr val="2F2F2E"/>
            </a:solidFill>
          </a:endParaRPr>
        </a:p>
      </dgm:t>
    </dgm:pt>
    <dgm:pt modelId="{A449875B-1FA6-455E-AAA8-E235BEDE6540}" type="parTrans" cxnId="{A58C471A-F4B9-4652-ABFB-23FD9DF12398}">
      <dgm:prSet/>
      <dgm:spPr/>
      <dgm:t>
        <a:bodyPr/>
        <a:lstStyle/>
        <a:p>
          <a:endParaRPr lang="pt-BR"/>
        </a:p>
      </dgm:t>
    </dgm:pt>
    <dgm:pt modelId="{13CE92BF-BDDD-4A89-9A2C-6E0D00DD64C3}" type="sibTrans" cxnId="{A58C471A-F4B9-4652-ABFB-23FD9DF12398}">
      <dgm:prSet/>
      <dgm:spPr/>
      <dgm:t>
        <a:bodyPr/>
        <a:lstStyle/>
        <a:p>
          <a:endParaRPr lang="pt-BR"/>
        </a:p>
      </dgm:t>
    </dgm:pt>
    <dgm:pt modelId="{73BBF148-8F75-4234-B711-C95CCE2204CA}">
      <dgm:prSet phldrT="[Texto]" custT="1"/>
      <dgm:spPr/>
      <dgm:t>
        <a:bodyPr/>
        <a:lstStyle/>
        <a:p>
          <a:r>
            <a:rPr lang="pt-BR" sz="1800" b="1" dirty="0">
              <a:solidFill>
                <a:srgbClr val="2F2F2E"/>
              </a:solidFill>
            </a:rPr>
            <a:t>Substantivo simples </a:t>
          </a:r>
          <a:r>
            <a:rPr lang="pt-BR" sz="1800" dirty="0">
              <a:solidFill>
                <a:srgbClr val="2F2F2E"/>
              </a:solidFill>
            </a:rPr>
            <a:t>é um nome formado por uma só palavra.</a:t>
          </a:r>
        </a:p>
      </dgm:t>
    </dgm:pt>
    <dgm:pt modelId="{EE8B2C48-6266-40AF-975A-BD237EEC95DE}" type="parTrans" cxnId="{D4A9D262-9BC9-4727-95E7-E0F014B747E0}">
      <dgm:prSet/>
      <dgm:spPr/>
      <dgm:t>
        <a:bodyPr/>
        <a:lstStyle/>
        <a:p>
          <a:endParaRPr lang="pt-BR"/>
        </a:p>
      </dgm:t>
    </dgm:pt>
    <dgm:pt modelId="{606925AD-7481-45FF-9A6D-252161C1408E}" type="sibTrans" cxnId="{D4A9D262-9BC9-4727-95E7-E0F014B747E0}">
      <dgm:prSet/>
      <dgm:spPr/>
      <dgm:t>
        <a:bodyPr/>
        <a:lstStyle/>
        <a:p>
          <a:endParaRPr lang="pt-BR"/>
        </a:p>
      </dgm:t>
    </dgm:pt>
    <dgm:pt modelId="{F81BC872-BFE3-44F1-B508-C4236FD59BB8}">
      <dgm:prSet phldrT="[Texto]" custT="1"/>
      <dgm:spPr/>
      <dgm:t>
        <a:bodyPr/>
        <a:lstStyle/>
        <a:p>
          <a:r>
            <a:rPr lang="pt-BR" sz="1800" b="1" dirty="0">
              <a:solidFill>
                <a:srgbClr val="2F2F2E"/>
              </a:solidFill>
            </a:rPr>
            <a:t>Substantivo composto</a:t>
          </a:r>
          <a:r>
            <a:rPr lang="pt-BR" sz="1800" dirty="0">
              <a:solidFill>
                <a:srgbClr val="2F2F2E"/>
              </a:solidFill>
            </a:rPr>
            <a:t> é um nome formado por mais de uma palavra, que são combinadas para designar um único ser ou ideia.</a:t>
          </a:r>
        </a:p>
      </dgm:t>
    </dgm:pt>
    <dgm:pt modelId="{1515F985-9857-4597-9B8A-58E9212E28C7}" type="parTrans" cxnId="{B646B393-2772-4001-906E-A2F6B0352269}">
      <dgm:prSet/>
      <dgm:spPr/>
      <dgm:t>
        <a:bodyPr/>
        <a:lstStyle/>
        <a:p>
          <a:endParaRPr lang="pt-BR"/>
        </a:p>
      </dgm:t>
    </dgm:pt>
    <dgm:pt modelId="{332ECA72-E154-46B0-84C6-7810213D6A7B}" type="sibTrans" cxnId="{B646B393-2772-4001-906E-A2F6B0352269}">
      <dgm:prSet/>
      <dgm:spPr/>
      <dgm:t>
        <a:bodyPr/>
        <a:lstStyle/>
        <a:p>
          <a:endParaRPr lang="pt-BR"/>
        </a:p>
      </dgm:t>
    </dgm:pt>
    <dgm:pt modelId="{D7CEE5B8-A028-4CC8-97D4-3903ABAE9BD4}" type="pres">
      <dgm:prSet presAssocID="{D1BCC5C3-0A1A-481A-BFDD-9BC55487CCC9}" presName="list" presStyleCnt="0">
        <dgm:presLayoutVars>
          <dgm:dir/>
          <dgm:animLvl val="lvl"/>
        </dgm:presLayoutVars>
      </dgm:prSet>
      <dgm:spPr/>
    </dgm:pt>
    <dgm:pt modelId="{64746C5A-CFA2-453D-A813-072BE1988A0A}" type="pres">
      <dgm:prSet presAssocID="{A4FC3DEB-8418-40ED-BCD9-8E4024E69A45}" presName="posSpace" presStyleCnt="0"/>
      <dgm:spPr/>
    </dgm:pt>
    <dgm:pt modelId="{1F385453-2303-4759-8005-947F7515C364}" type="pres">
      <dgm:prSet presAssocID="{A4FC3DEB-8418-40ED-BCD9-8E4024E69A45}" presName="vertFlow" presStyleCnt="0"/>
      <dgm:spPr/>
    </dgm:pt>
    <dgm:pt modelId="{CAF7B4FB-1C6E-4290-B1A4-A1674A7DEF80}" type="pres">
      <dgm:prSet presAssocID="{A4FC3DEB-8418-40ED-BCD9-8E4024E69A45}" presName="topSpace" presStyleCnt="0"/>
      <dgm:spPr/>
    </dgm:pt>
    <dgm:pt modelId="{AA2803FB-5576-425A-B055-A0B4238EF5E4}" type="pres">
      <dgm:prSet presAssocID="{A4FC3DEB-8418-40ED-BCD9-8E4024E69A45}" presName="firstComp" presStyleCnt="0"/>
      <dgm:spPr/>
    </dgm:pt>
    <dgm:pt modelId="{DA1A645B-5AEA-4B1A-B7A1-8500709DCFD1}" type="pres">
      <dgm:prSet presAssocID="{A4FC3DEB-8418-40ED-BCD9-8E4024E69A45}" presName="firstChild" presStyleLbl="bgAccFollowNode1" presStyleIdx="0" presStyleCnt="2"/>
      <dgm:spPr/>
    </dgm:pt>
    <dgm:pt modelId="{1452BC5E-5938-4369-A4E9-3D95CC5DB404}" type="pres">
      <dgm:prSet presAssocID="{A4FC3DEB-8418-40ED-BCD9-8E4024E69A45}" presName="firstChildTx" presStyleLbl="bgAccFollowNode1" presStyleIdx="0" presStyleCnt="2">
        <dgm:presLayoutVars>
          <dgm:bulletEnabled val="1"/>
        </dgm:presLayoutVars>
      </dgm:prSet>
      <dgm:spPr/>
    </dgm:pt>
    <dgm:pt modelId="{AE65815C-F080-41C8-BD87-B8FBC9A7C61B}" type="pres">
      <dgm:prSet presAssocID="{F81BC872-BFE3-44F1-B508-C4236FD59BB8}" presName="comp" presStyleCnt="0"/>
      <dgm:spPr/>
    </dgm:pt>
    <dgm:pt modelId="{5AF275DE-DE82-4746-A2BC-4645CFE19971}" type="pres">
      <dgm:prSet presAssocID="{F81BC872-BFE3-44F1-B508-C4236FD59BB8}" presName="child" presStyleLbl="bgAccFollowNode1" presStyleIdx="1" presStyleCnt="2"/>
      <dgm:spPr/>
    </dgm:pt>
    <dgm:pt modelId="{2CEC28B1-FE7A-4B4B-97FD-E69CA8E56C7B}" type="pres">
      <dgm:prSet presAssocID="{F81BC872-BFE3-44F1-B508-C4236FD59BB8}" presName="childTx" presStyleLbl="bgAccFollowNode1" presStyleIdx="1" presStyleCnt="2">
        <dgm:presLayoutVars>
          <dgm:bulletEnabled val="1"/>
        </dgm:presLayoutVars>
      </dgm:prSet>
      <dgm:spPr/>
    </dgm:pt>
    <dgm:pt modelId="{D8D8D03F-C982-4F50-BF1C-5649C2EEEE44}" type="pres">
      <dgm:prSet presAssocID="{A4FC3DEB-8418-40ED-BCD9-8E4024E69A45}" presName="negSpace" presStyleCnt="0"/>
      <dgm:spPr/>
    </dgm:pt>
    <dgm:pt modelId="{8DEC294B-F8AE-4E78-9F99-65DB35FBBCC8}" type="pres">
      <dgm:prSet presAssocID="{A4FC3DEB-8418-40ED-BCD9-8E4024E69A45}" presName="circle" presStyleLbl="node1" presStyleIdx="0" presStyleCnt="1"/>
      <dgm:spPr/>
    </dgm:pt>
  </dgm:ptLst>
  <dgm:cxnLst>
    <dgm:cxn modelId="{A58C471A-F4B9-4652-ABFB-23FD9DF12398}" srcId="{D1BCC5C3-0A1A-481A-BFDD-9BC55487CCC9}" destId="{A4FC3DEB-8418-40ED-BCD9-8E4024E69A45}" srcOrd="0" destOrd="0" parTransId="{A449875B-1FA6-455E-AAA8-E235BEDE6540}" sibTransId="{13CE92BF-BDDD-4A89-9A2C-6E0D00DD64C3}"/>
    <dgm:cxn modelId="{84C58C30-A243-4933-9400-A7C1DAE41DFE}" type="presOf" srcId="{F81BC872-BFE3-44F1-B508-C4236FD59BB8}" destId="{2CEC28B1-FE7A-4B4B-97FD-E69CA8E56C7B}" srcOrd="1" destOrd="0" presId="urn:microsoft.com/office/officeart/2005/8/layout/hList9"/>
    <dgm:cxn modelId="{20D5D738-6F92-4BD7-965E-A4D009EA833D}" type="presOf" srcId="{73BBF148-8F75-4234-B711-C95CCE2204CA}" destId="{1452BC5E-5938-4369-A4E9-3D95CC5DB404}" srcOrd="1" destOrd="0" presId="urn:microsoft.com/office/officeart/2005/8/layout/hList9"/>
    <dgm:cxn modelId="{ACAA6E3E-1B49-4943-8414-EF8BDC1ECD42}" type="presOf" srcId="{A4FC3DEB-8418-40ED-BCD9-8E4024E69A45}" destId="{8DEC294B-F8AE-4E78-9F99-65DB35FBBCC8}" srcOrd="0" destOrd="0" presId="urn:microsoft.com/office/officeart/2005/8/layout/hList9"/>
    <dgm:cxn modelId="{D4A9D262-9BC9-4727-95E7-E0F014B747E0}" srcId="{A4FC3DEB-8418-40ED-BCD9-8E4024E69A45}" destId="{73BBF148-8F75-4234-B711-C95CCE2204CA}" srcOrd="0" destOrd="0" parTransId="{EE8B2C48-6266-40AF-975A-BD237EEC95DE}" sibTransId="{606925AD-7481-45FF-9A6D-252161C1408E}"/>
    <dgm:cxn modelId="{2F24EB4D-450D-4DB0-BC06-3501E71F04E7}" type="presOf" srcId="{D1BCC5C3-0A1A-481A-BFDD-9BC55487CCC9}" destId="{D7CEE5B8-A028-4CC8-97D4-3903ABAE9BD4}" srcOrd="0" destOrd="0" presId="urn:microsoft.com/office/officeart/2005/8/layout/hList9"/>
    <dgm:cxn modelId="{DCC42987-D9A8-479F-9D5B-DA27F1C88F50}" type="presOf" srcId="{F81BC872-BFE3-44F1-B508-C4236FD59BB8}" destId="{5AF275DE-DE82-4746-A2BC-4645CFE19971}" srcOrd="0" destOrd="0" presId="urn:microsoft.com/office/officeart/2005/8/layout/hList9"/>
    <dgm:cxn modelId="{B646B393-2772-4001-906E-A2F6B0352269}" srcId="{A4FC3DEB-8418-40ED-BCD9-8E4024E69A45}" destId="{F81BC872-BFE3-44F1-B508-C4236FD59BB8}" srcOrd="1" destOrd="0" parTransId="{1515F985-9857-4597-9B8A-58E9212E28C7}" sibTransId="{332ECA72-E154-46B0-84C6-7810213D6A7B}"/>
    <dgm:cxn modelId="{927550BB-493D-4661-A51D-F68F16034B47}" type="presOf" srcId="{73BBF148-8F75-4234-B711-C95CCE2204CA}" destId="{DA1A645B-5AEA-4B1A-B7A1-8500709DCFD1}" srcOrd="0" destOrd="0" presId="urn:microsoft.com/office/officeart/2005/8/layout/hList9"/>
    <dgm:cxn modelId="{7DC637D0-8F3A-46D6-9278-B6B470B70DE6}" type="presParOf" srcId="{D7CEE5B8-A028-4CC8-97D4-3903ABAE9BD4}" destId="{64746C5A-CFA2-453D-A813-072BE1988A0A}" srcOrd="0" destOrd="0" presId="urn:microsoft.com/office/officeart/2005/8/layout/hList9"/>
    <dgm:cxn modelId="{2D26A78A-92BC-4108-8458-8746FFEFFDAD}" type="presParOf" srcId="{D7CEE5B8-A028-4CC8-97D4-3903ABAE9BD4}" destId="{1F385453-2303-4759-8005-947F7515C364}" srcOrd="1" destOrd="0" presId="urn:microsoft.com/office/officeart/2005/8/layout/hList9"/>
    <dgm:cxn modelId="{B7E9C96C-3666-4C96-BC23-B2EC61F3EDFF}" type="presParOf" srcId="{1F385453-2303-4759-8005-947F7515C364}" destId="{CAF7B4FB-1C6E-4290-B1A4-A1674A7DEF80}" srcOrd="0" destOrd="0" presId="urn:microsoft.com/office/officeart/2005/8/layout/hList9"/>
    <dgm:cxn modelId="{DA2A8473-42E4-4656-B325-E06CC8E3C155}" type="presParOf" srcId="{1F385453-2303-4759-8005-947F7515C364}" destId="{AA2803FB-5576-425A-B055-A0B4238EF5E4}" srcOrd="1" destOrd="0" presId="urn:microsoft.com/office/officeart/2005/8/layout/hList9"/>
    <dgm:cxn modelId="{BDBD16B1-0BE6-4152-BCC0-B6F3614DD7DA}" type="presParOf" srcId="{AA2803FB-5576-425A-B055-A0B4238EF5E4}" destId="{DA1A645B-5AEA-4B1A-B7A1-8500709DCFD1}" srcOrd="0" destOrd="0" presId="urn:microsoft.com/office/officeart/2005/8/layout/hList9"/>
    <dgm:cxn modelId="{ED91AE8C-E2F7-406D-A650-EE5ECC5A3C06}" type="presParOf" srcId="{AA2803FB-5576-425A-B055-A0B4238EF5E4}" destId="{1452BC5E-5938-4369-A4E9-3D95CC5DB404}" srcOrd="1" destOrd="0" presId="urn:microsoft.com/office/officeart/2005/8/layout/hList9"/>
    <dgm:cxn modelId="{9A94D70C-DE26-4288-ABE7-12590AD555DB}" type="presParOf" srcId="{1F385453-2303-4759-8005-947F7515C364}" destId="{AE65815C-F080-41C8-BD87-B8FBC9A7C61B}" srcOrd="2" destOrd="0" presId="urn:microsoft.com/office/officeart/2005/8/layout/hList9"/>
    <dgm:cxn modelId="{1AA8F87D-7DB0-4E3C-AB74-9A1A43D98B59}" type="presParOf" srcId="{AE65815C-F080-41C8-BD87-B8FBC9A7C61B}" destId="{5AF275DE-DE82-4746-A2BC-4645CFE19971}" srcOrd="0" destOrd="0" presId="urn:microsoft.com/office/officeart/2005/8/layout/hList9"/>
    <dgm:cxn modelId="{0E76E521-44B5-4580-AF25-87A0EECFB4A4}" type="presParOf" srcId="{AE65815C-F080-41C8-BD87-B8FBC9A7C61B}" destId="{2CEC28B1-FE7A-4B4B-97FD-E69CA8E56C7B}" srcOrd="1" destOrd="0" presId="urn:microsoft.com/office/officeart/2005/8/layout/hList9"/>
    <dgm:cxn modelId="{2A9700A5-4A60-4983-8D00-AB2FD4CBF38E}" type="presParOf" srcId="{D7CEE5B8-A028-4CC8-97D4-3903ABAE9BD4}" destId="{D8D8D03F-C982-4F50-BF1C-5649C2EEEE44}" srcOrd="2" destOrd="0" presId="urn:microsoft.com/office/officeart/2005/8/layout/hList9"/>
    <dgm:cxn modelId="{F11A0CA3-25AB-46CA-B6A2-5C6DA5738E90}" type="presParOf" srcId="{D7CEE5B8-A028-4CC8-97D4-3903ABAE9BD4}" destId="{8DEC294B-F8AE-4E78-9F99-65DB35FBBCC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55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55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Imagem</a:t>
          </a:r>
          <a:r>
            <a:rPr lang="en-US" sz="1600" b="1" kern="1200" dirty="0">
              <a:hlinkClick xmlns:r="http://schemas.openxmlformats.org/officeDocument/2006/relationships" r:id="" action="ppaction://hlinksldjump"/>
            </a:rPr>
            <a:t> de </a:t>
          </a: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abertura</a:t>
          </a:r>
          <a:endParaRPr lang="pt-BR" sz="1600" b="1" kern="1200" noProof="0" dirty="0"/>
        </a:p>
      </dsp:txBody>
      <dsp:txXfrm>
        <a:off x="0" y="555"/>
        <a:ext cx="10664949" cy="505428"/>
      </dsp:txXfrm>
    </dsp:sp>
    <dsp:sp modelId="{8375AD7D-9BA0-48EC-8DB6-6934D928E08F}">
      <dsp:nvSpPr>
        <dsp:cNvPr id="0" name=""/>
        <dsp:cNvSpPr/>
      </dsp:nvSpPr>
      <dsp:spPr>
        <a:xfrm>
          <a:off x="0" y="50598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4B488D-1DF0-444E-A485-232FFC4B36EE}">
      <dsp:nvSpPr>
        <dsp:cNvPr id="0" name=""/>
        <dsp:cNvSpPr/>
      </dsp:nvSpPr>
      <dsp:spPr>
        <a:xfrm>
          <a:off x="0" y="50598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Capa de livro e quarta capa</a:t>
          </a:r>
          <a:endParaRPr lang="en-US" sz="1600" kern="1200" dirty="0"/>
        </a:p>
      </dsp:txBody>
      <dsp:txXfrm>
        <a:off x="0" y="505983"/>
        <a:ext cx="10664949" cy="505428"/>
      </dsp:txXfrm>
    </dsp:sp>
    <dsp:sp modelId="{AB9CB741-FC9F-421B-8DB7-B6256D0F3B01}">
      <dsp:nvSpPr>
        <dsp:cNvPr id="0" name=""/>
        <dsp:cNvSpPr/>
      </dsp:nvSpPr>
      <dsp:spPr>
        <a:xfrm>
          <a:off x="0" y="101141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358535-3292-4668-BE9F-829874D637BB}">
      <dsp:nvSpPr>
        <dsp:cNvPr id="0" name=""/>
        <dsp:cNvSpPr/>
      </dsp:nvSpPr>
      <dsp:spPr>
        <a:xfrm>
          <a:off x="0" y="101141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Quarta capa de livro e comentário do leitor</a:t>
          </a:r>
          <a:endParaRPr lang="en-US" sz="1600" kern="1200" dirty="0"/>
        </a:p>
      </dsp:txBody>
      <dsp:txXfrm>
        <a:off x="0" y="1011412"/>
        <a:ext cx="10664949" cy="505428"/>
      </dsp:txXfrm>
    </dsp:sp>
    <dsp:sp modelId="{314D560E-CBD9-4858-A0A2-945D9A381B28}">
      <dsp:nvSpPr>
        <dsp:cNvPr id="0" name=""/>
        <dsp:cNvSpPr/>
      </dsp:nvSpPr>
      <dsp:spPr>
        <a:xfrm>
          <a:off x="0" y="1516840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FB54E-1E02-4083-9007-E663036D183D}">
      <dsp:nvSpPr>
        <dsp:cNvPr id="0" name=""/>
        <dsp:cNvSpPr/>
      </dsp:nvSpPr>
      <dsp:spPr>
        <a:xfrm>
          <a:off x="0" y="1516840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Linguagem verbal e linguagem não verbal</a:t>
          </a:r>
          <a:endParaRPr lang="en-US" sz="1600" kern="1200" dirty="0"/>
        </a:p>
      </dsp:txBody>
      <dsp:txXfrm>
        <a:off x="0" y="1516840"/>
        <a:ext cx="10664949" cy="505428"/>
      </dsp:txXfrm>
    </dsp:sp>
    <dsp:sp modelId="{D0219F05-B755-4B07-A349-B9A905942F22}">
      <dsp:nvSpPr>
        <dsp:cNvPr id="0" name=""/>
        <dsp:cNvSpPr/>
      </dsp:nvSpPr>
      <dsp:spPr>
        <a:xfrm>
          <a:off x="0" y="2022268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8540D-2B5F-4BF4-B8D2-940F6A10819C}">
      <dsp:nvSpPr>
        <dsp:cNvPr id="0" name=""/>
        <dsp:cNvSpPr/>
      </dsp:nvSpPr>
      <dsp:spPr>
        <a:xfrm>
          <a:off x="0" y="2022268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dos sentidos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Variação linguística e adequação de linguagem</a:t>
          </a:r>
          <a:endParaRPr lang="en-US" sz="1600" kern="1200" dirty="0"/>
        </a:p>
      </dsp:txBody>
      <dsp:txXfrm>
        <a:off x="0" y="2022268"/>
        <a:ext cx="10664949" cy="505428"/>
      </dsp:txXfrm>
    </dsp:sp>
    <dsp:sp modelId="{E0ACE31B-7687-4EE7-9573-63F09584CD36}">
      <dsp:nvSpPr>
        <dsp:cNvPr id="0" name=""/>
        <dsp:cNvSpPr/>
      </dsp:nvSpPr>
      <dsp:spPr>
        <a:xfrm>
          <a:off x="0" y="2527697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07746-CFD6-4C68-B8CF-A378C033D107}">
      <dsp:nvSpPr>
        <dsp:cNvPr id="0" name=""/>
        <dsp:cNvSpPr/>
      </dsp:nvSpPr>
      <dsp:spPr>
        <a:xfrm>
          <a:off x="0" y="2527697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Narrativa de aventura</a:t>
          </a:r>
          <a:endParaRPr lang="en-US" sz="1600" kern="1200" dirty="0"/>
        </a:p>
      </dsp:txBody>
      <dsp:txXfrm>
        <a:off x="0" y="2527697"/>
        <a:ext cx="10664949" cy="505428"/>
      </dsp:txXfrm>
    </dsp:sp>
    <dsp:sp modelId="{2721A207-0C1E-469B-8CAD-57DF57B826C1}">
      <dsp:nvSpPr>
        <dsp:cNvPr id="0" name=""/>
        <dsp:cNvSpPr/>
      </dsp:nvSpPr>
      <dsp:spPr>
        <a:xfrm>
          <a:off x="0" y="303312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BE7E9-1C6D-479C-8269-B5715E8054B8}">
      <dsp:nvSpPr>
        <dsp:cNvPr id="0" name=""/>
        <dsp:cNvSpPr/>
      </dsp:nvSpPr>
      <dsp:spPr>
        <a:xfrm>
          <a:off x="0" y="303312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Substantivo</a:t>
          </a:r>
          <a:endParaRPr lang="en-US" sz="1600" kern="1200" dirty="0"/>
        </a:p>
      </dsp:txBody>
      <dsp:txXfrm>
        <a:off x="0" y="3033125"/>
        <a:ext cx="10664949" cy="505428"/>
      </dsp:txXfrm>
    </dsp:sp>
    <dsp:sp modelId="{C019E50D-7D0C-4C09-894F-53A069A93C4A}">
      <dsp:nvSpPr>
        <dsp:cNvPr id="0" name=""/>
        <dsp:cNvSpPr/>
      </dsp:nvSpPr>
      <dsp:spPr>
        <a:xfrm>
          <a:off x="0" y="353855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D4CE9-A4F0-49C0-86F6-A3E81DAC25DD}">
      <dsp:nvSpPr>
        <dsp:cNvPr id="0" name=""/>
        <dsp:cNvSpPr/>
      </dsp:nvSpPr>
      <dsp:spPr>
        <a:xfrm>
          <a:off x="0" y="353855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de escrita e oralidade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Sinais de pontuação: travessão, ponto de exclamação, ponto de interrogação e reticências</a:t>
          </a:r>
          <a:endParaRPr lang="en-US" sz="1600" kern="1200" dirty="0"/>
        </a:p>
      </dsp:txBody>
      <dsp:txXfrm>
        <a:off x="0" y="3538553"/>
        <a:ext cx="10664949" cy="505428"/>
      </dsp:txXfrm>
    </dsp:sp>
    <dsp:sp modelId="{6446D9C9-28CA-481A-BB4C-074C2097E0FE}">
      <dsp:nvSpPr>
        <dsp:cNvPr id="0" name=""/>
        <dsp:cNvSpPr/>
      </dsp:nvSpPr>
      <dsp:spPr>
        <a:xfrm>
          <a:off x="0" y="404398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FD2D2-2791-43B4-990E-17A6A95C4302}">
      <dsp:nvSpPr>
        <dsp:cNvPr id="0" name=""/>
        <dsp:cNvSpPr/>
      </dsp:nvSpPr>
      <dsp:spPr>
        <a:xfrm>
          <a:off x="0" y="404398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Outras linguagens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Arte e universo literário</a:t>
          </a:r>
          <a:endParaRPr lang="en-US" sz="1600" kern="1200" dirty="0"/>
        </a:p>
      </dsp:txBody>
      <dsp:txXfrm>
        <a:off x="0" y="4043982"/>
        <a:ext cx="10664949" cy="505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A645B-5AEA-4B1A-B7A1-8500709DCFD1}">
      <dsp:nvSpPr>
        <dsp:cNvPr id="0" name=""/>
        <dsp:cNvSpPr/>
      </dsp:nvSpPr>
      <dsp:spPr>
        <a:xfrm>
          <a:off x="1941386" y="826956"/>
          <a:ext cx="3099037" cy="20670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2F2F2E"/>
              </a:solidFill>
            </a:rPr>
            <a:t>Substantivo comum </a:t>
          </a:r>
          <a:r>
            <a:rPr lang="pt-BR" sz="1800" b="0" kern="1200" dirty="0">
              <a:solidFill>
                <a:srgbClr val="2F2F2E"/>
              </a:solidFill>
            </a:rPr>
            <a:t>é a palavra que nomeia seres, em geral, de uma mesma espécie ou categoria.</a:t>
          </a:r>
          <a:endParaRPr lang="pt-BR" sz="1800" kern="1200" dirty="0">
            <a:solidFill>
              <a:srgbClr val="2F2F2E"/>
            </a:solidFill>
          </a:endParaRPr>
        </a:p>
      </dsp:txBody>
      <dsp:txXfrm>
        <a:off x="2437232" y="826956"/>
        <a:ext cx="2603191" cy="2067057"/>
      </dsp:txXfrm>
    </dsp:sp>
    <dsp:sp modelId="{5AF275DE-DE82-4746-A2BC-4645CFE19971}">
      <dsp:nvSpPr>
        <dsp:cNvPr id="0" name=""/>
        <dsp:cNvSpPr/>
      </dsp:nvSpPr>
      <dsp:spPr>
        <a:xfrm>
          <a:off x="1941386" y="2894013"/>
          <a:ext cx="3099037" cy="20670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2F2F2E"/>
              </a:solidFill>
            </a:rPr>
            <a:t>Substantivo próprio </a:t>
          </a:r>
          <a:r>
            <a:rPr lang="pt-BR" sz="1800" b="0" kern="1200" dirty="0">
              <a:solidFill>
                <a:srgbClr val="2F2F2E"/>
              </a:solidFill>
            </a:rPr>
            <a:t>é a palavra que nomeia um ser particular de uma mesma espécie ou categoria. Deve ser escrito com letra inicial maiúscula.</a:t>
          </a:r>
          <a:endParaRPr lang="pt-BR" sz="1800" kern="1200" dirty="0">
            <a:solidFill>
              <a:srgbClr val="2F2F2E"/>
            </a:solidFill>
          </a:endParaRPr>
        </a:p>
      </dsp:txBody>
      <dsp:txXfrm>
        <a:off x="2437232" y="2894013"/>
        <a:ext cx="2603191" cy="2067057"/>
      </dsp:txXfrm>
    </dsp:sp>
    <dsp:sp modelId="{8DEC294B-F8AE-4E78-9F99-65DB35FBBCC8}">
      <dsp:nvSpPr>
        <dsp:cNvPr id="0" name=""/>
        <dsp:cNvSpPr/>
      </dsp:nvSpPr>
      <dsp:spPr>
        <a:xfrm>
          <a:off x="288566" y="546"/>
          <a:ext cx="2066024" cy="2066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2F2F2E"/>
              </a:solidFill>
            </a:rPr>
            <a:t>Substantivo comum e próprio</a:t>
          </a:r>
          <a:endParaRPr lang="pt-BR" sz="1800" kern="1200" dirty="0">
            <a:solidFill>
              <a:srgbClr val="2F2F2E"/>
            </a:solidFill>
          </a:endParaRPr>
        </a:p>
      </dsp:txBody>
      <dsp:txXfrm>
        <a:off x="591128" y="303108"/>
        <a:ext cx="1460900" cy="1460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A645B-5AEA-4B1A-B7A1-8500709DCFD1}">
      <dsp:nvSpPr>
        <dsp:cNvPr id="0" name=""/>
        <dsp:cNvSpPr/>
      </dsp:nvSpPr>
      <dsp:spPr>
        <a:xfrm>
          <a:off x="1932279" y="839356"/>
          <a:ext cx="3138067" cy="20930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2F2F2E"/>
              </a:solidFill>
            </a:rPr>
            <a:t>Substantivo primitivo</a:t>
          </a:r>
          <a:r>
            <a:rPr lang="pt-BR" sz="1800" kern="1200" dirty="0">
              <a:solidFill>
                <a:srgbClr val="2F2F2E"/>
              </a:solidFill>
            </a:rPr>
            <a:t> é a palavra que não deriva de nenhuma outra palavra.</a:t>
          </a:r>
        </a:p>
      </dsp:txBody>
      <dsp:txXfrm>
        <a:off x="2434370" y="839356"/>
        <a:ext cx="2635977" cy="2093091"/>
      </dsp:txXfrm>
    </dsp:sp>
    <dsp:sp modelId="{5AF275DE-DE82-4746-A2BC-4645CFE19971}">
      <dsp:nvSpPr>
        <dsp:cNvPr id="0" name=""/>
        <dsp:cNvSpPr/>
      </dsp:nvSpPr>
      <dsp:spPr>
        <a:xfrm>
          <a:off x="1932279" y="2932448"/>
          <a:ext cx="3138067" cy="20930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2F2F2E"/>
              </a:solidFill>
            </a:rPr>
            <a:t>Substantivo derivado</a:t>
          </a:r>
          <a:r>
            <a:rPr lang="pt-BR" sz="1800" kern="1200" dirty="0">
              <a:solidFill>
                <a:srgbClr val="2F2F2E"/>
              </a:solidFill>
            </a:rPr>
            <a:t> é a palavra formada a partir de outra palavra, substantivo ou não.</a:t>
          </a:r>
        </a:p>
      </dsp:txBody>
      <dsp:txXfrm>
        <a:off x="2434370" y="2932448"/>
        <a:ext cx="2635977" cy="2093091"/>
      </dsp:txXfrm>
    </dsp:sp>
    <dsp:sp modelId="{8DEC294B-F8AE-4E78-9F99-65DB35FBBCC8}">
      <dsp:nvSpPr>
        <dsp:cNvPr id="0" name=""/>
        <dsp:cNvSpPr/>
      </dsp:nvSpPr>
      <dsp:spPr>
        <a:xfrm>
          <a:off x="258643" y="2538"/>
          <a:ext cx="2092045" cy="2092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2F2F2E"/>
              </a:solidFill>
            </a:rPr>
            <a:t>Substantivo primitivo e derivado</a:t>
          </a:r>
          <a:endParaRPr lang="pt-BR" sz="1800" kern="1200" dirty="0">
            <a:solidFill>
              <a:srgbClr val="2F2F2E"/>
            </a:solidFill>
          </a:endParaRPr>
        </a:p>
      </dsp:txBody>
      <dsp:txXfrm>
        <a:off x="565016" y="308911"/>
        <a:ext cx="1479299" cy="1479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A645B-5AEA-4B1A-B7A1-8500709DCFD1}">
      <dsp:nvSpPr>
        <dsp:cNvPr id="0" name=""/>
        <dsp:cNvSpPr/>
      </dsp:nvSpPr>
      <dsp:spPr>
        <a:xfrm>
          <a:off x="1941386" y="826956"/>
          <a:ext cx="3099037" cy="20670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2F2F2E"/>
              </a:solidFill>
            </a:rPr>
            <a:t>Substantivo concreto </a:t>
          </a:r>
          <a:r>
            <a:rPr lang="pt-BR" sz="1800" b="0" kern="1200" dirty="0">
              <a:solidFill>
                <a:srgbClr val="2F2F2E"/>
              </a:solidFill>
            </a:rPr>
            <a:t>é a palavra que nomeia seres, reais ou imaginários, que têm existência própria, isto é, que não dependem de outro ser para existir.</a:t>
          </a:r>
          <a:endParaRPr lang="pt-BR" sz="1800" kern="1200" dirty="0">
            <a:solidFill>
              <a:srgbClr val="2F2F2E"/>
            </a:solidFill>
          </a:endParaRPr>
        </a:p>
      </dsp:txBody>
      <dsp:txXfrm>
        <a:off x="2437232" y="826956"/>
        <a:ext cx="2603191" cy="2067057"/>
      </dsp:txXfrm>
    </dsp:sp>
    <dsp:sp modelId="{5AF275DE-DE82-4746-A2BC-4645CFE19971}">
      <dsp:nvSpPr>
        <dsp:cNvPr id="0" name=""/>
        <dsp:cNvSpPr/>
      </dsp:nvSpPr>
      <dsp:spPr>
        <a:xfrm>
          <a:off x="1941386" y="2894013"/>
          <a:ext cx="3099037" cy="20670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2F2F2E"/>
              </a:solidFill>
            </a:rPr>
            <a:t>Substantivo abstrato </a:t>
          </a:r>
          <a:r>
            <a:rPr lang="pt-BR" sz="1800" b="0" kern="1200" dirty="0">
              <a:solidFill>
                <a:srgbClr val="2F2F2E"/>
              </a:solidFill>
            </a:rPr>
            <a:t>é a palavra que representa algo dependente de outro ser, como uma </a:t>
          </a:r>
          <a:r>
            <a:rPr lang="pt-BR" sz="1800" b="1" kern="1200" dirty="0">
              <a:solidFill>
                <a:srgbClr val="2F2F2E"/>
              </a:solidFill>
            </a:rPr>
            <a:t>ação</a:t>
          </a:r>
          <a:r>
            <a:rPr lang="pt-BR" sz="1800" b="0" kern="1200" dirty="0">
              <a:solidFill>
                <a:srgbClr val="2F2F2E"/>
              </a:solidFill>
            </a:rPr>
            <a:t>, um </a:t>
          </a:r>
          <a:r>
            <a:rPr lang="pt-BR" sz="1800" b="1" kern="1200" dirty="0">
              <a:solidFill>
                <a:srgbClr val="2F2F2E"/>
              </a:solidFill>
            </a:rPr>
            <a:t>sentimento</a:t>
          </a:r>
          <a:r>
            <a:rPr lang="pt-BR" sz="1800" b="0" kern="1200" dirty="0">
              <a:solidFill>
                <a:srgbClr val="2F2F2E"/>
              </a:solidFill>
            </a:rPr>
            <a:t> ou uma </a:t>
          </a:r>
          <a:r>
            <a:rPr lang="pt-BR" sz="1800" b="1" kern="1200" dirty="0">
              <a:solidFill>
                <a:srgbClr val="2F2F2E"/>
              </a:solidFill>
            </a:rPr>
            <a:t>qualidade</a:t>
          </a:r>
          <a:r>
            <a:rPr lang="pt-BR" sz="1800" b="0" kern="1200" dirty="0">
              <a:solidFill>
                <a:srgbClr val="2F2F2E"/>
              </a:solidFill>
            </a:rPr>
            <a:t>.</a:t>
          </a:r>
        </a:p>
      </dsp:txBody>
      <dsp:txXfrm>
        <a:off x="2437232" y="2894013"/>
        <a:ext cx="2603191" cy="2067057"/>
      </dsp:txXfrm>
    </dsp:sp>
    <dsp:sp modelId="{8DEC294B-F8AE-4E78-9F99-65DB35FBBCC8}">
      <dsp:nvSpPr>
        <dsp:cNvPr id="0" name=""/>
        <dsp:cNvSpPr/>
      </dsp:nvSpPr>
      <dsp:spPr>
        <a:xfrm>
          <a:off x="288566" y="546"/>
          <a:ext cx="2066024" cy="2066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2F2F2E"/>
              </a:solidFill>
            </a:rPr>
            <a:t>Substantivo concreto e abstrato</a:t>
          </a:r>
          <a:endParaRPr lang="pt-BR" sz="1800" kern="1200" dirty="0">
            <a:solidFill>
              <a:srgbClr val="2F2F2E"/>
            </a:solidFill>
          </a:endParaRPr>
        </a:p>
      </dsp:txBody>
      <dsp:txXfrm>
        <a:off x="591128" y="303108"/>
        <a:ext cx="1460900" cy="14609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A645B-5AEA-4B1A-B7A1-8500709DCFD1}">
      <dsp:nvSpPr>
        <dsp:cNvPr id="0" name=""/>
        <dsp:cNvSpPr/>
      </dsp:nvSpPr>
      <dsp:spPr>
        <a:xfrm>
          <a:off x="1920440" y="850490"/>
          <a:ext cx="3188807" cy="21269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2F2F2E"/>
              </a:solidFill>
            </a:rPr>
            <a:t>São palavras que nomeiam em si um conjunto de seres ou coisas de uma mesma espécie.</a:t>
          </a:r>
        </a:p>
      </dsp:txBody>
      <dsp:txXfrm>
        <a:off x="2430649" y="850490"/>
        <a:ext cx="2678598" cy="2126934"/>
      </dsp:txXfrm>
    </dsp:sp>
    <dsp:sp modelId="{8DEC294B-F8AE-4E78-9F99-65DB35FBBCC8}">
      <dsp:nvSpPr>
        <dsp:cNvPr id="0" name=""/>
        <dsp:cNvSpPr/>
      </dsp:nvSpPr>
      <dsp:spPr>
        <a:xfrm>
          <a:off x="219742" y="141"/>
          <a:ext cx="2125871" cy="2125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2F2F2E"/>
              </a:solidFill>
            </a:rPr>
            <a:t>Substantivo coletivo</a:t>
          </a:r>
          <a:endParaRPr lang="pt-BR" sz="1800" kern="1200" dirty="0">
            <a:solidFill>
              <a:srgbClr val="2F2F2E"/>
            </a:solidFill>
          </a:endParaRPr>
        </a:p>
      </dsp:txBody>
      <dsp:txXfrm>
        <a:off x="531069" y="311468"/>
        <a:ext cx="1503217" cy="15032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A645B-5AEA-4B1A-B7A1-8500709DCFD1}">
      <dsp:nvSpPr>
        <dsp:cNvPr id="0" name=""/>
        <dsp:cNvSpPr/>
      </dsp:nvSpPr>
      <dsp:spPr>
        <a:xfrm>
          <a:off x="1932279" y="839356"/>
          <a:ext cx="3138067" cy="20930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2F2F2E"/>
              </a:solidFill>
            </a:rPr>
            <a:t>Substantivo simples </a:t>
          </a:r>
          <a:r>
            <a:rPr lang="pt-BR" sz="1800" kern="1200" dirty="0">
              <a:solidFill>
                <a:srgbClr val="2F2F2E"/>
              </a:solidFill>
            </a:rPr>
            <a:t>é um nome formado por uma só palavra.</a:t>
          </a:r>
        </a:p>
      </dsp:txBody>
      <dsp:txXfrm>
        <a:off x="2434370" y="839356"/>
        <a:ext cx="2635977" cy="2093091"/>
      </dsp:txXfrm>
    </dsp:sp>
    <dsp:sp modelId="{5AF275DE-DE82-4746-A2BC-4645CFE19971}">
      <dsp:nvSpPr>
        <dsp:cNvPr id="0" name=""/>
        <dsp:cNvSpPr/>
      </dsp:nvSpPr>
      <dsp:spPr>
        <a:xfrm>
          <a:off x="1932279" y="2932448"/>
          <a:ext cx="3138067" cy="20930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2F2F2E"/>
              </a:solidFill>
            </a:rPr>
            <a:t>Substantivo composto</a:t>
          </a:r>
          <a:r>
            <a:rPr lang="pt-BR" sz="1800" kern="1200" dirty="0">
              <a:solidFill>
                <a:srgbClr val="2F2F2E"/>
              </a:solidFill>
            </a:rPr>
            <a:t> é um nome formado por mais de uma palavra, que são combinadas para designar um único ser ou ideia.</a:t>
          </a:r>
        </a:p>
      </dsp:txBody>
      <dsp:txXfrm>
        <a:off x="2434370" y="2932448"/>
        <a:ext cx="2635977" cy="2093091"/>
      </dsp:txXfrm>
    </dsp:sp>
    <dsp:sp modelId="{8DEC294B-F8AE-4E78-9F99-65DB35FBBCC8}">
      <dsp:nvSpPr>
        <dsp:cNvPr id="0" name=""/>
        <dsp:cNvSpPr/>
      </dsp:nvSpPr>
      <dsp:spPr>
        <a:xfrm>
          <a:off x="258643" y="2538"/>
          <a:ext cx="2092045" cy="2092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2F2F2E"/>
              </a:solidFill>
            </a:rPr>
            <a:t>Substantivo simples e composto</a:t>
          </a:r>
          <a:endParaRPr lang="pt-BR" sz="1800" kern="1200" dirty="0">
            <a:solidFill>
              <a:srgbClr val="2F2F2E"/>
            </a:solidFill>
          </a:endParaRPr>
        </a:p>
      </dsp:txBody>
      <dsp:txXfrm>
        <a:off x="565016" y="308911"/>
        <a:ext cx="1479299" cy="147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A6D2A1-31A4-8152-6143-C7FD8DA38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4BF0C9-9A36-AF2B-A000-F5187686E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2120-3C9C-470A-A67A-0674E4A11E52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2F7626-5BA9-033F-1F03-E2FA61070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26E861-80EB-CADA-3780-0947104A5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611C-E948-4686-AD45-82F0DE545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72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C8AF-1B4F-4BA4-9AAE-852FE3AFC137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E22E-B3E6-4F78-BFF6-4DB3390A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323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74642C-327C-40A9-818B-4E2B46C7157D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897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2BC3-D5E1-4626-8677-336B0E01199F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E5A2-3126-44F8-9C56-6EDD153A0FD7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0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D303-F70B-4E0D-A145-0F5ECE46376A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AE79C8-ADBA-4624-94CF-074D3D6995C9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27149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08C-916D-4001-9F15-3C2A61570199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35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7435-C718-40F9-ADFE-5B3B3923B0AD}" type="datetime1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94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65A9-B9D4-4181-BA9B-1475B9191F56}" type="datetime1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1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24B-C2AC-44A3-8DB3-43F1039C3765}" type="datetime1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6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AEFF97A-050E-4764-B6B7-86BA58E9CED2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6466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0555F75-058F-47CD-9DAA-6EA82BA9B963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3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6525978-335E-440D-B693-6D20869E1262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038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9868916-58B2-48F0-B6C8-D995E8977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Fundo do vetor de cores vibrantes salpicando">
            <a:extLst>
              <a:ext uri="{FF2B5EF4-FFF2-40B4-BE49-F238E27FC236}">
                <a16:creationId xmlns:a16="http://schemas.microsoft.com/office/drawing/2014/main" id="{A148C287-A62D-B5AB-4A96-D7760B0836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4968" r="27065" b="-1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25" name="Freeform 13">
            <a:extLst>
              <a:ext uri="{FF2B5EF4-FFF2-40B4-BE49-F238E27FC236}">
                <a16:creationId xmlns:a16="http://schemas.microsoft.com/office/drawing/2014/main" id="{BB82496C-9AD4-4916-BAB7-FF3CC04B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B971F-3E57-C7FE-B7F7-E74C40487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LÍNGUA PORTUGUESA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1F2B9-DED7-ECD2-C18E-78D0731F8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dirty="0">
                <a:solidFill>
                  <a:srgbClr val="2F2F2E"/>
                </a:solidFill>
              </a:rPr>
              <a:t>6</a:t>
            </a:r>
            <a:r>
              <a:rPr lang="pt-BR" u="sng" cap="none" baseline="30000" dirty="0">
                <a:solidFill>
                  <a:srgbClr val="2F2F2E"/>
                </a:solidFill>
              </a:rPr>
              <a:t>o</a:t>
            </a:r>
            <a:r>
              <a:rPr lang="pt-BR" dirty="0">
                <a:solidFill>
                  <a:srgbClr val="2F2F2E"/>
                </a:solidFill>
              </a:rPr>
              <a:t> ANO</a:t>
            </a:r>
          </a:p>
          <a:p>
            <a:pPr algn="l">
              <a:lnSpc>
                <a:spcPct val="90000"/>
              </a:lnSpc>
            </a:pPr>
            <a:r>
              <a:rPr lang="pt-BR" dirty="0">
                <a:solidFill>
                  <a:srgbClr val="2F2F2E"/>
                </a:solidFill>
              </a:rPr>
              <a:t>APOIO PARA AULAS E ESTUDOS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7C1286-B472-4907-9B47-E8C9FE29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28B35564-38A4-457A-BD01-15D6F1659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Espaço Reservado para Rodapé 3">
            <a:extLst>
              <a:ext uri="{FF2B5EF4-FFF2-40B4-BE49-F238E27FC236}">
                <a16:creationId xmlns:a16="http://schemas.microsoft.com/office/drawing/2014/main" id="{37B8433B-03D5-2523-FE45-4657342C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121419"/>
            <a:ext cx="4114800" cy="34579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sz="1800" b="1" dirty="0">
                <a:solidFill>
                  <a:schemeClr val="tx2"/>
                </a:solidFill>
              </a:rPr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53426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0FC5E8-340F-492D-9713-2B0B299101A6}"/>
              </a:ext>
            </a:extLst>
          </p:cNvPr>
          <p:cNvSpPr txBox="1"/>
          <p:nvPr/>
        </p:nvSpPr>
        <p:spPr>
          <a:xfrm>
            <a:off x="767010" y="3754830"/>
            <a:ext cx="10662992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As falas das personagens podem ser introduzidas de diferentes maneiras em uma narrativa: de maneira direta ou indireta. O </a:t>
            </a:r>
            <a:r>
              <a:rPr lang="pt-BR" b="1" dirty="0">
                <a:solidFill>
                  <a:srgbClr val="2F2F2E"/>
                </a:solidFill>
              </a:rPr>
              <a:t>discurso direto </a:t>
            </a:r>
            <a:r>
              <a:rPr lang="pt-BR" dirty="0">
                <a:solidFill>
                  <a:srgbClr val="2F2F2E"/>
                </a:solidFill>
              </a:rPr>
              <a:t>reproduz as falas das personagens da forma como foram ditas. Geralmente elas são antecedidas pelo sinal de travessão (—), que indica o início da fala de uma personagem, a mudança de interlocutores ou a mudança da voz para o narrador. O </a:t>
            </a:r>
            <a:r>
              <a:rPr lang="pt-BR" b="1" dirty="0">
                <a:solidFill>
                  <a:srgbClr val="2F2F2E"/>
                </a:solidFill>
              </a:rPr>
              <a:t>discurso indireto </a:t>
            </a:r>
            <a:r>
              <a:rPr lang="pt-BR" dirty="0">
                <a:solidFill>
                  <a:srgbClr val="2F2F2E"/>
                </a:solidFill>
              </a:rPr>
              <a:t>reproduz o conteúdo das falas das personagens, em vez de uma transcrição exata delas. Predominam nele as palavras do narrador, que pode revelar também emoções, reações e sentimentos em relação às personagens.</a:t>
            </a: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Os </a:t>
            </a:r>
            <a:r>
              <a:rPr lang="pt-BR" b="1" dirty="0">
                <a:solidFill>
                  <a:srgbClr val="2F2F2E"/>
                </a:solidFill>
              </a:rPr>
              <a:t>verbos de elocução </a:t>
            </a:r>
            <a:r>
              <a:rPr lang="pt-BR" dirty="0">
                <a:solidFill>
                  <a:srgbClr val="2F2F2E"/>
                </a:solidFill>
              </a:rPr>
              <a:t>– como </a:t>
            </a:r>
            <a:r>
              <a:rPr lang="pt-BR" b="1" dirty="0">
                <a:solidFill>
                  <a:srgbClr val="2F2F2E"/>
                </a:solidFill>
              </a:rPr>
              <a:t>murmurar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perguntar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responder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exclamar</a:t>
            </a:r>
            <a:r>
              <a:rPr lang="pt-BR" dirty="0">
                <a:solidFill>
                  <a:srgbClr val="2F2F2E"/>
                </a:solidFill>
              </a:rPr>
              <a:t>, entre muitos outros – são usados para indicar aspectos das falas das personagens.</a:t>
            </a:r>
            <a:endParaRPr lang="pt-BR" dirty="0"/>
          </a:p>
        </p:txBody>
      </p:sp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E2594EFF-FC81-1F9D-178C-1E7E141E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FB2E6B3-0491-FCC8-7683-3BC31D299DF9}"/>
              </a:ext>
            </a:extLst>
          </p:cNvPr>
          <p:cNvSpPr txBox="1"/>
          <p:nvPr/>
        </p:nvSpPr>
        <p:spPr>
          <a:xfrm>
            <a:off x="767010" y="1651705"/>
            <a:ext cx="1066299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 </a:t>
            </a:r>
            <a:r>
              <a:rPr lang="pt-BR" b="1" dirty="0">
                <a:solidFill>
                  <a:srgbClr val="2F2F2E"/>
                </a:solidFill>
              </a:rPr>
              <a:t>narrativa de aventura </a:t>
            </a:r>
            <a:r>
              <a:rPr lang="pt-BR" dirty="0">
                <a:solidFill>
                  <a:srgbClr val="2F2F2E"/>
                </a:solidFill>
              </a:rPr>
              <a:t>constrói-se a partir dos elementos centrais de algumas narrativas: situação inicial, complicação, clímax e desfecho. O narrador da história tanto pode participar das ações (narrador-personagem) quanto observar de fora esses acontecimentos e seus desdobramentos (narrador-observador). Quanto à linguagem, observa-se o emprego de substantivos e de adjetivos para construir as imagens de personagens e de espaços onde ocorre a narrativa e o emprego de diferentes maneiras de reproduzir as falas das personagens, por meio do uso do discurso direto e do discurso indireto.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7B72D681-9191-04E4-AE0B-B268325F06BA}"/>
              </a:ext>
            </a:extLst>
          </p:cNvPr>
          <p:cNvSpPr/>
          <p:nvPr/>
        </p:nvSpPr>
        <p:spPr>
          <a:xfrm>
            <a:off x="6298811" y="348798"/>
            <a:ext cx="4350681" cy="954107"/>
          </a:xfrm>
          <a:prstGeom prst="wedgeRectCallout">
            <a:avLst>
              <a:gd name="adj1" fmla="val -26312"/>
              <a:gd name="adj2" fmla="val 72124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narrador onisciente </a:t>
            </a:r>
            <a:r>
              <a:rPr lang="pt-BR" dirty="0">
                <a:solidFill>
                  <a:srgbClr val="2F2F2E"/>
                </a:solidFill>
              </a:rPr>
              <a:t>narra em 3</a:t>
            </a:r>
            <a:r>
              <a:rPr lang="pt-BR" u="sng" baseline="35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pessoa, como se soubesse tudo que as personagens pensam e sentem.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94E4A31-7F51-CC46-C267-869181929A92}"/>
              </a:ext>
            </a:extLst>
          </p:cNvPr>
          <p:cNvSpPr txBox="1"/>
          <p:nvPr/>
        </p:nvSpPr>
        <p:spPr>
          <a:xfrm>
            <a:off x="767010" y="348799"/>
            <a:ext cx="3777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Narrativa de aventura</a:t>
            </a:r>
          </a:p>
        </p:txBody>
      </p:sp>
    </p:spTree>
    <p:extLst>
      <p:ext uri="{BB962C8B-B14F-4D97-AF65-F5344CB8AC3E}">
        <p14:creationId xmlns:p14="http://schemas.microsoft.com/office/powerpoint/2010/main" val="287213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0A5FA4-F587-7CE4-8D0D-4A49F63E7DDD}"/>
              </a:ext>
            </a:extLst>
          </p:cNvPr>
          <p:cNvSpPr txBox="1"/>
          <p:nvPr/>
        </p:nvSpPr>
        <p:spPr>
          <a:xfrm>
            <a:off x="767010" y="348799"/>
            <a:ext cx="3271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Substantivo</a:t>
            </a:r>
          </a:p>
        </p:txBody>
      </p:sp>
      <p:sp>
        <p:nvSpPr>
          <p:cNvPr id="12" name="Espaço Reservado para Rodapé 3">
            <a:extLst>
              <a:ext uri="{FF2B5EF4-FFF2-40B4-BE49-F238E27FC236}">
                <a16:creationId xmlns:a16="http://schemas.microsoft.com/office/drawing/2014/main" id="{603BD4D3-3A9B-64F4-5838-12940A39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92D2066-009F-A5B6-D686-1DAF6B15ADC0}"/>
              </a:ext>
            </a:extLst>
          </p:cNvPr>
          <p:cNvSpPr txBox="1"/>
          <p:nvPr/>
        </p:nvSpPr>
        <p:spPr>
          <a:xfrm>
            <a:off x="4530437" y="487298"/>
            <a:ext cx="689455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Substantivo</a:t>
            </a:r>
            <a:r>
              <a:rPr lang="pt-BR" dirty="0">
                <a:solidFill>
                  <a:srgbClr val="2F2F2E"/>
                </a:solidFill>
              </a:rPr>
              <a:t> é a palavra que dá nome aos seres em geral, como pessoas, objetos, animais, lugares, sentimentos, ações e acontecimentos.</a:t>
            </a:r>
          </a:p>
        </p:txBody>
      </p:sp>
      <p:graphicFrame>
        <p:nvGraphicFramePr>
          <p:cNvPr id="43" name="Diagrama 42">
            <a:extLst>
              <a:ext uri="{FF2B5EF4-FFF2-40B4-BE49-F238E27FC236}">
                <a16:creationId xmlns:a16="http://schemas.microsoft.com/office/drawing/2014/main" id="{DC122C38-488E-8033-1331-07D13313F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312744"/>
              </p:ext>
            </p:extLst>
          </p:nvPr>
        </p:nvGraphicFramePr>
        <p:xfrm>
          <a:off x="767008" y="1302906"/>
          <a:ext cx="5328991" cy="4961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CaixaDeTexto 46">
            <a:extLst>
              <a:ext uri="{FF2B5EF4-FFF2-40B4-BE49-F238E27FC236}">
                <a16:creationId xmlns:a16="http://schemas.microsoft.com/office/drawing/2014/main" id="{EF35BD37-A85D-A113-ACD7-12EB8EA64930}"/>
              </a:ext>
            </a:extLst>
          </p:cNvPr>
          <p:cNvSpPr txBox="1"/>
          <p:nvPr/>
        </p:nvSpPr>
        <p:spPr>
          <a:xfrm rot="16200000">
            <a:off x="9282363" y="3965831"/>
            <a:ext cx="4474275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b="0" i="0" u="none" strike="noStrike" baseline="0" dirty="0">
                <a:solidFill>
                  <a:srgbClr val="2F2F2E"/>
                </a:solidFill>
              </a:rPr>
              <a:t>CARTAZ DA PET SPERK</a:t>
            </a:r>
            <a:endParaRPr lang="pt-BR" sz="8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64F9C28-BBB4-A915-0146-9BB78B7B5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517" y="1397776"/>
            <a:ext cx="4262678" cy="48667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47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0A5FA4-F587-7CE4-8D0D-4A49F63E7DDD}"/>
              </a:ext>
            </a:extLst>
          </p:cNvPr>
          <p:cNvSpPr txBox="1"/>
          <p:nvPr/>
        </p:nvSpPr>
        <p:spPr>
          <a:xfrm>
            <a:off x="767010" y="348799"/>
            <a:ext cx="3271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Substantivo</a:t>
            </a:r>
          </a:p>
        </p:txBody>
      </p:sp>
      <p:sp>
        <p:nvSpPr>
          <p:cNvPr id="12" name="Espaço Reservado para Rodapé 3">
            <a:extLst>
              <a:ext uri="{FF2B5EF4-FFF2-40B4-BE49-F238E27FC236}">
                <a16:creationId xmlns:a16="http://schemas.microsoft.com/office/drawing/2014/main" id="{603BD4D3-3A9B-64F4-5838-12940A39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1" name="Diagrama 50">
            <a:extLst>
              <a:ext uri="{FF2B5EF4-FFF2-40B4-BE49-F238E27FC236}">
                <a16:creationId xmlns:a16="http://schemas.microsoft.com/office/drawing/2014/main" id="{45CB5B35-B990-15A4-9F89-A4E1E8D0A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534534"/>
              </p:ext>
            </p:extLst>
          </p:nvPr>
        </p:nvGraphicFramePr>
        <p:xfrm>
          <a:off x="6095995" y="1302906"/>
          <a:ext cx="5328991" cy="5028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3" name="Diagrama 52">
            <a:extLst>
              <a:ext uri="{FF2B5EF4-FFF2-40B4-BE49-F238E27FC236}">
                <a16:creationId xmlns:a16="http://schemas.microsoft.com/office/drawing/2014/main" id="{3CDD650D-CAF9-F67C-5CF0-63FA33366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155086"/>
              </p:ext>
            </p:extLst>
          </p:nvPr>
        </p:nvGraphicFramePr>
        <p:xfrm>
          <a:off x="767004" y="1302906"/>
          <a:ext cx="5328991" cy="4961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6688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0A5FA4-F587-7CE4-8D0D-4A49F63E7DDD}"/>
              </a:ext>
            </a:extLst>
          </p:cNvPr>
          <p:cNvSpPr txBox="1"/>
          <p:nvPr/>
        </p:nvSpPr>
        <p:spPr>
          <a:xfrm>
            <a:off x="767010" y="348799"/>
            <a:ext cx="3271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Substantivo</a:t>
            </a:r>
          </a:p>
        </p:txBody>
      </p:sp>
      <p:sp>
        <p:nvSpPr>
          <p:cNvPr id="12" name="Espaço Reservado para Rodapé 3">
            <a:extLst>
              <a:ext uri="{FF2B5EF4-FFF2-40B4-BE49-F238E27FC236}">
                <a16:creationId xmlns:a16="http://schemas.microsoft.com/office/drawing/2014/main" id="{603BD4D3-3A9B-64F4-5838-12940A39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5A92BBB-53AC-8D12-64E1-071D2090AA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712959"/>
              </p:ext>
            </p:extLst>
          </p:nvPr>
        </p:nvGraphicFramePr>
        <p:xfrm>
          <a:off x="6164531" y="1302906"/>
          <a:ext cx="5328991" cy="297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70BC0B7-ABAA-BA4D-984D-14CF6FA1F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362526"/>
              </p:ext>
            </p:extLst>
          </p:nvPr>
        </p:nvGraphicFramePr>
        <p:xfrm>
          <a:off x="698480" y="1302906"/>
          <a:ext cx="5328991" cy="5028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48320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A56C53B9-16F9-7443-604A-EB53E4F0B307}"/>
              </a:ext>
            </a:extLst>
          </p:cNvPr>
          <p:cNvSpPr txBox="1"/>
          <p:nvPr/>
        </p:nvSpPr>
        <p:spPr>
          <a:xfrm>
            <a:off x="767010" y="348799"/>
            <a:ext cx="6381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DE ESCRITA E ORALIDADE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Sinais de pontuação: travessão, ponto de exclamação, ponto de interrogação e reticências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00B7E7B-1668-494C-D428-B3423AE36A82}"/>
              </a:ext>
            </a:extLst>
          </p:cNvPr>
          <p:cNvSpPr txBox="1"/>
          <p:nvPr/>
        </p:nvSpPr>
        <p:spPr>
          <a:xfrm>
            <a:off x="780195" y="2021037"/>
            <a:ext cx="1064479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Os sinais de pontuação são recursos gráficos importantes para a construção de sentidos e para a compreensão de textos. Em um texto escrito, diferentes efeitos de sentidos podem ser construídos pelos sinais de pontuação.</a:t>
            </a:r>
          </a:p>
        </p:txBody>
      </p:sp>
      <p:sp>
        <p:nvSpPr>
          <p:cNvPr id="11" name="Espaço Reservado para Rodapé 3">
            <a:extLst>
              <a:ext uri="{FF2B5EF4-FFF2-40B4-BE49-F238E27FC236}">
                <a16:creationId xmlns:a16="http://schemas.microsoft.com/office/drawing/2014/main" id="{34F56FB4-06D0-FD70-0EF4-8D1E1D26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" name="Balão de Fala: Retângulo 40">
            <a:extLst>
              <a:ext uri="{FF2B5EF4-FFF2-40B4-BE49-F238E27FC236}">
                <a16:creationId xmlns:a16="http://schemas.microsoft.com/office/drawing/2014/main" id="{FDACF379-557F-8BA5-EC18-AD903EA2851C}"/>
              </a:ext>
            </a:extLst>
          </p:cNvPr>
          <p:cNvSpPr/>
          <p:nvPr/>
        </p:nvSpPr>
        <p:spPr>
          <a:xfrm>
            <a:off x="2970827" y="3955412"/>
            <a:ext cx="2135536" cy="1484899"/>
          </a:xfrm>
          <a:prstGeom prst="wedgeRectCallout">
            <a:avLst>
              <a:gd name="adj1" fmla="val -34125"/>
              <a:gd name="adj2" fmla="val -6848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800" b="1" kern="100" dirty="0">
                <a:solidFill>
                  <a:srgbClr val="2F2F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de exclamação </a:t>
            </a:r>
            <a:r>
              <a:rPr lang="pt-BR" sz="1800" kern="100" dirty="0">
                <a:solidFill>
                  <a:srgbClr val="2F2F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usado para dar ênfase ao que se diz. </a:t>
            </a:r>
          </a:p>
        </p:txBody>
      </p:sp>
      <p:sp>
        <p:nvSpPr>
          <p:cNvPr id="42" name="Balão de Fala: Retângulo 41">
            <a:extLst>
              <a:ext uri="{FF2B5EF4-FFF2-40B4-BE49-F238E27FC236}">
                <a16:creationId xmlns:a16="http://schemas.microsoft.com/office/drawing/2014/main" id="{E9F809A9-5DBE-BC3D-53A4-285B2E09BBBA}"/>
              </a:ext>
            </a:extLst>
          </p:cNvPr>
          <p:cNvSpPr/>
          <p:nvPr/>
        </p:nvSpPr>
        <p:spPr>
          <a:xfrm>
            <a:off x="5312900" y="3548692"/>
            <a:ext cx="2877769" cy="2315084"/>
          </a:xfrm>
          <a:prstGeom prst="wedgeRectCallout">
            <a:avLst>
              <a:gd name="adj1" fmla="val -33761"/>
              <a:gd name="adj2" fmla="val -66748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800" b="1" kern="100" dirty="0">
                <a:solidFill>
                  <a:srgbClr val="2F2F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Reticências</a:t>
            </a:r>
            <a:r>
              <a:rPr lang="pt-BR" sz="1800" kern="100" dirty="0">
                <a:solidFill>
                  <a:srgbClr val="2F2F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são usadas para indicar que a frase foi cortada, interrompida, para evidenciar uma pausa, para indicar que houve dúvida, hesitação ou surpresa.</a:t>
            </a:r>
          </a:p>
        </p:txBody>
      </p:sp>
      <p:sp>
        <p:nvSpPr>
          <p:cNvPr id="43" name="Balão de Fala: Retângulo 42">
            <a:extLst>
              <a:ext uri="{FF2B5EF4-FFF2-40B4-BE49-F238E27FC236}">
                <a16:creationId xmlns:a16="http://schemas.microsoft.com/office/drawing/2014/main" id="{25F67785-64F3-9AC5-6704-BD8DA177317C}"/>
              </a:ext>
            </a:extLst>
          </p:cNvPr>
          <p:cNvSpPr/>
          <p:nvPr/>
        </p:nvSpPr>
        <p:spPr>
          <a:xfrm>
            <a:off x="8397206" y="3693100"/>
            <a:ext cx="3027786" cy="2016621"/>
          </a:xfrm>
          <a:prstGeom prst="wedgeRectCallout">
            <a:avLst>
              <a:gd name="adj1" fmla="val -35820"/>
              <a:gd name="adj2" fmla="val -66748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800" b="1" kern="100" dirty="0">
                <a:solidFill>
                  <a:srgbClr val="2F2F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Travessão</a:t>
            </a:r>
            <a:r>
              <a:rPr lang="pt-BR" sz="1800" kern="100" dirty="0">
                <a:solidFill>
                  <a:srgbClr val="2F2F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usado para indicar os turnos de falas de interlocutores em um diálogo e para separar palavras ou expressões que explicam algo em um texto.</a:t>
            </a:r>
          </a:p>
        </p:txBody>
      </p:sp>
      <p:sp>
        <p:nvSpPr>
          <p:cNvPr id="44" name="Balão de Fala: Retângulo 43">
            <a:extLst>
              <a:ext uri="{FF2B5EF4-FFF2-40B4-BE49-F238E27FC236}">
                <a16:creationId xmlns:a16="http://schemas.microsoft.com/office/drawing/2014/main" id="{08AF2ADD-52A5-369A-18DC-ED627588F1F1}"/>
              </a:ext>
            </a:extLst>
          </p:cNvPr>
          <p:cNvSpPr/>
          <p:nvPr/>
        </p:nvSpPr>
        <p:spPr>
          <a:xfrm>
            <a:off x="767008" y="3963784"/>
            <a:ext cx="1997282" cy="1484899"/>
          </a:xfrm>
          <a:prstGeom prst="wedgeRectCallout">
            <a:avLst>
              <a:gd name="adj1" fmla="val -34125"/>
              <a:gd name="adj2" fmla="val -6848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800" b="1" kern="100" dirty="0">
                <a:solidFill>
                  <a:srgbClr val="2F2F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de interrogação </a:t>
            </a:r>
            <a:r>
              <a:rPr lang="pt-BR" sz="1800" kern="100" dirty="0">
                <a:solidFill>
                  <a:srgbClr val="2F2F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usado para indicar perguntas diretas.</a:t>
            </a:r>
          </a:p>
        </p:txBody>
      </p:sp>
    </p:spTree>
    <p:extLst>
      <p:ext uri="{BB962C8B-B14F-4D97-AF65-F5344CB8AC3E}">
        <p14:creationId xmlns:p14="http://schemas.microsoft.com/office/powerpoint/2010/main" val="383606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346B103-C085-09AA-3D3C-B989F1EFD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042"/>
            <a:ext cx="8125293" cy="515554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A4796E55-F686-9614-8F46-656E18175301}"/>
              </a:ext>
            </a:extLst>
          </p:cNvPr>
          <p:cNvSpPr txBox="1"/>
          <p:nvPr/>
        </p:nvSpPr>
        <p:spPr>
          <a:xfrm>
            <a:off x="767010" y="348799"/>
            <a:ext cx="5625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Arte e universo literário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7153AF2-A1F5-18C4-4978-98B4799573B3}"/>
              </a:ext>
            </a:extLst>
          </p:cNvPr>
          <p:cNvSpPr txBox="1"/>
          <p:nvPr/>
        </p:nvSpPr>
        <p:spPr>
          <a:xfrm>
            <a:off x="8125293" y="5393009"/>
            <a:ext cx="3415958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 algn="l"/>
            <a:r>
              <a:rPr lang="pt-BR" sz="1600" dirty="0">
                <a:solidFill>
                  <a:srgbClr val="2F2F2E"/>
                </a:solidFill>
              </a:rPr>
              <a:t>MEIRELES, Cildo. </a:t>
            </a:r>
            <a:r>
              <a:rPr lang="pt-BR" sz="1600" b="1" dirty="0">
                <a:solidFill>
                  <a:srgbClr val="2F2F2E"/>
                </a:solidFill>
              </a:rPr>
              <a:t>Marulho</a:t>
            </a:r>
            <a:r>
              <a:rPr lang="pt-BR" sz="1600" dirty="0">
                <a:solidFill>
                  <a:srgbClr val="2F2F2E"/>
                </a:solidFill>
              </a:rPr>
              <a:t>. 1991-2001. Instalação com madeira, livros e áudio, 347 cm × 1350 cm × 2300 cm. MAM Rio, Rio de Janeiro (RJ).</a:t>
            </a:r>
            <a:endParaRPr lang="pt-BR" sz="16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10EEE9-3F1F-7098-67E3-06D81C536EA5}"/>
              </a:ext>
            </a:extLst>
          </p:cNvPr>
          <p:cNvSpPr txBox="1"/>
          <p:nvPr/>
        </p:nvSpPr>
        <p:spPr>
          <a:xfrm>
            <a:off x="4378036" y="1213928"/>
            <a:ext cx="3747257" cy="12311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CORTESIA DO ARTISTA E GALERIA LUISA STRINA CILDO MEIRELES</a:t>
            </a:r>
            <a:endParaRPr lang="pt-BR" sz="8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CC3111D-77C7-4ED4-23A7-A914FD3D3694}"/>
              </a:ext>
            </a:extLst>
          </p:cNvPr>
          <p:cNvSpPr txBox="1"/>
          <p:nvPr/>
        </p:nvSpPr>
        <p:spPr>
          <a:xfrm>
            <a:off x="8273952" y="1302906"/>
            <a:ext cx="3156048" cy="25853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 obra é formada por um píer de madeira e milhares de livros abertos em páginas com imagens azuis. Quando o espectador entra na obra, escuta um áudio com vozes de adultos e crianças pronunciando a palavra </a:t>
            </a:r>
            <a:r>
              <a:rPr lang="pt-BR" b="1" dirty="0">
                <a:solidFill>
                  <a:srgbClr val="2F2F2E"/>
                </a:solidFill>
              </a:rPr>
              <a:t>água</a:t>
            </a:r>
            <a:r>
              <a:rPr lang="pt-BR" dirty="0">
                <a:solidFill>
                  <a:srgbClr val="2F2F2E"/>
                </a:solidFill>
              </a:rPr>
              <a:t> em mais de 80 idiomas diferentes.  </a:t>
            </a:r>
          </a:p>
        </p:txBody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9B172E19-AE1B-A773-5F08-C111F189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8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CA77D789-9DE0-43A3-B196-F13CFECF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A3BDEA-3D7A-31D3-701F-E9005817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633276" cy="913270"/>
          </a:xfrm>
        </p:spPr>
        <p:txBody>
          <a:bodyPr>
            <a:normAutofit/>
          </a:bodyPr>
          <a:lstStyle/>
          <a:p>
            <a:r>
              <a:rPr lang="pt-BR" sz="5000" dirty="0"/>
              <a:t>MÓDULO 1</a:t>
            </a:r>
          </a:p>
        </p:txBody>
      </p:sp>
      <p:graphicFrame>
        <p:nvGraphicFramePr>
          <p:cNvPr id="13" name="Espaço Reservado para Conteúdo 2">
            <a:extLst>
              <a:ext uri="{FF2B5EF4-FFF2-40B4-BE49-F238E27FC236}">
                <a16:creationId xmlns:a16="http://schemas.microsoft.com/office/drawing/2014/main" id="{5DB2199A-30A4-ECAA-54C6-5970DD444A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922535"/>
              </p:ext>
            </p:extLst>
          </p:nvPr>
        </p:nvGraphicFramePr>
        <p:xfrm>
          <a:off x="765050" y="1678040"/>
          <a:ext cx="10664949" cy="454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2">
            <a:extLst>
              <a:ext uri="{FF2B5EF4-FFF2-40B4-BE49-F238E27FC236}">
                <a16:creationId xmlns:a16="http://schemas.microsoft.com/office/drawing/2014/main" id="{EF6ADEBB-9AB7-82C2-ECD1-726566036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Espaço Reservado para Número de Slide 4">
            <a:extLst>
              <a:ext uri="{FF2B5EF4-FFF2-40B4-BE49-F238E27FC236}">
                <a16:creationId xmlns:a16="http://schemas.microsoft.com/office/drawing/2014/main" id="{6D83CEF7-8AC4-ADD7-656E-98ECBF19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24B71A3E-AC25-072D-8724-8B627191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0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m 12" descr="Sala de jantar com mesa e cadeiras&#10;&#10;Descrição gerada automaticamente">
            <a:extLst>
              <a:ext uri="{FF2B5EF4-FFF2-40B4-BE49-F238E27FC236}">
                <a16:creationId xmlns:a16="http://schemas.microsoft.com/office/drawing/2014/main" id="{316994EA-FEC8-591E-FA86-F5A69F2B09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" y="-399545"/>
            <a:ext cx="12188724" cy="6858000"/>
          </a:xfrm>
          <a:prstGeom prst="rect">
            <a:avLst/>
          </a:prstGeom>
          <a:noFill/>
        </p:spPr>
      </p:pic>
      <p:sp>
        <p:nvSpPr>
          <p:cNvPr id="14" name="Rectangle 22">
            <a:extLst>
              <a:ext uri="{FF2B5EF4-FFF2-40B4-BE49-F238E27FC236}">
                <a16:creationId xmlns:a16="http://schemas.microsoft.com/office/drawing/2014/main" id="{C6F7ED1C-6D31-206E-B243-D37F1CED6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Espaço Reservado para Número de Slide 4">
            <a:extLst>
              <a:ext uri="{FF2B5EF4-FFF2-40B4-BE49-F238E27FC236}">
                <a16:creationId xmlns:a16="http://schemas.microsoft.com/office/drawing/2014/main" id="{2A752ED2-8F14-A568-0FAD-E1771658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E8A124-6182-8EE9-D4A3-6B3B19CD7869}"/>
              </a:ext>
            </a:extLst>
          </p:cNvPr>
          <p:cNvSpPr txBox="1"/>
          <p:nvPr/>
        </p:nvSpPr>
        <p:spPr>
          <a:xfrm rot="16200000">
            <a:off x="10480052" y="4483269"/>
            <a:ext cx="3009835" cy="369332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chemeClr val="bg1"/>
                </a:solidFill>
              </a:rPr>
              <a:t>FILME DE WILLIAN JOYCE, BRANDON OLDENBURG. OS FANTÁSTICOS LIVROS VOADORES DO SENHOR LESSMORE. EUA. 2012. FOTO: PHOTO 12/ALAMY/FOTOARENA</a:t>
            </a:r>
            <a:endParaRPr lang="pt-BR" sz="800" dirty="0">
              <a:solidFill>
                <a:schemeClr val="bg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4CF6B6D-657C-2FB0-DE9A-FB48B98920A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2" name="Rectangle 22">
              <a:extLst>
                <a:ext uri="{FF2B5EF4-FFF2-40B4-BE49-F238E27FC236}">
                  <a16:creationId xmlns:a16="http://schemas.microsoft.com/office/drawing/2014/main" id="{22DA9B89-BCD4-E525-1433-491962A54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002C92A6-8BE3-BEC4-7681-AF29C16A8411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F36E8A0A-7A8C-F215-48F1-AFDF13B8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57FBFA1-9752-0D04-C0FD-4AB3956EAC59}"/>
              </a:ext>
            </a:extLst>
          </p:cNvPr>
          <p:cNvSpPr txBox="1"/>
          <p:nvPr/>
        </p:nvSpPr>
        <p:spPr>
          <a:xfrm>
            <a:off x="484904" y="5627802"/>
            <a:ext cx="7107382" cy="56514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 algn="l"/>
            <a:r>
              <a:rPr lang="pt-BR" sz="1600" dirty="0">
                <a:solidFill>
                  <a:srgbClr val="2F2F2E"/>
                </a:solidFill>
              </a:rPr>
              <a:t>Frame do curta-metragem </a:t>
            </a:r>
            <a:r>
              <a:rPr lang="pt-BR" sz="1600" b="1" dirty="0">
                <a:solidFill>
                  <a:srgbClr val="2F2F2E"/>
                </a:solidFill>
              </a:rPr>
              <a:t>Os fantásticos livros voadores do Sr. Morris </a:t>
            </a:r>
            <a:r>
              <a:rPr lang="pt-BR" sz="1600" b="1" dirty="0" err="1">
                <a:solidFill>
                  <a:srgbClr val="2F2F2E"/>
                </a:solidFill>
              </a:rPr>
              <a:t>Lessmore</a:t>
            </a:r>
            <a:r>
              <a:rPr lang="pt-BR" sz="1600" dirty="0">
                <a:solidFill>
                  <a:srgbClr val="2F2F2E"/>
                </a:solidFill>
              </a:rPr>
              <a:t>, dirigido por William Joyce e Brandon Oldenburg (Estados Unidos, 2012).</a:t>
            </a:r>
          </a:p>
        </p:txBody>
      </p:sp>
    </p:spTree>
    <p:extLst>
      <p:ext uri="{BB962C8B-B14F-4D97-AF65-F5344CB8AC3E}">
        <p14:creationId xmlns:p14="http://schemas.microsoft.com/office/powerpoint/2010/main" val="300465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50A499D-A967-77F1-469B-58D1CF4D5EC6}"/>
              </a:ext>
            </a:extLst>
          </p:cNvPr>
          <p:cNvSpPr txBox="1"/>
          <p:nvPr/>
        </p:nvSpPr>
        <p:spPr>
          <a:xfrm>
            <a:off x="767010" y="1643180"/>
            <a:ext cx="5516811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capa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e 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quarta capa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são textos que permitem aos leitores saber mais sobre o conteúdo de um livro.  A capa apresenta o título e a autoria da obra, a editora que a publica, além de muitas vezes ter uma imagem </a:t>
            </a:r>
            <a:r>
              <a:rPr lang="pt-BR" dirty="0">
                <a:solidFill>
                  <a:srgbClr val="2F2F2E"/>
                </a:solidFill>
              </a:rPr>
              <a:t>sugestiva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.  A quarta capa geralmente apresenta um texto que sintetiza a obra e ajuda a despertar a curiosidade do leitor.</a:t>
            </a:r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752AF75-41B9-A52E-4BFC-E10A8A2AD1FB}"/>
              </a:ext>
            </a:extLst>
          </p:cNvPr>
          <p:cNvSpPr txBox="1"/>
          <p:nvPr/>
        </p:nvSpPr>
        <p:spPr>
          <a:xfrm>
            <a:off x="767010" y="4046989"/>
            <a:ext cx="10734529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composição da capa e da quarta capa de um livro deve permitir ao leitor compreender do que ele trata, qual editora o publica, quem é seu autor, entre outras informações.  A capa geralmente apresenta textos verbais (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título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autoria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) e não verbais (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logomarca da editora</a:t>
            </a:r>
            <a:r>
              <a:rPr lang="pt-BR" i="0" u="none" strike="noStrike" baseline="0" dirty="0">
                <a:solidFill>
                  <a:srgbClr val="2F2F2E"/>
                </a:solidFill>
              </a:rPr>
              <a:t>,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 ilustração</a:t>
            </a:r>
            <a:r>
              <a:rPr lang="pt-BR" i="0" u="none" strike="noStrike" baseline="0" dirty="0">
                <a:solidFill>
                  <a:srgbClr val="2F2F2E"/>
                </a:solidFill>
              </a:rPr>
              <a:t> ou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fotografia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etc.) que fazem referência ao conteúdo da obra.  A quarta capa apresenta elementos variados, como um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resumo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do conteúdo do livro capaz de despertar o interesse do leitor e informações sobre a identificação da obra (código de barras).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Quanto à linguagem, é comum o uso de palavras que identificam personagens e acontecimentos e que evidenciam características e qualidades da obra.</a:t>
            </a:r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6E2C328-1BF4-5554-BEE0-D7D2943C2D30}"/>
              </a:ext>
            </a:extLst>
          </p:cNvPr>
          <p:cNvSpPr txBox="1"/>
          <p:nvPr/>
        </p:nvSpPr>
        <p:spPr>
          <a:xfrm rot="16200000">
            <a:off x="10781891" y="2982567"/>
            <a:ext cx="1260764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EDITORA NOVO SÉCULO</a:t>
            </a:r>
            <a:endParaRPr lang="pt-BR" sz="800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53B33CA-7F7C-9544-8142-CB9C8F011AA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5BAA1E19-A19D-6B93-9EF6-6103BA92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DB6B851-3E1F-CA0E-6325-16758EFB44C8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F8DEF796-5FC8-C6E8-06F7-A291510B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321BDD-677C-A95C-9E03-2B12F9609A4C}"/>
              </a:ext>
            </a:extLst>
          </p:cNvPr>
          <p:cNvSpPr txBox="1"/>
          <p:nvPr/>
        </p:nvSpPr>
        <p:spPr>
          <a:xfrm>
            <a:off x="767010" y="348799"/>
            <a:ext cx="5516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Capa de livro e quarta capa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BBFA429-F3DD-9393-998B-777B7B1D2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2" y="555996"/>
            <a:ext cx="2163794" cy="31100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308EE68-9E8C-9460-9518-BF6E97E8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797" y="562141"/>
            <a:ext cx="2155204" cy="3103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58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D3F4CAAC-846A-02CA-3C87-F7A86C1D205C}"/>
              </a:ext>
            </a:extLst>
          </p:cNvPr>
          <p:cNvSpPr txBox="1"/>
          <p:nvPr/>
        </p:nvSpPr>
        <p:spPr>
          <a:xfrm>
            <a:off x="767010" y="348799"/>
            <a:ext cx="3271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Quarta capa de livro e comentário do leitor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32D18ED-55A0-7CC8-24CC-3AF7A0D8C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351" y="247487"/>
            <a:ext cx="5296639" cy="5963482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7778DC3-EE3D-35A4-2C94-CF0B31811B3C}"/>
              </a:ext>
            </a:extLst>
          </p:cNvPr>
          <p:cNvSpPr txBox="1"/>
          <p:nvPr/>
        </p:nvSpPr>
        <p:spPr>
          <a:xfrm>
            <a:off x="900544" y="5153381"/>
            <a:ext cx="5135395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</a:rPr>
              <a:t>PANTERA Negra: Quem é o Pantera Negra? Resenhas mais comentadas. </a:t>
            </a:r>
            <a:r>
              <a:rPr lang="pt-BR" sz="1600" b="1" dirty="0" err="1">
                <a:solidFill>
                  <a:srgbClr val="2F2F2E"/>
                </a:solidFill>
              </a:rPr>
              <a:t>Skoob</a:t>
            </a:r>
            <a:r>
              <a:rPr lang="pt-BR" sz="1600" dirty="0">
                <a:solidFill>
                  <a:srgbClr val="2F2F2E"/>
                </a:solidFill>
              </a:rPr>
              <a:t>. [</a:t>
            </a:r>
            <a:r>
              <a:rPr lang="pt-BR" sz="1600" i="1" dirty="0">
                <a:solidFill>
                  <a:srgbClr val="2F2F2E"/>
                </a:solidFill>
              </a:rPr>
              <a:t>S. l.</a:t>
            </a:r>
            <a:r>
              <a:rPr lang="pt-BR" sz="1600" dirty="0">
                <a:solidFill>
                  <a:srgbClr val="2F2F2E"/>
                </a:solidFill>
              </a:rPr>
              <a:t>], [c2022]. Disponível em: www.skoob.com.br/livro/resenhas/777692/mais-comentadas/. Acesso em: 22 mar. 2022.</a:t>
            </a:r>
            <a:endParaRPr lang="pt-BR" sz="16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DE67C74-7B34-FCE6-4108-D2E1AF1F50AB}"/>
              </a:ext>
            </a:extLst>
          </p:cNvPr>
          <p:cNvSpPr txBox="1"/>
          <p:nvPr/>
        </p:nvSpPr>
        <p:spPr>
          <a:xfrm>
            <a:off x="767010" y="1813161"/>
            <a:ext cx="4567398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 capa e a quarta capa têm por finalidade atrair a atenção e despertar o interesse do leitor para a obra que está sendo apresentada.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0B5B3E5-E2ED-5160-52D6-4982190797A1}"/>
              </a:ext>
            </a:extLst>
          </p:cNvPr>
          <p:cNvSpPr txBox="1"/>
          <p:nvPr/>
        </p:nvSpPr>
        <p:spPr>
          <a:xfrm>
            <a:off x="767010" y="2877414"/>
            <a:ext cx="4567398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i="1" dirty="0">
                <a:solidFill>
                  <a:srgbClr val="2F2F2E"/>
                </a:solidFill>
              </a:rPr>
              <a:t>site</a:t>
            </a:r>
            <a:r>
              <a:rPr lang="pt-BR" dirty="0">
                <a:solidFill>
                  <a:srgbClr val="2F2F2E"/>
                </a:solidFill>
              </a:rPr>
              <a:t> em que os comentários foram publicados é uma rede social que funciona como plataforma de compartilhamento de leituras e avaliação de livros. Nela, os leitores podem compartilhar resumos de obras e seus comentários sobre os livros que leram ou que querem ler.</a:t>
            </a:r>
          </a:p>
        </p:txBody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078776E6-807F-3547-8CA5-E676E8DA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2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CF2DD0-542D-48C6-BFE5-017E8F460411}"/>
              </a:ext>
            </a:extLst>
          </p:cNvPr>
          <p:cNvSpPr txBox="1"/>
          <p:nvPr/>
        </p:nvSpPr>
        <p:spPr>
          <a:xfrm>
            <a:off x="767010" y="348799"/>
            <a:ext cx="5625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Linguagem verbal e linguagem não verbal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B4973F-9E6D-B4B6-6731-6420CBC73B65}"/>
              </a:ext>
            </a:extLst>
          </p:cNvPr>
          <p:cNvSpPr txBox="1"/>
          <p:nvPr/>
        </p:nvSpPr>
        <p:spPr>
          <a:xfrm>
            <a:off x="767010" y="2026585"/>
            <a:ext cx="614640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Linguagem verbal </a:t>
            </a:r>
            <a:r>
              <a:rPr lang="pt-BR" dirty="0">
                <a:solidFill>
                  <a:srgbClr val="2F2F2E"/>
                </a:solidFill>
              </a:rPr>
              <a:t>é aquela que utiliza a palavra – o signo linguístico – na comunicação.  A linguagem verbal tem duas modalidades: modalidade </a:t>
            </a:r>
            <a:r>
              <a:rPr lang="pt-BR" b="1" dirty="0">
                <a:solidFill>
                  <a:srgbClr val="2F2F2E"/>
                </a:solidFill>
              </a:rPr>
              <a:t>oral</a:t>
            </a:r>
            <a:r>
              <a:rPr lang="pt-BR" dirty="0">
                <a:solidFill>
                  <a:srgbClr val="2F2F2E"/>
                </a:solidFill>
              </a:rPr>
              <a:t> e modalidade </a:t>
            </a:r>
            <a:r>
              <a:rPr lang="pt-BR" b="1" dirty="0">
                <a:solidFill>
                  <a:srgbClr val="2F2F2E"/>
                </a:solidFill>
              </a:rPr>
              <a:t>escrita</a:t>
            </a:r>
            <a:r>
              <a:rPr lang="pt-BR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70C64FE-19C9-31AC-858A-3D7FE3BAED2A}"/>
              </a:ext>
            </a:extLst>
          </p:cNvPr>
          <p:cNvSpPr txBox="1"/>
          <p:nvPr/>
        </p:nvSpPr>
        <p:spPr>
          <a:xfrm>
            <a:off x="4081763" y="5387951"/>
            <a:ext cx="3552891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 algn="r"/>
            <a:r>
              <a:rPr lang="pt-BR" sz="1600" dirty="0">
                <a:solidFill>
                  <a:srgbClr val="2F2F2E"/>
                </a:solidFill>
              </a:rPr>
              <a:t>Capa do livro </a:t>
            </a:r>
            <a:r>
              <a:rPr lang="pt-BR" sz="1600" b="1" dirty="0">
                <a:solidFill>
                  <a:srgbClr val="2F2F2E"/>
                </a:solidFill>
              </a:rPr>
              <a:t>O avião fantasma</a:t>
            </a:r>
            <a:r>
              <a:rPr lang="pt-BR" sz="1600" dirty="0">
                <a:solidFill>
                  <a:srgbClr val="2F2F2E"/>
                </a:solidFill>
              </a:rPr>
              <a:t>, de Thomas C. </a:t>
            </a:r>
            <a:r>
              <a:rPr lang="pt-BR" sz="1600" dirty="0" err="1">
                <a:solidFill>
                  <a:srgbClr val="2F2F2E"/>
                </a:solidFill>
              </a:rPr>
              <a:t>Brezina</a:t>
            </a:r>
            <a:r>
              <a:rPr lang="pt-BR" sz="1600" dirty="0">
                <a:solidFill>
                  <a:srgbClr val="2F2F2E"/>
                </a:solidFill>
              </a:rPr>
              <a:t>, publicado pela Editora Ática, em 2019.</a:t>
            </a:r>
            <a:endParaRPr lang="pt-BR" sz="16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342692F-F1C7-4EBD-6B2A-E7878B9D5215}"/>
              </a:ext>
            </a:extLst>
          </p:cNvPr>
          <p:cNvSpPr txBox="1"/>
          <p:nvPr/>
        </p:nvSpPr>
        <p:spPr>
          <a:xfrm rot="16200000">
            <a:off x="10713381" y="5507380"/>
            <a:ext cx="1260764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EDITORA ÁTICA</a:t>
            </a:r>
            <a:endParaRPr lang="pt-BR" sz="800" dirty="0"/>
          </a:p>
        </p:txBody>
      </p:sp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4BD36B92-325A-C183-BE9E-1EAAD0AD0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068BAA4-E5C5-72D8-6035-3C311C7C2F79}"/>
              </a:ext>
            </a:extLst>
          </p:cNvPr>
          <p:cNvSpPr txBox="1"/>
          <p:nvPr/>
        </p:nvSpPr>
        <p:spPr>
          <a:xfrm>
            <a:off x="767002" y="3740942"/>
            <a:ext cx="614641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Linguagem não verbal </a:t>
            </a:r>
            <a:r>
              <a:rPr lang="pt-BR" dirty="0">
                <a:solidFill>
                  <a:srgbClr val="2F2F2E"/>
                </a:solidFill>
              </a:rPr>
              <a:t>é aquela que utiliza símbolos, imagens, dança, tom de voz, postura corporal, pintura, música, mímica, escultura e gestos como meio de expressão.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59992DB-45EB-34E5-A878-6D126E921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459" y="1128449"/>
            <a:ext cx="3552891" cy="51080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3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F9DD2628-5E5D-C222-DB3F-E3C00940C394}"/>
              </a:ext>
            </a:extLst>
          </p:cNvPr>
          <p:cNvSpPr txBox="1"/>
          <p:nvPr/>
        </p:nvSpPr>
        <p:spPr>
          <a:xfrm>
            <a:off x="767009" y="348799"/>
            <a:ext cx="6229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DOS SENTIDOS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Variação linguística e adequação de linguagem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D29085F-628E-8903-974B-025CC74CCAD9}"/>
              </a:ext>
            </a:extLst>
          </p:cNvPr>
          <p:cNvSpPr txBox="1"/>
          <p:nvPr/>
        </p:nvSpPr>
        <p:spPr>
          <a:xfrm>
            <a:off x="762001" y="1651705"/>
            <a:ext cx="1066299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Variação linguística </a:t>
            </a:r>
            <a:r>
              <a:rPr lang="pt-BR" dirty="0">
                <a:solidFill>
                  <a:srgbClr val="2F2F2E"/>
                </a:solidFill>
              </a:rPr>
              <a:t>refere-se à transformação de palavras, expressões e de pronúncia determinada por fatores como profissão, classe social, região, idade, nível de escolaridade e situação de comunicação. Esses variados modos de usar a língua podem ocorrer tanto nas modalidades oral e escrita da língua quanto em seus registros formal ou informal.</a:t>
            </a:r>
            <a:endParaRPr lang="pt-BR" dirty="0"/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46CCE4DF-7D8D-976F-8AFC-BF4C072D0691}"/>
              </a:ext>
            </a:extLst>
          </p:cNvPr>
          <p:cNvSpPr/>
          <p:nvPr/>
        </p:nvSpPr>
        <p:spPr>
          <a:xfrm>
            <a:off x="767008" y="3614661"/>
            <a:ext cx="2293055" cy="2315084"/>
          </a:xfrm>
          <a:prstGeom prst="wedgeRectCallout">
            <a:avLst>
              <a:gd name="adj1" fmla="val -32902"/>
              <a:gd name="adj2" fmla="val -65904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F2F2E"/>
                </a:solidFill>
              </a:rPr>
              <a:t>Variações geográficas</a:t>
            </a:r>
          </a:p>
          <a:p>
            <a:pPr algn="ctr"/>
            <a:r>
              <a:rPr lang="pt-BR" dirty="0">
                <a:solidFill>
                  <a:srgbClr val="2F2F2E"/>
                </a:solidFill>
              </a:rPr>
              <a:t>São os jeitos de falar de um país, uma região, um estado, uma cidade ou mesmo um bairro.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5F088EE8-3667-29D2-B971-FD2EDC3B9ED7}"/>
              </a:ext>
            </a:extLst>
          </p:cNvPr>
          <p:cNvSpPr/>
          <p:nvPr/>
        </p:nvSpPr>
        <p:spPr>
          <a:xfrm>
            <a:off x="3375768" y="4029753"/>
            <a:ext cx="2041359" cy="1484899"/>
          </a:xfrm>
          <a:prstGeom prst="wedgeRectCallout">
            <a:avLst>
              <a:gd name="adj1" fmla="val -34125"/>
              <a:gd name="adj2" fmla="val -6848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F2F2E"/>
                </a:solidFill>
              </a:rPr>
              <a:t>Variações históricas</a:t>
            </a:r>
          </a:p>
          <a:p>
            <a:pPr algn="ctr"/>
            <a:r>
              <a:rPr lang="pt-BR" dirty="0">
                <a:solidFill>
                  <a:srgbClr val="2F2F2E"/>
                </a:solidFill>
              </a:rPr>
              <a:t>São os jeitos de falar que mudam com o tempo.</a:t>
            </a:r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B01FDD0D-1DBD-58BE-D0C0-4EDB73EF70F0}"/>
              </a:ext>
            </a:extLst>
          </p:cNvPr>
          <p:cNvSpPr/>
          <p:nvPr/>
        </p:nvSpPr>
        <p:spPr>
          <a:xfrm>
            <a:off x="5732832" y="3614661"/>
            <a:ext cx="2877769" cy="2315084"/>
          </a:xfrm>
          <a:prstGeom prst="wedgeRectCallout">
            <a:avLst>
              <a:gd name="adj1" fmla="val -33761"/>
              <a:gd name="adj2" fmla="val -66748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F2F2E"/>
                </a:solidFill>
              </a:rPr>
              <a:t>Variações socioculturais</a:t>
            </a:r>
          </a:p>
          <a:p>
            <a:pPr algn="ctr"/>
            <a:r>
              <a:rPr lang="pt-BR" dirty="0">
                <a:solidFill>
                  <a:srgbClr val="2F2F2E"/>
                </a:solidFill>
              </a:rPr>
              <a:t>São os jeitos de falar que mudam conforme o grau de escolaridade, o grupo de profissionais, o grupo social e as condições socioeconômicas.</a:t>
            </a:r>
          </a:p>
        </p:txBody>
      </p:sp>
      <p:sp>
        <p:nvSpPr>
          <p:cNvPr id="11" name="Espaço Reservado para Rodapé 3">
            <a:extLst>
              <a:ext uri="{FF2B5EF4-FFF2-40B4-BE49-F238E27FC236}">
                <a16:creationId xmlns:a16="http://schemas.microsoft.com/office/drawing/2014/main" id="{0ACD9DBC-464C-4579-6063-4CE3623E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9B8A4A20-85D4-5DEE-0958-85390CEAE818}"/>
              </a:ext>
            </a:extLst>
          </p:cNvPr>
          <p:cNvSpPr/>
          <p:nvPr/>
        </p:nvSpPr>
        <p:spPr>
          <a:xfrm>
            <a:off x="8926306" y="3763891"/>
            <a:ext cx="2498686" cy="2016621"/>
          </a:xfrm>
          <a:prstGeom prst="wedgeRectCallout">
            <a:avLst>
              <a:gd name="adj1" fmla="val -35820"/>
              <a:gd name="adj2" fmla="val -66748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F2F2E"/>
                </a:solidFill>
              </a:rPr>
              <a:t>Variações situacionais</a:t>
            </a:r>
          </a:p>
          <a:p>
            <a:pPr algn="ctr"/>
            <a:r>
              <a:rPr lang="pt-BR" dirty="0">
                <a:solidFill>
                  <a:srgbClr val="2F2F2E"/>
                </a:solidFill>
              </a:rPr>
              <a:t>São os jeitos de falar que mudam conforme a situação de comunicação em que o falante se encontra.</a:t>
            </a:r>
          </a:p>
        </p:txBody>
      </p:sp>
    </p:spTree>
    <p:extLst>
      <p:ext uri="{BB962C8B-B14F-4D97-AF65-F5344CB8AC3E}">
        <p14:creationId xmlns:p14="http://schemas.microsoft.com/office/powerpoint/2010/main" val="157462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F2CA6D-4C9E-77B6-EB84-DBDFFF5F90A1}"/>
              </a:ext>
            </a:extLst>
          </p:cNvPr>
          <p:cNvSpPr txBox="1"/>
          <p:nvPr/>
        </p:nvSpPr>
        <p:spPr>
          <a:xfrm>
            <a:off x="767009" y="348799"/>
            <a:ext cx="6229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DOS SENTIDOS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Variação linguística e adequação de linguagem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935808A-4B60-CA50-D1DD-E9217982E8F5}"/>
              </a:ext>
            </a:extLst>
          </p:cNvPr>
          <p:cNvSpPr txBox="1"/>
          <p:nvPr/>
        </p:nvSpPr>
        <p:spPr>
          <a:xfrm>
            <a:off x="763392" y="1302906"/>
            <a:ext cx="7062759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Quando uma pessoa apresenta um trabalho acadêmico para uma plateia, é mais comum ela usar um </a:t>
            </a:r>
            <a:r>
              <a:rPr lang="pt-BR" b="1" dirty="0">
                <a:solidFill>
                  <a:srgbClr val="2F2F2E"/>
                </a:solidFill>
              </a:rPr>
              <a:t>registro formal </a:t>
            </a:r>
            <a:r>
              <a:rPr lang="pt-BR" dirty="0">
                <a:solidFill>
                  <a:srgbClr val="2F2F2E"/>
                </a:solidFill>
              </a:rPr>
              <a:t>nessa fala; mas, quando for explicar esse mesmo assunto entre amigos, é mais comum ela usar um </a:t>
            </a:r>
            <a:r>
              <a:rPr lang="pt-BR" b="1" dirty="0">
                <a:solidFill>
                  <a:srgbClr val="2F2F2E"/>
                </a:solidFill>
              </a:rPr>
              <a:t>registro informal</a:t>
            </a:r>
            <a:r>
              <a:rPr lang="pt-BR" dirty="0">
                <a:solidFill>
                  <a:srgbClr val="2F2F2E"/>
                </a:solidFill>
              </a:rPr>
              <a:t>.</a:t>
            </a:r>
          </a:p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Registro</a:t>
            </a:r>
            <a:r>
              <a:rPr lang="pt-BR" dirty="0">
                <a:solidFill>
                  <a:srgbClr val="2F2F2E"/>
                </a:solidFill>
              </a:rPr>
              <a:t> é a variação presente na fala de uma pessoa. Essa variação irá depender da situação em que ela se encontra. O </a:t>
            </a:r>
            <a:r>
              <a:rPr lang="pt-BR" b="1" dirty="0">
                <a:solidFill>
                  <a:srgbClr val="2F2F2E"/>
                </a:solidFill>
              </a:rPr>
              <a:t>registro formal </a:t>
            </a:r>
            <a:r>
              <a:rPr lang="pt-BR" dirty="0">
                <a:solidFill>
                  <a:srgbClr val="2F2F2E"/>
                </a:solidFill>
              </a:rPr>
              <a:t>é uma forma mais monitorada, em que o falante geralmente se preocupa em usar as regras gramaticais regidas pela </a:t>
            </a:r>
            <a:r>
              <a:rPr lang="pt-BR" b="1" dirty="0">
                <a:solidFill>
                  <a:srgbClr val="2F2F2E"/>
                </a:solidFill>
              </a:rPr>
              <a:t>norma-padrão</a:t>
            </a:r>
            <a:r>
              <a:rPr lang="pt-BR" dirty="0">
                <a:solidFill>
                  <a:srgbClr val="2F2F2E"/>
                </a:solidFill>
              </a:rPr>
              <a:t>. O </a:t>
            </a:r>
            <a:r>
              <a:rPr lang="pt-BR" b="1" dirty="0">
                <a:solidFill>
                  <a:srgbClr val="2F2F2E"/>
                </a:solidFill>
              </a:rPr>
              <a:t>registro informal </a:t>
            </a:r>
            <a:r>
              <a:rPr lang="pt-BR" dirty="0">
                <a:solidFill>
                  <a:srgbClr val="2F2F2E"/>
                </a:solidFill>
              </a:rPr>
              <a:t>é uma forma menos monitorada, empregada pelo falante em situações de menor formalidade.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BF90677-63F3-2127-3CBE-A5E18AE4D596}"/>
              </a:ext>
            </a:extLst>
          </p:cNvPr>
          <p:cNvSpPr txBox="1"/>
          <p:nvPr/>
        </p:nvSpPr>
        <p:spPr>
          <a:xfrm>
            <a:off x="763392" y="4308827"/>
            <a:ext cx="706275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Norma-padrão</a:t>
            </a:r>
            <a:r>
              <a:rPr lang="pt-BR" dirty="0">
                <a:solidFill>
                  <a:srgbClr val="2F2F2E"/>
                </a:solidFill>
              </a:rPr>
              <a:t> é o termo usado para designar o conjunto de regras descritas pela gramática normativa para regulamentar o uso da língua. Ainda que nem sempre essas regras correspondam ao modo como a língua é utilizada no dia a dia, é fundamental que o falante as conheça para que possa fazer uso consciente e reflexivo delas quando a situação de comunicação exigir.</a:t>
            </a:r>
            <a:endParaRPr lang="pt-BR" dirty="0"/>
          </a:p>
        </p:txBody>
      </p:sp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6FE4EF3C-FA2F-A6E7-5E57-FF2F8F54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E11B904-A8CD-060F-1F81-A9C3A69AF61B}"/>
              </a:ext>
            </a:extLst>
          </p:cNvPr>
          <p:cNvSpPr txBox="1"/>
          <p:nvPr/>
        </p:nvSpPr>
        <p:spPr>
          <a:xfrm rot="16200000">
            <a:off x="9996243" y="4662119"/>
            <a:ext cx="3074259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ACERVO PESSOAL/ARTEM MASHCHENKO/SHUTTERSTOCK.COM</a:t>
            </a:r>
            <a:endParaRPr lang="pt-BR" sz="8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B1D5308-D6DE-1D22-713E-D17838980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221" y="1128449"/>
            <a:ext cx="3021632" cy="5131246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07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Uma imagem contendo edifício, templo&#10;&#10;Descrição gerada automaticamente">
            <a:extLst>
              <a:ext uri="{FF2B5EF4-FFF2-40B4-BE49-F238E27FC236}">
                <a16:creationId xmlns:a16="http://schemas.microsoft.com/office/drawing/2014/main" id="{FCDA0C66-8601-2414-92B4-6695B2D89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501"/>
            <a:ext cx="9809018" cy="426891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F4324C-919A-AFAC-4393-A908CE4BCE31}"/>
              </a:ext>
            </a:extLst>
          </p:cNvPr>
          <p:cNvSpPr txBox="1"/>
          <p:nvPr/>
        </p:nvSpPr>
        <p:spPr>
          <a:xfrm>
            <a:off x="4628805" y="349398"/>
            <a:ext cx="6796185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As </a:t>
            </a:r>
            <a:r>
              <a:rPr lang="pt-BR" b="1" dirty="0">
                <a:solidFill>
                  <a:srgbClr val="2F2F2E"/>
                </a:solidFill>
              </a:rPr>
              <a:t>narrativas de aventura </a:t>
            </a:r>
            <a:r>
              <a:rPr lang="pt-BR" dirty="0">
                <a:solidFill>
                  <a:srgbClr val="2F2F2E"/>
                </a:solidFill>
              </a:rPr>
              <a:t>são histórias de ação e de superação de desafios pelas personagens.  A finalidade desses textos é entreter e estimular a imaginação do leitor, levando-o a se envolver com a história como se ele próprio a vivenciasse.  A personagem principal – muitas vezes, um herói ou super-herói – apresenta habilidades que lhe possibilitam enfrentar os desafios.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709BDD0-91E2-85A4-BAF2-6A9D88C8482B}"/>
              </a:ext>
            </a:extLst>
          </p:cNvPr>
          <p:cNvSpPr txBox="1"/>
          <p:nvPr/>
        </p:nvSpPr>
        <p:spPr>
          <a:xfrm>
            <a:off x="9809018" y="5171712"/>
            <a:ext cx="1615972" cy="13038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i="1" dirty="0">
                <a:solidFill>
                  <a:srgbClr val="2F2F2E"/>
                </a:solidFill>
              </a:rPr>
              <a:t>Frame</a:t>
            </a:r>
            <a:r>
              <a:rPr lang="pt-BR" sz="1600" dirty="0">
                <a:solidFill>
                  <a:srgbClr val="2F2F2E"/>
                </a:solidFill>
              </a:rPr>
              <a:t> do filme </a:t>
            </a:r>
            <a:r>
              <a:rPr lang="pt-BR" sz="1600" b="1" dirty="0">
                <a:solidFill>
                  <a:srgbClr val="2F2F2E"/>
                </a:solidFill>
              </a:rPr>
              <a:t>Pantera Negra</a:t>
            </a:r>
            <a:r>
              <a:rPr lang="pt-BR" sz="1600" dirty="0">
                <a:solidFill>
                  <a:srgbClr val="2F2F2E"/>
                </a:solidFill>
              </a:rPr>
              <a:t>, dirigido por Ryan </a:t>
            </a:r>
            <a:r>
              <a:rPr lang="pt-BR" sz="1600" dirty="0" err="1">
                <a:solidFill>
                  <a:srgbClr val="2F2F2E"/>
                </a:solidFill>
              </a:rPr>
              <a:t>Coogler</a:t>
            </a:r>
            <a:r>
              <a:rPr lang="pt-BR" sz="1600" dirty="0">
                <a:solidFill>
                  <a:srgbClr val="2F2F2E"/>
                </a:solidFill>
              </a:rPr>
              <a:t> (Estados Unidos, 2018).</a:t>
            </a:r>
            <a:endParaRPr lang="pt-BR" sz="1600" dirty="0"/>
          </a:p>
        </p:txBody>
      </p:sp>
      <p:sp>
        <p:nvSpPr>
          <p:cNvPr id="11" name="Espaço Reservado para Rodapé 3">
            <a:extLst>
              <a:ext uri="{FF2B5EF4-FFF2-40B4-BE49-F238E27FC236}">
                <a16:creationId xmlns:a16="http://schemas.microsoft.com/office/drawing/2014/main" id="{29712526-7E76-8057-B5DE-6A0581D3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D127F54-2C16-1EEB-0591-D669BB552D4E}"/>
              </a:ext>
            </a:extLst>
          </p:cNvPr>
          <p:cNvSpPr txBox="1"/>
          <p:nvPr/>
        </p:nvSpPr>
        <p:spPr>
          <a:xfrm>
            <a:off x="767010" y="348799"/>
            <a:ext cx="2835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Narrativa de aventura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85A9C29-2816-5D2F-16E2-891E1FF251E6}"/>
              </a:ext>
            </a:extLst>
          </p:cNvPr>
          <p:cNvSpPr txBox="1"/>
          <p:nvPr/>
        </p:nvSpPr>
        <p:spPr>
          <a:xfrm>
            <a:off x="154530" y="2242858"/>
            <a:ext cx="4474275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b="0" i="0" u="none" strike="noStrike" baseline="0" dirty="0">
                <a:solidFill>
                  <a:srgbClr val="2F2F2E"/>
                </a:solidFill>
              </a:rPr>
              <a:t>© MARVEL / © WALT DISNEY STUDIOS MOTION PICTURES /EVERETT COLLECTION/FOTOARENA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4235053882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4000</TotalTime>
  <Words>1862</Words>
  <Application>Microsoft Office PowerPoint</Application>
  <PresentationFormat>Widescreen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Impact</vt:lpstr>
      <vt:lpstr>Selo</vt:lpstr>
      <vt:lpstr>LÍNGUA PORTUGUESA</vt:lpstr>
      <vt:lpstr>MÓDULO 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PORTUGUESA</dc:title>
  <dc:creator>André Saretto</dc:creator>
  <cp:lastModifiedBy> </cp:lastModifiedBy>
  <cp:revision>10</cp:revision>
  <dcterms:created xsi:type="dcterms:W3CDTF">2023-05-09T16:52:21Z</dcterms:created>
  <dcterms:modified xsi:type="dcterms:W3CDTF">2023-06-02T17:42:57Z</dcterms:modified>
</cp:coreProperties>
</file>