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46" r:id="rId5"/>
    <p:sldId id="284" r:id="rId6"/>
    <p:sldId id="287" r:id="rId7"/>
    <p:sldId id="286" r:id="rId8"/>
    <p:sldId id="288" r:id="rId9"/>
    <p:sldId id="34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78" clrIdx="0"/>
  <p:cmAuthor id="2" name="Lilian Semenichin Nogueira" initials="LSN" lastIdx="54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10CAA-6B83-3A48-2E06-CE7ACA9F8033}" v="1" dt="2023-05-05T18:37:42.139"/>
    <p1510:client id="{47759080-19BF-42BF-9783-DD37AB676A89}" v="128" dt="2019-07-05T03:21:16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5" autoAdjust="0"/>
    <p:restoredTop sz="80253" autoAdjust="0"/>
  </p:normalViewPr>
  <p:slideViewPr>
    <p:cSldViewPr snapToGrid="0">
      <p:cViewPr varScale="1">
        <p:scale>
          <a:sx n="72" d="100"/>
          <a:sy n="72" d="100"/>
        </p:scale>
        <p:origin x="32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34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FC614-DE06-4B96-BCB4-DA88DDE727B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</dgm:pt>
    <dgm:pt modelId="{D73E0311-8B9C-417B-A257-AD323220DE1B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>
              <a:latin typeface="Roboto"/>
            </a:rPr>
            <a:t>Expansão da agricultura: desenvolvimento do comércio e o aparecimento de novas profissões.  </a:t>
          </a:r>
        </a:p>
        <a:p>
          <a:endParaRPr lang="pt-BR" dirty="0"/>
        </a:p>
      </dgm:t>
    </dgm:pt>
    <dgm:pt modelId="{993E58C6-FD8A-45AF-930A-BFF39FF99F54}" type="parTrans" cxnId="{58EF4DC8-1232-4A83-BA53-8DBE90D38326}">
      <dgm:prSet/>
      <dgm:spPr/>
      <dgm:t>
        <a:bodyPr/>
        <a:lstStyle/>
        <a:p>
          <a:endParaRPr lang="pt-BR" sz="2400"/>
        </a:p>
      </dgm:t>
    </dgm:pt>
    <dgm:pt modelId="{89B7518F-A331-44CB-AE55-6369B609D483}" type="sibTrans" cxnId="{58EF4DC8-1232-4A83-BA53-8DBE90D38326}">
      <dgm:prSet/>
      <dgm:spPr/>
      <dgm:t>
        <a:bodyPr/>
        <a:lstStyle/>
        <a:p>
          <a:endParaRPr lang="pt-BR"/>
        </a:p>
      </dgm:t>
    </dgm:pt>
    <dgm:pt modelId="{39EF3520-0BE1-4D77-9862-8BBE74D47A30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>
              <a:latin typeface="Roboto"/>
            </a:rPr>
            <a:t>Surgimento de comerciantes, de artesãos e de pessoas encarregadas do transporte de mercadorias.</a:t>
          </a:r>
        </a:p>
      </dgm:t>
    </dgm:pt>
    <dgm:pt modelId="{19A8619C-74EA-4605-8A39-A87109D015BC}" type="parTrans" cxnId="{0930F196-EE8A-4C5B-B955-344783978C90}">
      <dgm:prSet/>
      <dgm:spPr/>
      <dgm:t>
        <a:bodyPr/>
        <a:lstStyle/>
        <a:p>
          <a:endParaRPr lang="pt-BR" sz="2400"/>
        </a:p>
      </dgm:t>
    </dgm:pt>
    <dgm:pt modelId="{3C11E6A8-76AD-4C2E-9BF9-A874E559C573}" type="sibTrans" cxnId="{0930F196-EE8A-4C5B-B955-344783978C90}">
      <dgm:prSet/>
      <dgm:spPr/>
      <dgm:t>
        <a:bodyPr/>
        <a:lstStyle/>
        <a:p>
          <a:endParaRPr lang="pt-BR"/>
        </a:p>
      </dgm:t>
    </dgm:pt>
    <dgm:pt modelId="{48B05284-8108-4AD6-AF9D-163B8ED68BF6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endParaRPr lang="pt-BR" dirty="0">
            <a:latin typeface="Roboto"/>
          </a:endParaRPr>
        </a:p>
        <a:p>
          <a:pPr>
            <a:lnSpc>
              <a:spcPct val="100000"/>
            </a:lnSpc>
            <a:defRPr cap="all"/>
          </a:pPr>
          <a:r>
            <a:rPr lang="pt-BR" dirty="0">
              <a:latin typeface="Roboto"/>
            </a:rPr>
            <a:t>Crescimento das aldeias e o surgimento das primeiras cidades há cerca de  4000 a.C. </a:t>
          </a:r>
        </a:p>
      </dgm:t>
    </dgm:pt>
    <dgm:pt modelId="{2F1CC2B8-EE56-4918-95C8-955FEA9655D9}" type="parTrans" cxnId="{6789E6C3-3FD7-4E29-A242-8569CF51C40E}">
      <dgm:prSet/>
      <dgm:spPr/>
      <dgm:t>
        <a:bodyPr/>
        <a:lstStyle/>
        <a:p>
          <a:endParaRPr lang="pt-BR" sz="2400"/>
        </a:p>
      </dgm:t>
    </dgm:pt>
    <dgm:pt modelId="{F4BD853E-B0D0-4E49-91B2-EBB1F02FF17C}" type="sibTrans" cxnId="{6789E6C3-3FD7-4E29-A242-8569CF51C40E}">
      <dgm:prSet/>
      <dgm:spPr/>
      <dgm:t>
        <a:bodyPr/>
        <a:lstStyle/>
        <a:p>
          <a:endParaRPr lang="pt-BR"/>
        </a:p>
      </dgm:t>
    </dgm:pt>
    <dgm:pt modelId="{7AEAD4D6-4218-41C7-BEFB-29B1955AA7CE}" type="pres">
      <dgm:prSet presAssocID="{CE0FC614-DE06-4B96-BCB4-DA88DDE727B1}" presName="root" presStyleCnt="0">
        <dgm:presLayoutVars>
          <dgm:dir/>
          <dgm:resizeHandles val="exact"/>
        </dgm:presLayoutVars>
      </dgm:prSet>
      <dgm:spPr/>
    </dgm:pt>
    <dgm:pt modelId="{C3F9A5CF-D03A-4017-8C13-715BE8E8CEB2}" type="pres">
      <dgm:prSet presAssocID="{D73E0311-8B9C-417B-A257-AD323220DE1B}" presName="compNode" presStyleCnt="0"/>
      <dgm:spPr/>
    </dgm:pt>
    <dgm:pt modelId="{DFAD2009-3137-4D5E-9ACD-24CFBE6FB823}" type="pres">
      <dgm:prSet presAssocID="{D73E0311-8B9C-417B-A257-AD323220DE1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D75C649-2E06-4BBB-B188-C06DAE42E16B}" type="pres">
      <dgm:prSet presAssocID="{D73E0311-8B9C-417B-A257-AD323220DE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E24878B8-D2B1-4138-A99B-76ED82C71AE5}" type="pres">
      <dgm:prSet presAssocID="{D73E0311-8B9C-417B-A257-AD323220DE1B}" presName="spaceRect" presStyleCnt="0"/>
      <dgm:spPr/>
    </dgm:pt>
    <dgm:pt modelId="{392C0D40-5424-436D-B998-E5F2F04EBDDD}" type="pres">
      <dgm:prSet presAssocID="{D73E0311-8B9C-417B-A257-AD323220DE1B}" presName="textRect" presStyleLbl="revTx" presStyleIdx="0" presStyleCnt="3">
        <dgm:presLayoutVars>
          <dgm:chMax val="1"/>
          <dgm:chPref val="1"/>
        </dgm:presLayoutVars>
      </dgm:prSet>
      <dgm:spPr/>
    </dgm:pt>
    <dgm:pt modelId="{FE9C7135-3FFB-4828-9895-6BC257656B59}" type="pres">
      <dgm:prSet presAssocID="{89B7518F-A331-44CB-AE55-6369B609D483}" presName="sibTrans" presStyleCnt="0"/>
      <dgm:spPr/>
    </dgm:pt>
    <dgm:pt modelId="{F408023E-897F-430E-8FBD-BFF9292316CD}" type="pres">
      <dgm:prSet presAssocID="{39EF3520-0BE1-4D77-9862-8BBE74D47A30}" presName="compNode" presStyleCnt="0"/>
      <dgm:spPr/>
    </dgm:pt>
    <dgm:pt modelId="{73F17373-EEC9-42D7-8159-56B2D53BA003}" type="pres">
      <dgm:prSet presAssocID="{39EF3520-0BE1-4D77-9862-8BBE74D47A3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14D2D14-93AE-41EF-97C9-49431C23462A}" type="pres">
      <dgm:prSet presAssocID="{39EF3520-0BE1-4D77-9862-8BBE74D47A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E900236B-8FED-4218-B972-E22C63E75D7E}" type="pres">
      <dgm:prSet presAssocID="{39EF3520-0BE1-4D77-9862-8BBE74D47A30}" presName="spaceRect" presStyleCnt="0"/>
      <dgm:spPr/>
    </dgm:pt>
    <dgm:pt modelId="{FB0DFC25-CD7F-4DA3-B626-3F467D5CF1DA}" type="pres">
      <dgm:prSet presAssocID="{39EF3520-0BE1-4D77-9862-8BBE74D47A30}" presName="textRect" presStyleLbl="revTx" presStyleIdx="1" presStyleCnt="3">
        <dgm:presLayoutVars>
          <dgm:chMax val="1"/>
          <dgm:chPref val="1"/>
        </dgm:presLayoutVars>
      </dgm:prSet>
      <dgm:spPr/>
    </dgm:pt>
    <dgm:pt modelId="{29E5EDA9-7606-4086-B287-EF68456B024B}" type="pres">
      <dgm:prSet presAssocID="{3C11E6A8-76AD-4C2E-9BF9-A874E559C573}" presName="sibTrans" presStyleCnt="0"/>
      <dgm:spPr/>
    </dgm:pt>
    <dgm:pt modelId="{1440E79C-737B-4AA7-AA0B-1DCEF0E6FA4D}" type="pres">
      <dgm:prSet presAssocID="{48B05284-8108-4AD6-AF9D-163B8ED68BF6}" presName="compNode" presStyleCnt="0"/>
      <dgm:spPr/>
    </dgm:pt>
    <dgm:pt modelId="{0AA84DBE-EFF2-4081-8DF0-08B4227A6F36}" type="pres">
      <dgm:prSet presAssocID="{48B05284-8108-4AD6-AF9D-163B8ED68BF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FBC51D3-329B-4A51-8E48-AAC11E0E4B3B}" type="pres">
      <dgm:prSet presAssocID="{48B05284-8108-4AD6-AF9D-163B8ED68B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dade"/>
        </a:ext>
      </dgm:extLst>
    </dgm:pt>
    <dgm:pt modelId="{FEEC3246-18AF-471C-826D-FDD27C2A479F}" type="pres">
      <dgm:prSet presAssocID="{48B05284-8108-4AD6-AF9D-163B8ED68BF6}" presName="spaceRect" presStyleCnt="0"/>
      <dgm:spPr/>
    </dgm:pt>
    <dgm:pt modelId="{35F7CFCD-00D1-47A4-A0E5-1F97F59038AA}" type="pres">
      <dgm:prSet presAssocID="{48B05284-8108-4AD6-AF9D-163B8ED68BF6}" presName="textRect" presStyleLbl="revTx" presStyleIdx="2" presStyleCnt="3" custLinFactNeighborY="-27189">
        <dgm:presLayoutVars>
          <dgm:chMax val="1"/>
          <dgm:chPref val="1"/>
        </dgm:presLayoutVars>
      </dgm:prSet>
      <dgm:spPr/>
    </dgm:pt>
  </dgm:ptLst>
  <dgm:cxnLst>
    <dgm:cxn modelId="{A5F36B1D-01E6-4451-8EA1-421686297247}" type="presOf" srcId="{39EF3520-0BE1-4D77-9862-8BBE74D47A30}" destId="{FB0DFC25-CD7F-4DA3-B626-3F467D5CF1DA}" srcOrd="0" destOrd="0" presId="urn:microsoft.com/office/officeart/2018/5/layout/IconLeafLabelList"/>
    <dgm:cxn modelId="{AF2F0422-1149-490D-836D-DA9E55F17DEC}" type="presOf" srcId="{CE0FC614-DE06-4B96-BCB4-DA88DDE727B1}" destId="{7AEAD4D6-4218-41C7-BEFB-29B1955AA7CE}" srcOrd="0" destOrd="0" presId="urn:microsoft.com/office/officeart/2018/5/layout/IconLeafLabelList"/>
    <dgm:cxn modelId="{E0F9CB5D-68DA-4EF8-80D7-12121B2787BB}" type="presOf" srcId="{48B05284-8108-4AD6-AF9D-163B8ED68BF6}" destId="{35F7CFCD-00D1-47A4-A0E5-1F97F59038AA}" srcOrd="0" destOrd="0" presId="urn:microsoft.com/office/officeart/2018/5/layout/IconLeafLabelList"/>
    <dgm:cxn modelId="{A48DDC69-7DEF-4CF8-9C40-48FB542ED2E9}" type="presOf" srcId="{D73E0311-8B9C-417B-A257-AD323220DE1B}" destId="{392C0D40-5424-436D-B998-E5F2F04EBDDD}" srcOrd="0" destOrd="0" presId="urn:microsoft.com/office/officeart/2018/5/layout/IconLeafLabelList"/>
    <dgm:cxn modelId="{0930F196-EE8A-4C5B-B955-344783978C90}" srcId="{CE0FC614-DE06-4B96-BCB4-DA88DDE727B1}" destId="{39EF3520-0BE1-4D77-9862-8BBE74D47A30}" srcOrd="1" destOrd="0" parTransId="{19A8619C-74EA-4605-8A39-A87109D015BC}" sibTransId="{3C11E6A8-76AD-4C2E-9BF9-A874E559C573}"/>
    <dgm:cxn modelId="{6789E6C3-3FD7-4E29-A242-8569CF51C40E}" srcId="{CE0FC614-DE06-4B96-BCB4-DA88DDE727B1}" destId="{48B05284-8108-4AD6-AF9D-163B8ED68BF6}" srcOrd="2" destOrd="0" parTransId="{2F1CC2B8-EE56-4918-95C8-955FEA9655D9}" sibTransId="{F4BD853E-B0D0-4E49-91B2-EBB1F02FF17C}"/>
    <dgm:cxn modelId="{58EF4DC8-1232-4A83-BA53-8DBE90D38326}" srcId="{CE0FC614-DE06-4B96-BCB4-DA88DDE727B1}" destId="{D73E0311-8B9C-417B-A257-AD323220DE1B}" srcOrd="0" destOrd="0" parTransId="{993E58C6-FD8A-45AF-930A-BFF39FF99F54}" sibTransId="{89B7518F-A331-44CB-AE55-6369B609D483}"/>
    <dgm:cxn modelId="{2C35F862-83F7-456E-BBF4-444B63C44BCF}" type="presParOf" srcId="{7AEAD4D6-4218-41C7-BEFB-29B1955AA7CE}" destId="{C3F9A5CF-D03A-4017-8C13-715BE8E8CEB2}" srcOrd="0" destOrd="0" presId="urn:microsoft.com/office/officeart/2018/5/layout/IconLeafLabelList"/>
    <dgm:cxn modelId="{2828CC85-3030-4E37-8536-E7E66ED6681B}" type="presParOf" srcId="{C3F9A5CF-D03A-4017-8C13-715BE8E8CEB2}" destId="{DFAD2009-3137-4D5E-9ACD-24CFBE6FB823}" srcOrd="0" destOrd="0" presId="urn:microsoft.com/office/officeart/2018/5/layout/IconLeafLabelList"/>
    <dgm:cxn modelId="{BA988A4E-0C38-4AD3-99A2-0A179119913C}" type="presParOf" srcId="{C3F9A5CF-D03A-4017-8C13-715BE8E8CEB2}" destId="{BD75C649-2E06-4BBB-B188-C06DAE42E16B}" srcOrd="1" destOrd="0" presId="urn:microsoft.com/office/officeart/2018/5/layout/IconLeafLabelList"/>
    <dgm:cxn modelId="{C7D9C6F8-9B31-4534-AA49-758CBC028E49}" type="presParOf" srcId="{C3F9A5CF-D03A-4017-8C13-715BE8E8CEB2}" destId="{E24878B8-D2B1-4138-A99B-76ED82C71AE5}" srcOrd="2" destOrd="0" presId="urn:microsoft.com/office/officeart/2018/5/layout/IconLeafLabelList"/>
    <dgm:cxn modelId="{9E731DF1-685A-43EB-B47A-4E7584604C2A}" type="presParOf" srcId="{C3F9A5CF-D03A-4017-8C13-715BE8E8CEB2}" destId="{392C0D40-5424-436D-B998-E5F2F04EBDDD}" srcOrd="3" destOrd="0" presId="urn:microsoft.com/office/officeart/2018/5/layout/IconLeafLabelList"/>
    <dgm:cxn modelId="{0601E28C-0F63-4AFF-B27B-215685B9033A}" type="presParOf" srcId="{7AEAD4D6-4218-41C7-BEFB-29B1955AA7CE}" destId="{FE9C7135-3FFB-4828-9895-6BC257656B59}" srcOrd="1" destOrd="0" presId="urn:microsoft.com/office/officeart/2018/5/layout/IconLeafLabelList"/>
    <dgm:cxn modelId="{82B456F3-F432-486D-A460-76040C2416E7}" type="presParOf" srcId="{7AEAD4D6-4218-41C7-BEFB-29B1955AA7CE}" destId="{F408023E-897F-430E-8FBD-BFF9292316CD}" srcOrd="2" destOrd="0" presId="urn:microsoft.com/office/officeart/2018/5/layout/IconLeafLabelList"/>
    <dgm:cxn modelId="{1D1E3BDE-1AC4-4463-A539-DED7B3CD3982}" type="presParOf" srcId="{F408023E-897F-430E-8FBD-BFF9292316CD}" destId="{73F17373-EEC9-42D7-8159-56B2D53BA003}" srcOrd="0" destOrd="0" presId="urn:microsoft.com/office/officeart/2018/5/layout/IconLeafLabelList"/>
    <dgm:cxn modelId="{0618FF35-FCE2-42AE-8BF7-4EEEAED46D76}" type="presParOf" srcId="{F408023E-897F-430E-8FBD-BFF9292316CD}" destId="{C14D2D14-93AE-41EF-97C9-49431C23462A}" srcOrd="1" destOrd="0" presId="urn:microsoft.com/office/officeart/2018/5/layout/IconLeafLabelList"/>
    <dgm:cxn modelId="{7419D749-ACB7-43CD-B307-6C727EA755DF}" type="presParOf" srcId="{F408023E-897F-430E-8FBD-BFF9292316CD}" destId="{E900236B-8FED-4218-B972-E22C63E75D7E}" srcOrd="2" destOrd="0" presId="urn:microsoft.com/office/officeart/2018/5/layout/IconLeafLabelList"/>
    <dgm:cxn modelId="{4F339DB1-0EB0-430A-B605-3A527A38066F}" type="presParOf" srcId="{F408023E-897F-430E-8FBD-BFF9292316CD}" destId="{FB0DFC25-CD7F-4DA3-B626-3F467D5CF1DA}" srcOrd="3" destOrd="0" presId="urn:microsoft.com/office/officeart/2018/5/layout/IconLeafLabelList"/>
    <dgm:cxn modelId="{BDAE2A95-9279-4472-90B5-10B9B40A2E54}" type="presParOf" srcId="{7AEAD4D6-4218-41C7-BEFB-29B1955AA7CE}" destId="{29E5EDA9-7606-4086-B287-EF68456B024B}" srcOrd="3" destOrd="0" presId="urn:microsoft.com/office/officeart/2018/5/layout/IconLeafLabelList"/>
    <dgm:cxn modelId="{FF672A72-83A0-482F-AB39-8D5BD28EAA7A}" type="presParOf" srcId="{7AEAD4D6-4218-41C7-BEFB-29B1955AA7CE}" destId="{1440E79C-737B-4AA7-AA0B-1DCEF0E6FA4D}" srcOrd="4" destOrd="0" presId="urn:microsoft.com/office/officeart/2018/5/layout/IconLeafLabelList"/>
    <dgm:cxn modelId="{C4A19D44-0AC3-4319-823C-48790F1B2E16}" type="presParOf" srcId="{1440E79C-737B-4AA7-AA0B-1DCEF0E6FA4D}" destId="{0AA84DBE-EFF2-4081-8DF0-08B4227A6F36}" srcOrd="0" destOrd="0" presId="urn:microsoft.com/office/officeart/2018/5/layout/IconLeafLabelList"/>
    <dgm:cxn modelId="{3994EF83-9DA7-4144-94DA-09D453B49EE7}" type="presParOf" srcId="{1440E79C-737B-4AA7-AA0B-1DCEF0E6FA4D}" destId="{5FBC51D3-329B-4A51-8E48-AAC11E0E4B3B}" srcOrd="1" destOrd="0" presId="urn:microsoft.com/office/officeart/2018/5/layout/IconLeafLabelList"/>
    <dgm:cxn modelId="{94786507-867C-48AB-A714-9C028507AA5A}" type="presParOf" srcId="{1440E79C-737B-4AA7-AA0B-1DCEF0E6FA4D}" destId="{FEEC3246-18AF-471C-826D-FDD27C2A479F}" srcOrd="2" destOrd="0" presId="urn:microsoft.com/office/officeart/2018/5/layout/IconLeafLabelList"/>
    <dgm:cxn modelId="{E91D8596-BA41-4A6C-AFD0-7261047247E2}" type="presParOf" srcId="{1440E79C-737B-4AA7-AA0B-1DCEF0E6FA4D}" destId="{35F7CFCD-00D1-47A4-A0E5-1F97F59038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4DF01-9DFD-417C-955C-6A678E292EE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83479A2-FD2A-4FD2-9D99-AE7509E26D7E}">
      <dgm:prSet phldrT="[Texto]"/>
      <dgm:spPr/>
      <dgm:t>
        <a:bodyPr/>
        <a:lstStyle/>
        <a:p>
          <a:r>
            <a:rPr lang="pt-BR">
              <a:latin typeface="Roboto"/>
            </a:rPr>
            <a:t>Foram os primeiros povos a se fixar na Mesopotâmia, por volta de 8500 a.C. </a:t>
          </a:r>
        </a:p>
      </dgm:t>
    </dgm:pt>
    <dgm:pt modelId="{04A87C85-F237-488C-A595-80BE26C5824B}" type="parTrans" cxnId="{F2257211-3E56-4108-A810-A978E891DDD5}">
      <dgm:prSet/>
      <dgm:spPr/>
      <dgm:t>
        <a:bodyPr/>
        <a:lstStyle/>
        <a:p>
          <a:endParaRPr lang="pt-BR" sz="2400"/>
        </a:p>
      </dgm:t>
    </dgm:pt>
    <dgm:pt modelId="{C0BBBC4E-7ED0-44E4-8A84-4352659F7C42}" type="sibTrans" cxnId="{F2257211-3E56-4108-A810-A978E891DDD5}">
      <dgm:prSet/>
      <dgm:spPr/>
      <dgm:t>
        <a:bodyPr/>
        <a:lstStyle/>
        <a:p>
          <a:endParaRPr lang="pt-BR"/>
        </a:p>
      </dgm:t>
    </dgm:pt>
    <dgm:pt modelId="{586BF22A-5C0E-4C84-84C2-38E1F1914540}">
      <dgm:prSet phldrT="[Texto]"/>
      <dgm:spPr/>
      <dgm:t>
        <a:bodyPr/>
        <a:lstStyle/>
        <a:p>
          <a:r>
            <a:rPr lang="pt-BR">
              <a:latin typeface="Roboto"/>
            </a:rPr>
            <a:t>Influenciaram outros povos até serem dominados pelos acadianos, em 2350 a.C.</a:t>
          </a:r>
        </a:p>
      </dgm:t>
    </dgm:pt>
    <dgm:pt modelId="{6ADECE4C-EDAF-4766-BF5D-C12993E70E90}" type="parTrans" cxnId="{E448B317-48FB-43B6-9CDA-0387B21B6AB6}">
      <dgm:prSet/>
      <dgm:spPr/>
      <dgm:t>
        <a:bodyPr/>
        <a:lstStyle/>
        <a:p>
          <a:endParaRPr lang="pt-BR" sz="2400"/>
        </a:p>
      </dgm:t>
    </dgm:pt>
    <dgm:pt modelId="{2FD6D96F-AA6F-4431-97D5-87F5E80BBF2E}" type="sibTrans" cxnId="{E448B317-48FB-43B6-9CDA-0387B21B6AB6}">
      <dgm:prSet/>
      <dgm:spPr/>
      <dgm:t>
        <a:bodyPr/>
        <a:lstStyle/>
        <a:p>
          <a:endParaRPr lang="pt-BR"/>
        </a:p>
      </dgm:t>
    </dgm:pt>
    <dgm:pt modelId="{8CD6443D-CCDE-4EE0-9906-F84242E6E60F}">
      <dgm:prSet phldrT="[Texto]"/>
      <dgm:spPr/>
      <dgm:t>
        <a:bodyPr/>
        <a:lstStyle/>
        <a:p>
          <a:r>
            <a:rPr lang="pt-BR">
              <a:latin typeface="Roboto"/>
            </a:rPr>
            <a:t>Desapareceram por volta de 1900 a.C.</a:t>
          </a:r>
        </a:p>
      </dgm:t>
    </dgm:pt>
    <dgm:pt modelId="{E0E12964-B5ED-44B3-954D-E7157F8F4147}" type="parTrans" cxnId="{DEFB3ADB-3873-4867-A2F2-A2927FDAF126}">
      <dgm:prSet/>
      <dgm:spPr/>
      <dgm:t>
        <a:bodyPr/>
        <a:lstStyle/>
        <a:p>
          <a:endParaRPr lang="pt-BR" sz="2400"/>
        </a:p>
      </dgm:t>
    </dgm:pt>
    <dgm:pt modelId="{951B05EA-F25B-4455-8E08-9858EC2D628C}" type="sibTrans" cxnId="{DEFB3ADB-3873-4867-A2F2-A2927FDAF126}">
      <dgm:prSet/>
      <dgm:spPr/>
      <dgm:t>
        <a:bodyPr/>
        <a:lstStyle/>
        <a:p>
          <a:endParaRPr lang="pt-BR"/>
        </a:p>
      </dgm:t>
    </dgm:pt>
    <dgm:pt modelId="{CBE8B962-6420-4E01-A9BA-7ADFE63A6515}" type="pres">
      <dgm:prSet presAssocID="{9A54DF01-9DFD-417C-955C-6A678E292EEF}" presName="outerComposite" presStyleCnt="0">
        <dgm:presLayoutVars>
          <dgm:chMax val="5"/>
          <dgm:dir/>
          <dgm:resizeHandles val="exact"/>
        </dgm:presLayoutVars>
      </dgm:prSet>
      <dgm:spPr/>
    </dgm:pt>
    <dgm:pt modelId="{5594BDF2-0B1F-4817-8504-0A47695678DB}" type="pres">
      <dgm:prSet presAssocID="{9A54DF01-9DFD-417C-955C-6A678E292EEF}" presName="dummyMaxCanvas" presStyleCnt="0">
        <dgm:presLayoutVars/>
      </dgm:prSet>
      <dgm:spPr/>
    </dgm:pt>
    <dgm:pt modelId="{76A22F5F-F9A9-4E7B-AB06-8A7CF040E0DD}" type="pres">
      <dgm:prSet presAssocID="{9A54DF01-9DFD-417C-955C-6A678E292EEF}" presName="ThreeNodes_1" presStyleLbl="node1" presStyleIdx="0" presStyleCnt="3">
        <dgm:presLayoutVars>
          <dgm:bulletEnabled val="1"/>
        </dgm:presLayoutVars>
      </dgm:prSet>
      <dgm:spPr/>
    </dgm:pt>
    <dgm:pt modelId="{7C3B54DE-5715-43FA-94FB-34C9C40D45BC}" type="pres">
      <dgm:prSet presAssocID="{9A54DF01-9DFD-417C-955C-6A678E292EEF}" presName="ThreeNodes_2" presStyleLbl="node1" presStyleIdx="1" presStyleCnt="3">
        <dgm:presLayoutVars>
          <dgm:bulletEnabled val="1"/>
        </dgm:presLayoutVars>
      </dgm:prSet>
      <dgm:spPr/>
    </dgm:pt>
    <dgm:pt modelId="{73DD152C-D14D-41F8-94C0-616D1FCC5985}" type="pres">
      <dgm:prSet presAssocID="{9A54DF01-9DFD-417C-955C-6A678E292EEF}" presName="ThreeNodes_3" presStyleLbl="node1" presStyleIdx="2" presStyleCnt="3">
        <dgm:presLayoutVars>
          <dgm:bulletEnabled val="1"/>
        </dgm:presLayoutVars>
      </dgm:prSet>
      <dgm:spPr/>
    </dgm:pt>
    <dgm:pt modelId="{FA9EBA99-C7AC-416D-9305-E9780A6B5E1E}" type="pres">
      <dgm:prSet presAssocID="{9A54DF01-9DFD-417C-955C-6A678E292EEF}" presName="ThreeConn_1-2" presStyleLbl="fgAccFollowNode1" presStyleIdx="0" presStyleCnt="2">
        <dgm:presLayoutVars>
          <dgm:bulletEnabled val="1"/>
        </dgm:presLayoutVars>
      </dgm:prSet>
      <dgm:spPr/>
    </dgm:pt>
    <dgm:pt modelId="{43C7B7BA-0B50-4427-83F1-67366EFCEDAA}" type="pres">
      <dgm:prSet presAssocID="{9A54DF01-9DFD-417C-955C-6A678E292EEF}" presName="ThreeConn_2-3" presStyleLbl="fgAccFollowNode1" presStyleIdx="1" presStyleCnt="2">
        <dgm:presLayoutVars>
          <dgm:bulletEnabled val="1"/>
        </dgm:presLayoutVars>
      </dgm:prSet>
      <dgm:spPr/>
    </dgm:pt>
    <dgm:pt modelId="{B58998A1-EBA3-46D1-BFD2-AE6EF1CB3645}" type="pres">
      <dgm:prSet presAssocID="{9A54DF01-9DFD-417C-955C-6A678E292EEF}" presName="ThreeNodes_1_text" presStyleLbl="node1" presStyleIdx="2" presStyleCnt="3">
        <dgm:presLayoutVars>
          <dgm:bulletEnabled val="1"/>
        </dgm:presLayoutVars>
      </dgm:prSet>
      <dgm:spPr/>
    </dgm:pt>
    <dgm:pt modelId="{07AE5513-8D5A-4611-B988-107B745F8FD9}" type="pres">
      <dgm:prSet presAssocID="{9A54DF01-9DFD-417C-955C-6A678E292EEF}" presName="ThreeNodes_2_text" presStyleLbl="node1" presStyleIdx="2" presStyleCnt="3">
        <dgm:presLayoutVars>
          <dgm:bulletEnabled val="1"/>
        </dgm:presLayoutVars>
      </dgm:prSet>
      <dgm:spPr/>
    </dgm:pt>
    <dgm:pt modelId="{6E3048DD-E651-41F9-9199-CCB4ADE3C915}" type="pres">
      <dgm:prSet presAssocID="{9A54DF01-9DFD-417C-955C-6A678E292EE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2257211-3E56-4108-A810-A978E891DDD5}" srcId="{9A54DF01-9DFD-417C-955C-6A678E292EEF}" destId="{A83479A2-FD2A-4FD2-9D99-AE7509E26D7E}" srcOrd="0" destOrd="0" parTransId="{04A87C85-F237-488C-A595-80BE26C5824B}" sibTransId="{C0BBBC4E-7ED0-44E4-8A84-4352659F7C42}"/>
    <dgm:cxn modelId="{E448B317-48FB-43B6-9CDA-0387B21B6AB6}" srcId="{9A54DF01-9DFD-417C-955C-6A678E292EEF}" destId="{586BF22A-5C0E-4C84-84C2-38E1F1914540}" srcOrd="1" destOrd="0" parTransId="{6ADECE4C-EDAF-4766-BF5D-C12993E70E90}" sibTransId="{2FD6D96F-AA6F-4431-97D5-87F5E80BBF2E}"/>
    <dgm:cxn modelId="{38ED1931-AADA-4098-A68D-9037064B927B}" type="presOf" srcId="{9A54DF01-9DFD-417C-955C-6A678E292EEF}" destId="{CBE8B962-6420-4E01-A9BA-7ADFE63A6515}" srcOrd="0" destOrd="0" presId="urn:microsoft.com/office/officeart/2005/8/layout/vProcess5"/>
    <dgm:cxn modelId="{2ACCE93A-DC30-4026-8225-00584E1BEA69}" type="presOf" srcId="{586BF22A-5C0E-4C84-84C2-38E1F1914540}" destId="{07AE5513-8D5A-4611-B988-107B745F8FD9}" srcOrd="1" destOrd="0" presId="urn:microsoft.com/office/officeart/2005/8/layout/vProcess5"/>
    <dgm:cxn modelId="{51AB1E71-FAC8-4293-AC55-01D893D24D2A}" type="presOf" srcId="{A83479A2-FD2A-4FD2-9D99-AE7509E26D7E}" destId="{B58998A1-EBA3-46D1-BFD2-AE6EF1CB3645}" srcOrd="1" destOrd="0" presId="urn:microsoft.com/office/officeart/2005/8/layout/vProcess5"/>
    <dgm:cxn modelId="{97E7AFAC-0452-4C08-9F3C-2A7A0786267A}" type="presOf" srcId="{A83479A2-FD2A-4FD2-9D99-AE7509E26D7E}" destId="{76A22F5F-F9A9-4E7B-AB06-8A7CF040E0DD}" srcOrd="0" destOrd="0" presId="urn:microsoft.com/office/officeart/2005/8/layout/vProcess5"/>
    <dgm:cxn modelId="{E4EF64B9-A0EC-498C-ABCF-737E21E10374}" type="presOf" srcId="{2FD6D96F-AA6F-4431-97D5-87F5E80BBF2E}" destId="{43C7B7BA-0B50-4427-83F1-67366EFCEDAA}" srcOrd="0" destOrd="0" presId="urn:microsoft.com/office/officeart/2005/8/layout/vProcess5"/>
    <dgm:cxn modelId="{D236C3BA-47F8-444D-80EB-2AE97A7DA5CA}" type="presOf" srcId="{C0BBBC4E-7ED0-44E4-8A84-4352659F7C42}" destId="{FA9EBA99-C7AC-416D-9305-E9780A6B5E1E}" srcOrd="0" destOrd="0" presId="urn:microsoft.com/office/officeart/2005/8/layout/vProcess5"/>
    <dgm:cxn modelId="{DEFB3ADB-3873-4867-A2F2-A2927FDAF126}" srcId="{9A54DF01-9DFD-417C-955C-6A678E292EEF}" destId="{8CD6443D-CCDE-4EE0-9906-F84242E6E60F}" srcOrd="2" destOrd="0" parTransId="{E0E12964-B5ED-44B3-954D-E7157F8F4147}" sibTransId="{951B05EA-F25B-4455-8E08-9858EC2D628C}"/>
    <dgm:cxn modelId="{F122DAE4-67CD-49BA-8179-FFF7D5FAC8C1}" type="presOf" srcId="{586BF22A-5C0E-4C84-84C2-38E1F1914540}" destId="{7C3B54DE-5715-43FA-94FB-34C9C40D45BC}" srcOrd="0" destOrd="0" presId="urn:microsoft.com/office/officeart/2005/8/layout/vProcess5"/>
    <dgm:cxn modelId="{2E67B6F8-E70D-4183-8096-3374F2AED004}" type="presOf" srcId="{8CD6443D-CCDE-4EE0-9906-F84242E6E60F}" destId="{6E3048DD-E651-41F9-9199-CCB4ADE3C915}" srcOrd="1" destOrd="0" presId="urn:microsoft.com/office/officeart/2005/8/layout/vProcess5"/>
    <dgm:cxn modelId="{2635E0FE-F4F7-425F-917E-DE7790C88266}" type="presOf" srcId="{8CD6443D-CCDE-4EE0-9906-F84242E6E60F}" destId="{73DD152C-D14D-41F8-94C0-616D1FCC5985}" srcOrd="0" destOrd="0" presId="urn:microsoft.com/office/officeart/2005/8/layout/vProcess5"/>
    <dgm:cxn modelId="{556467D3-000E-4715-BD8B-8C59254B1048}" type="presParOf" srcId="{CBE8B962-6420-4E01-A9BA-7ADFE63A6515}" destId="{5594BDF2-0B1F-4817-8504-0A47695678DB}" srcOrd="0" destOrd="0" presId="urn:microsoft.com/office/officeart/2005/8/layout/vProcess5"/>
    <dgm:cxn modelId="{8125754F-049C-46D8-A3AE-1D241481B8B1}" type="presParOf" srcId="{CBE8B962-6420-4E01-A9BA-7ADFE63A6515}" destId="{76A22F5F-F9A9-4E7B-AB06-8A7CF040E0DD}" srcOrd="1" destOrd="0" presId="urn:microsoft.com/office/officeart/2005/8/layout/vProcess5"/>
    <dgm:cxn modelId="{75B42472-2C59-4B4B-B6A1-3C107A304E01}" type="presParOf" srcId="{CBE8B962-6420-4E01-A9BA-7ADFE63A6515}" destId="{7C3B54DE-5715-43FA-94FB-34C9C40D45BC}" srcOrd="2" destOrd="0" presId="urn:microsoft.com/office/officeart/2005/8/layout/vProcess5"/>
    <dgm:cxn modelId="{2A954702-52DD-4AAF-9B46-D4925B02A134}" type="presParOf" srcId="{CBE8B962-6420-4E01-A9BA-7ADFE63A6515}" destId="{73DD152C-D14D-41F8-94C0-616D1FCC5985}" srcOrd="3" destOrd="0" presId="urn:microsoft.com/office/officeart/2005/8/layout/vProcess5"/>
    <dgm:cxn modelId="{1A2D0F77-3EF7-4074-AAE6-28939BE844DA}" type="presParOf" srcId="{CBE8B962-6420-4E01-A9BA-7ADFE63A6515}" destId="{FA9EBA99-C7AC-416D-9305-E9780A6B5E1E}" srcOrd="4" destOrd="0" presId="urn:microsoft.com/office/officeart/2005/8/layout/vProcess5"/>
    <dgm:cxn modelId="{2E99A465-6E2D-4D4B-BA0A-1AD4C117CDD4}" type="presParOf" srcId="{CBE8B962-6420-4E01-A9BA-7ADFE63A6515}" destId="{43C7B7BA-0B50-4427-83F1-67366EFCEDAA}" srcOrd="5" destOrd="0" presId="urn:microsoft.com/office/officeart/2005/8/layout/vProcess5"/>
    <dgm:cxn modelId="{5E5EE4D9-0E4C-4221-A17F-1A42701F3EFA}" type="presParOf" srcId="{CBE8B962-6420-4E01-A9BA-7ADFE63A6515}" destId="{B58998A1-EBA3-46D1-BFD2-AE6EF1CB3645}" srcOrd="6" destOrd="0" presId="urn:microsoft.com/office/officeart/2005/8/layout/vProcess5"/>
    <dgm:cxn modelId="{017323C0-ACA7-409D-B22C-A5490995E2DA}" type="presParOf" srcId="{CBE8B962-6420-4E01-A9BA-7ADFE63A6515}" destId="{07AE5513-8D5A-4611-B988-107B745F8FD9}" srcOrd="7" destOrd="0" presId="urn:microsoft.com/office/officeart/2005/8/layout/vProcess5"/>
    <dgm:cxn modelId="{966F83AF-8289-48B9-A840-757A9123627B}" type="presParOf" srcId="{CBE8B962-6420-4E01-A9BA-7ADFE63A6515}" destId="{6E3048DD-E651-41F9-9199-CCB4ADE3C91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54DF01-9DFD-417C-955C-6A678E292EE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83479A2-FD2A-4FD2-9D99-AE7509E26D7E}">
      <dgm:prSet phldrT="[Texto]"/>
      <dgm:spPr/>
      <dgm:t>
        <a:bodyPr/>
        <a:lstStyle/>
        <a:p>
          <a:r>
            <a:rPr lang="pt-BR" dirty="0">
              <a:latin typeface="Roboto"/>
            </a:rPr>
            <a:t>Desenvolvida por volta de 4000 a.C., devido a necessidade de registrar estoques de alimentos, impostos recebidos, transações comerciais e leis. </a:t>
          </a:r>
        </a:p>
      </dgm:t>
    </dgm:pt>
    <dgm:pt modelId="{04A87C85-F237-488C-A595-80BE26C5824B}" type="parTrans" cxnId="{F2257211-3E56-4108-A810-A978E891DDD5}">
      <dgm:prSet/>
      <dgm:spPr/>
      <dgm:t>
        <a:bodyPr/>
        <a:lstStyle/>
        <a:p>
          <a:endParaRPr lang="pt-BR" sz="2400"/>
        </a:p>
      </dgm:t>
    </dgm:pt>
    <dgm:pt modelId="{C0BBBC4E-7ED0-44E4-8A84-4352659F7C42}" type="sibTrans" cxnId="{F2257211-3E56-4108-A810-A978E891DDD5}">
      <dgm:prSet/>
      <dgm:spPr/>
      <dgm:t>
        <a:bodyPr/>
        <a:lstStyle/>
        <a:p>
          <a:endParaRPr lang="pt-BR"/>
        </a:p>
      </dgm:t>
    </dgm:pt>
    <dgm:pt modelId="{586BF22A-5C0E-4C84-84C2-38E1F1914540}">
      <dgm:prSet phldrT="[Texto]"/>
      <dgm:spPr/>
      <dgm:t>
        <a:bodyPr/>
        <a:lstStyle/>
        <a:p>
          <a:r>
            <a:rPr lang="pt-BR" dirty="0">
              <a:latin typeface="Roboto"/>
            </a:rPr>
            <a:t>Feita com estiletes com ponta em forma de cunha, por isso ficou conhecido como cuneiforme.</a:t>
          </a:r>
        </a:p>
      </dgm:t>
    </dgm:pt>
    <dgm:pt modelId="{6ADECE4C-EDAF-4766-BF5D-C12993E70E90}" type="parTrans" cxnId="{E448B317-48FB-43B6-9CDA-0387B21B6AB6}">
      <dgm:prSet/>
      <dgm:spPr/>
      <dgm:t>
        <a:bodyPr/>
        <a:lstStyle/>
        <a:p>
          <a:endParaRPr lang="pt-BR" sz="2400"/>
        </a:p>
      </dgm:t>
    </dgm:pt>
    <dgm:pt modelId="{2FD6D96F-AA6F-4431-97D5-87F5E80BBF2E}" type="sibTrans" cxnId="{E448B317-48FB-43B6-9CDA-0387B21B6AB6}">
      <dgm:prSet/>
      <dgm:spPr/>
      <dgm:t>
        <a:bodyPr/>
        <a:lstStyle/>
        <a:p>
          <a:endParaRPr lang="pt-BR"/>
        </a:p>
      </dgm:t>
    </dgm:pt>
    <dgm:pt modelId="{8CD6443D-CCDE-4EE0-9906-F84242E6E60F}">
      <dgm:prSet phldrT="[Texto]"/>
      <dgm:spPr/>
      <dgm:t>
        <a:bodyPr/>
        <a:lstStyle/>
        <a:p>
          <a:r>
            <a:rPr lang="pt-BR" dirty="0">
              <a:latin typeface="Roboto"/>
            </a:rPr>
            <a:t>Escrita baseada em símbolos que significavam palavras, mas que com o tempo passaram a representar sílabas ou sons. </a:t>
          </a:r>
        </a:p>
      </dgm:t>
    </dgm:pt>
    <dgm:pt modelId="{E0E12964-B5ED-44B3-954D-E7157F8F4147}" type="parTrans" cxnId="{DEFB3ADB-3873-4867-A2F2-A2927FDAF126}">
      <dgm:prSet/>
      <dgm:spPr/>
      <dgm:t>
        <a:bodyPr/>
        <a:lstStyle/>
        <a:p>
          <a:endParaRPr lang="pt-BR" sz="2400"/>
        </a:p>
      </dgm:t>
    </dgm:pt>
    <dgm:pt modelId="{951B05EA-F25B-4455-8E08-9858EC2D628C}" type="sibTrans" cxnId="{DEFB3ADB-3873-4867-A2F2-A2927FDAF126}">
      <dgm:prSet/>
      <dgm:spPr/>
      <dgm:t>
        <a:bodyPr/>
        <a:lstStyle/>
        <a:p>
          <a:endParaRPr lang="pt-BR"/>
        </a:p>
      </dgm:t>
    </dgm:pt>
    <dgm:pt modelId="{DDF744C8-37DF-4478-AAAA-0CDF3748EADF}" type="pres">
      <dgm:prSet presAssocID="{9A54DF01-9DFD-417C-955C-6A678E292EEF}" presName="linear" presStyleCnt="0">
        <dgm:presLayoutVars>
          <dgm:animLvl val="lvl"/>
          <dgm:resizeHandles val="exact"/>
        </dgm:presLayoutVars>
      </dgm:prSet>
      <dgm:spPr/>
    </dgm:pt>
    <dgm:pt modelId="{DE90E210-92BF-44EF-861C-DA6E0B750046}" type="pres">
      <dgm:prSet presAssocID="{A83479A2-FD2A-4FD2-9D99-AE7509E26D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E20FB8-F7C6-40EA-B96F-58F53E5FFF1E}" type="pres">
      <dgm:prSet presAssocID="{C0BBBC4E-7ED0-44E4-8A84-4352659F7C42}" presName="spacer" presStyleCnt="0"/>
      <dgm:spPr/>
    </dgm:pt>
    <dgm:pt modelId="{EFA94364-DF93-40AC-88B4-DB7C0EE50726}" type="pres">
      <dgm:prSet presAssocID="{586BF22A-5C0E-4C84-84C2-38E1F19145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83E90D-AA3C-4E45-85AA-5CBF36B5C122}" type="pres">
      <dgm:prSet presAssocID="{2FD6D96F-AA6F-4431-97D5-87F5E80BBF2E}" presName="spacer" presStyleCnt="0"/>
      <dgm:spPr/>
    </dgm:pt>
    <dgm:pt modelId="{1A50E1A4-39F6-4732-8106-928823614A21}" type="pres">
      <dgm:prSet presAssocID="{8CD6443D-CCDE-4EE0-9906-F84242E6E60F}" presName="parentText" presStyleLbl="node1" presStyleIdx="2" presStyleCnt="3" custLinFactNeighborX="-13" custLinFactNeighborY="-57444">
        <dgm:presLayoutVars>
          <dgm:chMax val="0"/>
          <dgm:bulletEnabled val="1"/>
        </dgm:presLayoutVars>
      </dgm:prSet>
      <dgm:spPr/>
    </dgm:pt>
  </dgm:ptLst>
  <dgm:cxnLst>
    <dgm:cxn modelId="{F2257211-3E56-4108-A810-A978E891DDD5}" srcId="{9A54DF01-9DFD-417C-955C-6A678E292EEF}" destId="{A83479A2-FD2A-4FD2-9D99-AE7509E26D7E}" srcOrd="0" destOrd="0" parTransId="{04A87C85-F237-488C-A595-80BE26C5824B}" sibTransId="{C0BBBC4E-7ED0-44E4-8A84-4352659F7C42}"/>
    <dgm:cxn modelId="{E448B317-48FB-43B6-9CDA-0387B21B6AB6}" srcId="{9A54DF01-9DFD-417C-955C-6A678E292EEF}" destId="{586BF22A-5C0E-4C84-84C2-38E1F1914540}" srcOrd="1" destOrd="0" parTransId="{6ADECE4C-EDAF-4766-BF5D-C12993E70E90}" sibTransId="{2FD6D96F-AA6F-4431-97D5-87F5E80BBF2E}"/>
    <dgm:cxn modelId="{0C79AB28-E843-47EF-8D41-C164CF3A475C}" type="presOf" srcId="{8CD6443D-CCDE-4EE0-9906-F84242E6E60F}" destId="{1A50E1A4-39F6-4732-8106-928823614A21}" srcOrd="0" destOrd="0" presId="urn:microsoft.com/office/officeart/2005/8/layout/vList2"/>
    <dgm:cxn modelId="{8361BF44-7C3E-447D-80A4-EB46B3130F0A}" type="presOf" srcId="{9A54DF01-9DFD-417C-955C-6A678E292EEF}" destId="{DDF744C8-37DF-4478-AAAA-0CDF3748EADF}" srcOrd="0" destOrd="0" presId="urn:microsoft.com/office/officeart/2005/8/layout/vList2"/>
    <dgm:cxn modelId="{91CDEF89-F0D7-4AA9-BED9-04229A96D3AD}" type="presOf" srcId="{586BF22A-5C0E-4C84-84C2-38E1F1914540}" destId="{EFA94364-DF93-40AC-88B4-DB7C0EE50726}" srcOrd="0" destOrd="0" presId="urn:microsoft.com/office/officeart/2005/8/layout/vList2"/>
    <dgm:cxn modelId="{036AFBBC-5B99-41DF-AAA7-C2C8988F1AF1}" type="presOf" srcId="{A83479A2-FD2A-4FD2-9D99-AE7509E26D7E}" destId="{DE90E210-92BF-44EF-861C-DA6E0B750046}" srcOrd="0" destOrd="0" presId="urn:microsoft.com/office/officeart/2005/8/layout/vList2"/>
    <dgm:cxn modelId="{DEFB3ADB-3873-4867-A2F2-A2927FDAF126}" srcId="{9A54DF01-9DFD-417C-955C-6A678E292EEF}" destId="{8CD6443D-CCDE-4EE0-9906-F84242E6E60F}" srcOrd="2" destOrd="0" parTransId="{E0E12964-B5ED-44B3-954D-E7157F8F4147}" sibTransId="{951B05EA-F25B-4455-8E08-9858EC2D628C}"/>
    <dgm:cxn modelId="{619793E5-FFDB-4209-A416-1DD150850AAF}" type="presParOf" srcId="{DDF744C8-37DF-4478-AAAA-0CDF3748EADF}" destId="{DE90E210-92BF-44EF-861C-DA6E0B750046}" srcOrd="0" destOrd="0" presId="urn:microsoft.com/office/officeart/2005/8/layout/vList2"/>
    <dgm:cxn modelId="{3B76EB44-D35A-4C84-8B9E-03010BE9163E}" type="presParOf" srcId="{DDF744C8-37DF-4478-AAAA-0CDF3748EADF}" destId="{EBE20FB8-F7C6-40EA-B96F-58F53E5FFF1E}" srcOrd="1" destOrd="0" presId="urn:microsoft.com/office/officeart/2005/8/layout/vList2"/>
    <dgm:cxn modelId="{A6C31846-0D93-4E15-94CA-E23D626BCC0A}" type="presParOf" srcId="{DDF744C8-37DF-4478-AAAA-0CDF3748EADF}" destId="{EFA94364-DF93-40AC-88B4-DB7C0EE50726}" srcOrd="2" destOrd="0" presId="urn:microsoft.com/office/officeart/2005/8/layout/vList2"/>
    <dgm:cxn modelId="{55AFDBB3-2DF8-4260-AA11-C64BB0926BD9}" type="presParOf" srcId="{DDF744C8-37DF-4478-AAAA-0CDF3748EADF}" destId="{DA83E90D-AA3C-4E45-85AA-5CBF36B5C122}" srcOrd="3" destOrd="0" presId="urn:microsoft.com/office/officeart/2005/8/layout/vList2"/>
    <dgm:cxn modelId="{395F2746-2531-45E1-A0DC-D2DB0D63D15F}" type="presParOf" srcId="{DDF744C8-37DF-4478-AAAA-0CDF3748EADF}" destId="{1A50E1A4-39F6-4732-8106-928823614A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D2009-3137-4D5E-9ACD-24CFBE6FB823}">
      <dsp:nvSpPr>
        <dsp:cNvPr id="0" name=""/>
        <dsp:cNvSpPr/>
      </dsp:nvSpPr>
      <dsp:spPr>
        <a:xfrm>
          <a:off x="679050" y="56691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5C649-2E06-4BBB-B188-C06DAE42E16B}">
      <dsp:nvSpPr>
        <dsp:cNvPr id="0" name=""/>
        <dsp:cNvSpPr/>
      </dsp:nvSpPr>
      <dsp:spPr>
        <a:xfrm>
          <a:off x="1081237" y="96910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C0D40-5424-436D-B998-E5F2F04EBDDD}">
      <dsp:nvSpPr>
        <dsp:cNvPr id="0" name=""/>
        <dsp:cNvSpPr/>
      </dsp:nvSpPr>
      <dsp:spPr>
        <a:xfrm>
          <a:off x="75768" y="3041919"/>
          <a:ext cx="30937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>
              <a:latin typeface="Roboto"/>
            </a:rPr>
            <a:t>Expansão da agricultura: desenvolvimento do comércio e o aparecimento de novas profissões.  </a:t>
          </a:r>
        </a:p>
        <a:p>
          <a:pPr marL="0" lvl="0" indent="0" algn="ctr" defTabSz="488950"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75768" y="3041919"/>
        <a:ext cx="3093750" cy="742500"/>
      </dsp:txXfrm>
    </dsp:sp>
    <dsp:sp modelId="{73F17373-EEC9-42D7-8159-56B2D53BA003}">
      <dsp:nvSpPr>
        <dsp:cNvPr id="0" name=""/>
        <dsp:cNvSpPr/>
      </dsp:nvSpPr>
      <dsp:spPr>
        <a:xfrm>
          <a:off x="4314206" y="56691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D2D14-93AE-41EF-97C9-49431C23462A}">
      <dsp:nvSpPr>
        <dsp:cNvPr id="0" name=""/>
        <dsp:cNvSpPr/>
      </dsp:nvSpPr>
      <dsp:spPr>
        <a:xfrm>
          <a:off x="4716393" y="96910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DFC25-CD7F-4DA3-B626-3F467D5CF1DA}">
      <dsp:nvSpPr>
        <dsp:cNvPr id="0" name=""/>
        <dsp:cNvSpPr/>
      </dsp:nvSpPr>
      <dsp:spPr>
        <a:xfrm>
          <a:off x="3710925" y="3041919"/>
          <a:ext cx="30937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>
              <a:latin typeface="Roboto"/>
            </a:rPr>
            <a:t>Surgimento de comerciantes, de artesãos e de pessoas encarregadas do transporte de mercadorias.</a:t>
          </a:r>
        </a:p>
      </dsp:txBody>
      <dsp:txXfrm>
        <a:off x="3710925" y="3041919"/>
        <a:ext cx="3093750" cy="742500"/>
      </dsp:txXfrm>
    </dsp:sp>
    <dsp:sp modelId="{0AA84DBE-EFF2-4081-8DF0-08B4227A6F36}">
      <dsp:nvSpPr>
        <dsp:cNvPr id="0" name=""/>
        <dsp:cNvSpPr/>
      </dsp:nvSpPr>
      <dsp:spPr>
        <a:xfrm>
          <a:off x="7949362" y="56691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C51D3-329B-4A51-8E48-AAC11E0E4B3B}">
      <dsp:nvSpPr>
        <dsp:cNvPr id="0" name=""/>
        <dsp:cNvSpPr/>
      </dsp:nvSpPr>
      <dsp:spPr>
        <a:xfrm>
          <a:off x="8351550" y="96910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7CFCD-00D1-47A4-A0E5-1F97F59038AA}">
      <dsp:nvSpPr>
        <dsp:cNvPr id="0" name=""/>
        <dsp:cNvSpPr/>
      </dsp:nvSpPr>
      <dsp:spPr>
        <a:xfrm>
          <a:off x="7346081" y="2840040"/>
          <a:ext cx="30937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pt-BR" sz="1100" kern="1200" dirty="0">
            <a:latin typeface="Roboto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>
              <a:latin typeface="Roboto"/>
            </a:rPr>
            <a:t>Crescimento das aldeias e o surgimento das primeiras cidades há cerca de  4000 a.C. </a:t>
          </a:r>
        </a:p>
      </dsp:txBody>
      <dsp:txXfrm>
        <a:off x="7346081" y="2840040"/>
        <a:ext cx="3093750" cy="74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22F5F-F9A9-4E7B-AB06-8A7CF040E0DD}">
      <dsp:nvSpPr>
        <dsp:cNvPr id="0" name=""/>
        <dsp:cNvSpPr/>
      </dsp:nvSpPr>
      <dsp:spPr>
        <a:xfrm>
          <a:off x="0" y="0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latin typeface="Roboto"/>
            </a:rPr>
            <a:t>Foram os primeiros povos a se fixar na Mesopotâmia, por volta de 8500 a.C. </a:t>
          </a:r>
        </a:p>
      </dsp:txBody>
      <dsp:txXfrm>
        <a:off x="32808" y="32808"/>
        <a:ext cx="7988621" cy="1054523"/>
      </dsp:txXfrm>
    </dsp:sp>
    <dsp:sp modelId="{7C3B54DE-5715-43FA-94FB-34C9C40D45BC}">
      <dsp:nvSpPr>
        <dsp:cNvPr id="0" name=""/>
        <dsp:cNvSpPr/>
      </dsp:nvSpPr>
      <dsp:spPr>
        <a:xfrm>
          <a:off x="811529" y="1306829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latin typeface="Roboto"/>
            </a:rPr>
            <a:t>Influenciaram outros povos até serem dominados pelos acadianos, em 2350 a.C.</a:t>
          </a:r>
        </a:p>
      </dsp:txBody>
      <dsp:txXfrm>
        <a:off x="844337" y="1339637"/>
        <a:ext cx="7592103" cy="1054523"/>
      </dsp:txXfrm>
    </dsp:sp>
    <dsp:sp modelId="{73DD152C-D14D-41F8-94C0-616D1FCC5985}">
      <dsp:nvSpPr>
        <dsp:cNvPr id="0" name=""/>
        <dsp:cNvSpPr/>
      </dsp:nvSpPr>
      <dsp:spPr>
        <a:xfrm>
          <a:off x="1623059" y="2613659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latin typeface="Roboto"/>
            </a:rPr>
            <a:t>Desapareceram por volta de 1900 a.C.</a:t>
          </a:r>
        </a:p>
      </dsp:txBody>
      <dsp:txXfrm>
        <a:off x="1655867" y="2646467"/>
        <a:ext cx="7592103" cy="1054523"/>
      </dsp:txXfrm>
    </dsp:sp>
    <dsp:sp modelId="{FA9EBA99-C7AC-416D-9305-E9780A6B5E1E}">
      <dsp:nvSpPr>
        <dsp:cNvPr id="0" name=""/>
        <dsp:cNvSpPr/>
      </dsp:nvSpPr>
      <dsp:spPr>
        <a:xfrm>
          <a:off x="8469249" y="849439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300" kern="1200"/>
        </a:p>
      </dsp:txBody>
      <dsp:txXfrm>
        <a:off x="8633069" y="849439"/>
        <a:ext cx="400450" cy="547888"/>
      </dsp:txXfrm>
    </dsp:sp>
    <dsp:sp modelId="{43C7B7BA-0B50-4427-83F1-67366EFCEDAA}">
      <dsp:nvSpPr>
        <dsp:cNvPr id="0" name=""/>
        <dsp:cNvSpPr/>
      </dsp:nvSpPr>
      <dsp:spPr>
        <a:xfrm>
          <a:off x="9280779" y="2148801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300" kern="1200"/>
        </a:p>
      </dsp:txBody>
      <dsp:txXfrm>
        <a:off x="9444599" y="2148801"/>
        <a:ext cx="400450" cy="547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0E210-92BF-44EF-861C-DA6E0B750046}">
      <dsp:nvSpPr>
        <dsp:cNvPr id="0" name=""/>
        <dsp:cNvSpPr/>
      </dsp:nvSpPr>
      <dsp:spPr>
        <a:xfrm>
          <a:off x="0" y="15839"/>
          <a:ext cx="6830568" cy="1755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/>
            </a:rPr>
            <a:t>Desenvolvida por volta de 4000 a.C., devido a necessidade de registrar estoques de alimentos, impostos recebidos, transações comerciais e leis. </a:t>
          </a:r>
        </a:p>
      </dsp:txBody>
      <dsp:txXfrm>
        <a:off x="85672" y="101511"/>
        <a:ext cx="6659224" cy="1583656"/>
      </dsp:txXfrm>
    </dsp:sp>
    <dsp:sp modelId="{EFA94364-DF93-40AC-88B4-DB7C0EE50726}">
      <dsp:nvSpPr>
        <dsp:cNvPr id="0" name=""/>
        <dsp:cNvSpPr/>
      </dsp:nvSpPr>
      <dsp:spPr>
        <a:xfrm>
          <a:off x="0" y="1842840"/>
          <a:ext cx="6830568" cy="17550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/>
            </a:rPr>
            <a:t>Feita com estiletes com ponta em forma de cunha, por isso ficou conhecido como cuneiforme.</a:t>
          </a:r>
        </a:p>
      </dsp:txBody>
      <dsp:txXfrm>
        <a:off x="85672" y="1928512"/>
        <a:ext cx="6659224" cy="1583656"/>
      </dsp:txXfrm>
    </dsp:sp>
    <dsp:sp modelId="{1A50E1A4-39F6-4732-8106-928823614A21}">
      <dsp:nvSpPr>
        <dsp:cNvPr id="0" name=""/>
        <dsp:cNvSpPr/>
      </dsp:nvSpPr>
      <dsp:spPr>
        <a:xfrm>
          <a:off x="0" y="3628480"/>
          <a:ext cx="6830568" cy="17550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/>
            </a:rPr>
            <a:t>Escrita baseada em símbolos que significavam palavras, mas que com o tempo passaram a representar sílabas ou sons. </a:t>
          </a:r>
        </a:p>
      </dsp:txBody>
      <dsp:txXfrm>
        <a:off x="85672" y="3714152"/>
        <a:ext cx="6659224" cy="1583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CDDF6-BAD0-EF45-89FC-66CFDEE6272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F55B6-672B-8948-872A-00609FE65F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2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0E3EA-6798-47EB-9432-6E52008E3ED0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A6BB4-EF73-4DCA-983F-030009C8ECD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886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850E3-ACE0-45C4-9AE6-85FFCD407569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768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752-A27F-7C4F-B074-61FD5DEF501E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966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BC85-4D13-3B49-85CB-AF1ABBAE62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19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EEA-C1B2-7E46-94F7-1B7FD30D013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7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3C44-05E5-424C-9FC0-662C20D2A3E8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4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BF-D5B1-9940-A572-3FA067F3F33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46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5890-4A2B-7E41-96D0-B837212312BB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878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7086-E567-6747-84F5-78E2A697B39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85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58A5-F94E-6B48-81CE-C30A2DB05C1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72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2526-1704-7943-80C2-E11757866DE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3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E171-EA8A-A645-82EE-02B73524D74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34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79E2-55EB-4142-B26A-0F301CCF1F26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87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FC9CA-9753-174A-8B30-53D4DC80AC5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62F2-DF39-4BF4-8579-FE6F963C10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96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35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7"/>
          <a:stretch/>
        </p:blipFill>
        <p:spPr>
          <a:xfrm>
            <a:off x="0" y="0"/>
            <a:ext cx="9404059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83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6079"/>
            <a:ext cx="10515600" cy="714957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sociedade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suméria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2239348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838201" y="2491359"/>
            <a:ext cx="4966252" cy="343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Mesopotâmia</a:t>
            </a:r>
            <a:endParaRPr lang="en-US" sz="36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As </a:t>
            </a:r>
            <a:r>
              <a:rPr lang="en-US" sz="3600" dirty="0" err="1"/>
              <a:t>primeiras</a:t>
            </a:r>
            <a:r>
              <a:rPr lang="en-US" sz="3600" dirty="0"/>
              <a:t> </a:t>
            </a:r>
            <a:r>
              <a:rPr lang="en-US" sz="3600" dirty="0" err="1"/>
              <a:t>cidades</a:t>
            </a:r>
            <a:endParaRPr lang="en-US" sz="36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 </a:t>
            </a:r>
            <a:r>
              <a:rPr lang="en-US" sz="3600" dirty="0" err="1"/>
              <a:t>sociedade</a:t>
            </a:r>
            <a:r>
              <a:rPr lang="en-US" sz="3600" dirty="0"/>
              <a:t> </a:t>
            </a:r>
            <a:r>
              <a:rPr lang="en-US" sz="3600" dirty="0" err="1"/>
              <a:t>suméria</a:t>
            </a:r>
            <a:endParaRPr lang="en-US" sz="36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 </a:t>
            </a:r>
            <a:r>
              <a:rPr lang="en-US" sz="3600" dirty="0" err="1"/>
              <a:t>escrita</a:t>
            </a:r>
            <a:r>
              <a:rPr lang="en-US" sz="3600" dirty="0"/>
              <a:t> </a:t>
            </a:r>
            <a:r>
              <a:rPr lang="en-US" sz="3600" dirty="0" err="1"/>
              <a:t>cuneiforme</a:t>
            </a:r>
            <a:r>
              <a:rPr lang="en-US" sz="36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91832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A962F2-DF39-4BF4-8579-FE6F963C100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7E98648-6BA8-010F-B1CF-14D89BBBA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277" y="2528513"/>
            <a:ext cx="4204868" cy="41437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BA8C679-90FB-2690-C8F3-D4F0E65CEB0B}"/>
              </a:ext>
            </a:extLst>
          </p:cNvPr>
          <p:cNvSpPr txBox="1"/>
          <p:nvPr/>
        </p:nvSpPr>
        <p:spPr>
          <a:xfrm>
            <a:off x="5076469" y="5891921"/>
            <a:ext cx="2622159" cy="72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</a:rPr>
              <a:t>Planisfério (ou mapa de estrelas) sumério de 3300 a.C., aproximadamente, com representação de diversas constelações.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53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1110615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Mesopotâmia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820690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5126418" y="1114066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Mesopotâmia</a:t>
            </a:r>
            <a:r>
              <a:rPr lang="en-US" sz="3200" dirty="0"/>
              <a:t>, </a:t>
            </a:r>
            <a:r>
              <a:rPr lang="en-US" sz="3200" dirty="0" err="1"/>
              <a:t>palavra</a:t>
            </a:r>
            <a:r>
              <a:rPr lang="en-US" sz="3200" dirty="0"/>
              <a:t> que </a:t>
            </a:r>
            <a:r>
              <a:rPr lang="en-US" sz="3200" dirty="0" err="1"/>
              <a:t>significa</a:t>
            </a:r>
            <a:r>
              <a:rPr lang="en-US" sz="3200" dirty="0"/>
              <a:t> “entre </a:t>
            </a:r>
            <a:r>
              <a:rPr lang="en-US" sz="3200" dirty="0" err="1"/>
              <a:t>rios</a:t>
            </a:r>
            <a:r>
              <a:rPr lang="en-US" sz="3200" dirty="0"/>
              <a:t>”.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Localizava</a:t>
            </a:r>
            <a:r>
              <a:rPr lang="en-US" sz="3200" dirty="0"/>
              <a:t>-se no </a:t>
            </a:r>
            <a:r>
              <a:rPr lang="en-US" sz="3200" dirty="0" err="1"/>
              <a:t>Oriente</a:t>
            </a:r>
            <a:r>
              <a:rPr lang="en-US" sz="3200" dirty="0"/>
              <a:t> </a:t>
            </a:r>
            <a:r>
              <a:rPr lang="en-US" sz="3200" dirty="0" err="1"/>
              <a:t>Médio</a:t>
            </a:r>
            <a:r>
              <a:rPr lang="en-US" sz="3200" dirty="0"/>
              <a:t>, entre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rios</a:t>
            </a:r>
            <a:r>
              <a:rPr lang="en-US" sz="3200" dirty="0"/>
              <a:t> Tigre e </a:t>
            </a:r>
            <a:r>
              <a:rPr lang="en-US" sz="3200" dirty="0" err="1"/>
              <a:t>Eufrates</a:t>
            </a:r>
            <a:r>
              <a:rPr lang="en-US" sz="3200" dirty="0"/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As </a:t>
            </a:r>
            <a:r>
              <a:rPr lang="en-US" sz="3200" dirty="0" err="1"/>
              <a:t>cheias</a:t>
            </a:r>
            <a:r>
              <a:rPr lang="en-US" sz="3200" dirty="0"/>
              <a:t> dos </a:t>
            </a:r>
            <a:r>
              <a:rPr lang="en-US" sz="3200" dirty="0" err="1"/>
              <a:t>rios</a:t>
            </a:r>
            <a:r>
              <a:rPr lang="en-US" sz="3200" dirty="0"/>
              <a:t> </a:t>
            </a:r>
            <a:r>
              <a:rPr lang="en-US" sz="3200" dirty="0" err="1"/>
              <a:t>inundavam</a:t>
            </a:r>
            <a:r>
              <a:rPr lang="en-US" sz="3200" dirty="0"/>
              <a:t> </a:t>
            </a:r>
            <a:r>
              <a:rPr lang="en-US" sz="3200" dirty="0" err="1"/>
              <a:t>suas</a:t>
            </a:r>
            <a:r>
              <a:rPr lang="en-US" sz="3200" dirty="0"/>
              <a:t> </a:t>
            </a:r>
            <a:r>
              <a:rPr lang="en-US" sz="3200" dirty="0" err="1"/>
              <a:t>margens</a:t>
            </a:r>
            <a:r>
              <a:rPr lang="en-US" sz="3200" dirty="0"/>
              <a:t>, </a:t>
            </a:r>
            <a:r>
              <a:rPr lang="en-US" sz="3200" dirty="0" err="1"/>
              <a:t>fertilizando</a:t>
            </a:r>
            <a:r>
              <a:rPr lang="en-US" sz="3200" dirty="0"/>
              <a:t> o solo da </a:t>
            </a:r>
            <a:r>
              <a:rPr lang="en-US" sz="3200" dirty="0" err="1"/>
              <a:t>Mesopotâmia</a:t>
            </a:r>
            <a:r>
              <a:rPr lang="en-US" sz="3200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91832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A962F2-DF39-4BF4-8579-FE6F963C100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64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89F35D-7416-6FC9-60F9-8521ADB55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561975"/>
            <a:ext cx="1219198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27100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Roboto"/>
              </a:rPr>
              <a:t>As primeiras cidades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91832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A962F2-DF39-4BF4-8579-FE6F963C100C}" type="slidenum"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721733648"/>
              </p:ext>
            </p:extLst>
          </p:nvPr>
        </p:nvGraphicFramePr>
        <p:xfrm>
          <a:off x="838200" y="23876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6707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561974"/>
            <a:ext cx="12191999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1019176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552574"/>
            <a:ext cx="9906000" cy="685800"/>
          </a:xfrm>
        </p:spPr>
        <p:txBody>
          <a:bodyPr anchor="t">
            <a:normAutofit/>
          </a:bodyPr>
          <a:lstStyle/>
          <a:p>
            <a:r>
              <a:rPr lang="pt-BR" sz="4000" b="1">
                <a:latin typeface="Roboto"/>
              </a:rPr>
              <a:t>Os sumérios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962775"/>
            <a:ext cx="685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A962F2-DF39-4BF4-8579-FE6F963C100C}" type="slidenum">
              <a:rPr lang="pt-BR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5</a:t>
            </a:fld>
            <a:endParaRPr lang="pt-BR" sz="1000">
              <a:solidFill>
                <a:srgbClr val="000000">
                  <a:alpha val="70000"/>
                </a:srgbClr>
              </a:solidFill>
            </a:endParaRP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37856983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035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9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821994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5029" y="1069135"/>
            <a:ext cx="2993571" cy="5438730"/>
          </a:xfrm>
        </p:spPr>
        <p:txBody>
          <a:bodyPr>
            <a:normAutofit/>
          </a:bodyPr>
          <a:lstStyle/>
          <a:p>
            <a:r>
              <a:rPr lang="pt-BR" sz="3200" b="1">
                <a:latin typeface="Roboto"/>
              </a:rPr>
              <a:t>A escrita cuneiforme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343645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962775"/>
            <a:ext cx="685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A962F2-DF39-4BF4-8579-FE6F963C100C}" type="slidenum">
              <a:rPr lang="pt-BR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6</a:t>
            </a:fld>
            <a:endParaRPr lang="pt-BR" sz="1000">
              <a:solidFill>
                <a:srgbClr val="000000">
                  <a:alpha val="70000"/>
                </a:srgb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6656940"/>
              </p:ext>
            </p:extLst>
          </p:nvPr>
        </p:nvGraphicFramePr>
        <p:xfrm>
          <a:off x="4525420" y="708660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3300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A2A71-AF13-46B2-90CD-632A76048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A7541D-AF66-4AA5-A0C3-12259CAE4A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D7522A-3A81-40EA-9BDD-BB26F11DC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6530</TotalTime>
  <Words>237</Words>
  <Application>Microsoft Office PowerPoint</Application>
  <PresentationFormat>Widescreen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Tema do Office</vt:lpstr>
      <vt:lpstr>Apresentação do PowerPoint</vt:lpstr>
      <vt:lpstr> A sociedade suméria</vt:lpstr>
      <vt:lpstr>Mesopotâmia</vt:lpstr>
      <vt:lpstr>As primeiras cidades</vt:lpstr>
      <vt:lpstr>Os sumérios</vt:lpstr>
      <vt:lpstr>A escrita cuneiforme</vt:lpstr>
    </vt:vector>
  </TitlesOfParts>
  <Company>FFLCH/USP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 e História</dc:title>
  <dc:creator>Jaqueline Martinho dos Santos</dc:creator>
  <cp:lastModifiedBy> </cp:lastModifiedBy>
  <cp:revision>341</cp:revision>
  <dcterms:created xsi:type="dcterms:W3CDTF">2019-03-11T19:00:03Z</dcterms:created>
  <dcterms:modified xsi:type="dcterms:W3CDTF">2023-06-22T11:45:20Z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