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46" r:id="rId5"/>
    <p:sldId id="336" r:id="rId6"/>
    <p:sldId id="337" r:id="rId7"/>
    <p:sldId id="338" r:id="rId8"/>
    <p:sldId id="339" r:id="rId9"/>
    <p:sldId id="340" r:id="rId10"/>
    <p:sldId id="343" r:id="rId11"/>
    <p:sldId id="341" r:id="rId12"/>
    <p:sldId id="342" r:id="rId13"/>
    <p:sldId id="362" r:id="rId14"/>
    <p:sldId id="363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78" clrIdx="0"/>
  <p:cmAuthor id="2" name="Lilian Semenichin Nogueira" initials="LSN" lastIdx="54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10CAA-6B83-3A48-2E06-CE7ACA9F8033}" v="1" dt="2023-05-05T18:37:42.139"/>
    <p1510:client id="{47759080-19BF-42BF-9783-DD37AB676A89}" v="128" dt="2019-07-05T03:21:16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5" autoAdjust="0"/>
    <p:restoredTop sz="80253" autoAdjust="0"/>
  </p:normalViewPr>
  <p:slideViewPr>
    <p:cSldViewPr snapToGrid="0">
      <p:cViewPr varScale="1">
        <p:scale>
          <a:sx n="72" d="100"/>
          <a:sy n="72" d="100"/>
        </p:scale>
        <p:origin x="32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34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D1276-115D-4EED-B9A1-56C8A8B6152A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CAE067E-21BE-481D-A538-81D2E1CE3415}">
      <dgm:prSet phldrT="[Texto]" custT="1"/>
      <dgm:spPr/>
      <dgm:t>
        <a:bodyPr/>
        <a:lstStyle/>
        <a:p>
          <a:r>
            <a:rPr lang="pt-BR" sz="2200" b="1" dirty="0">
              <a:latin typeface="Roboto" pitchFamily="2" charset="0"/>
              <a:ea typeface="Roboto" pitchFamily="2" charset="0"/>
            </a:rPr>
            <a:t>Marco inicial</a:t>
          </a:r>
          <a:r>
            <a:rPr lang="pt-BR" sz="2200" dirty="0">
              <a:latin typeface="Roboto" pitchFamily="2" charset="0"/>
              <a:ea typeface="Roboto" pitchFamily="2" charset="0"/>
            </a:rPr>
            <a:t>: a queda do Império Romano do Ocidente, em 476. </a:t>
          </a:r>
        </a:p>
      </dgm:t>
    </dgm:pt>
    <dgm:pt modelId="{7F839CED-75C7-423D-B408-13534FB8C0D9}" type="parTrans" cxnId="{9BC88383-776D-47CF-ABF8-ED0894950F2C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4DFA5A82-2B9A-4270-8BA5-D0BA5DDFAC96}" type="sibTrans" cxnId="{9BC88383-776D-47CF-ABF8-ED0894950F2C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2246A859-784D-4CD0-829A-E31616C5B134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Desenvolvimento de algumas das atuais nações europeias. </a:t>
          </a:r>
        </a:p>
      </dgm:t>
    </dgm:pt>
    <dgm:pt modelId="{EA376104-EA0B-464E-8586-C2330E1B6FEF}" type="sibTrans" cxnId="{E022F306-820F-47EC-BACB-5794245C4215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4D94F20F-C919-42FE-BC48-8A4B0D1507AA}" type="parTrans" cxnId="{E022F306-820F-47EC-BACB-5794245C4215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152FF7F9-56F1-43BF-84DD-906F7D33D8CC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Surgimento de algumas línguas atualmente faladas.  </a:t>
          </a:r>
        </a:p>
      </dgm:t>
    </dgm:pt>
    <dgm:pt modelId="{F2D47717-23E1-4047-9F55-2EE16207CDE3}" type="sibTrans" cxnId="{A58E901D-DD99-4EE5-8F39-A176C20483DB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036E4BD2-9B16-4243-8635-C744F0A001AC}" type="parTrans" cxnId="{A58E901D-DD99-4EE5-8F39-A176C20483DB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91BBE334-39C5-4D36-970E-0964132F35EB}">
      <dgm:prSet phldrT="[Texto]" custT="1"/>
      <dgm:spPr/>
      <dgm:t>
        <a:bodyPr/>
        <a:lstStyle/>
        <a:p>
          <a:r>
            <a:rPr lang="pt-BR" sz="2200" b="1" dirty="0">
              <a:latin typeface="Roboto" pitchFamily="2" charset="0"/>
              <a:ea typeface="Roboto" pitchFamily="2" charset="0"/>
            </a:rPr>
            <a:t>Marco final</a:t>
          </a:r>
          <a:r>
            <a:rPr lang="pt-BR" sz="2200" dirty="0">
              <a:latin typeface="Roboto" pitchFamily="2" charset="0"/>
              <a:ea typeface="Roboto" pitchFamily="2" charset="0"/>
            </a:rPr>
            <a:t>: a conquista de Constantinopla em 1453. </a:t>
          </a:r>
        </a:p>
      </dgm:t>
    </dgm:pt>
    <dgm:pt modelId="{8513828E-1D52-4089-9A3C-A2A126B00DB2}" type="sibTrans" cxnId="{38BABFD9-F147-4D36-B53B-4E23F8DC4B19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0FC60E7E-7E8A-4B24-9256-208F4C82964B}" type="parTrans" cxnId="{38BABFD9-F147-4D36-B53B-4E23F8DC4B19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DF317994-CE3E-4486-9E32-AACEEC4DF599}" type="pres">
      <dgm:prSet presAssocID="{874D1276-115D-4EED-B9A1-56C8A8B6152A}" presName="Name0" presStyleCnt="0">
        <dgm:presLayoutVars>
          <dgm:chMax val="7"/>
          <dgm:chPref val="5"/>
        </dgm:presLayoutVars>
      </dgm:prSet>
      <dgm:spPr/>
    </dgm:pt>
    <dgm:pt modelId="{98487E02-6626-49C6-A310-E52A03A0BEAE}" type="pres">
      <dgm:prSet presAssocID="{874D1276-115D-4EED-B9A1-56C8A8B6152A}" presName="arrowNode" presStyleLbl="node1" presStyleIdx="0" presStyleCnt="1"/>
      <dgm:spPr/>
    </dgm:pt>
    <dgm:pt modelId="{15B4A6EE-D96B-41F9-8354-E999BBC9FAEF}" type="pres">
      <dgm:prSet presAssocID="{1CAE067E-21BE-481D-A538-81D2E1CE3415}" presName="txNode1" presStyleLbl="revTx" presStyleIdx="0" presStyleCnt="4" custScaleX="320570" custLinFactNeighborY="10629">
        <dgm:presLayoutVars>
          <dgm:bulletEnabled val="1"/>
        </dgm:presLayoutVars>
      </dgm:prSet>
      <dgm:spPr/>
    </dgm:pt>
    <dgm:pt modelId="{FA75BF3A-A5EF-409B-AD54-F1906EA4F319}" type="pres">
      <dgm:prSet presAssocID="{2246A859-784D-4CD0-829A-E31616C5B134}" presName="txNode2" presStyleLbl="revTx" presStyleIdx="1" presStyleCnt="4" custScaleX="114692" custLinFactNeighborX="6893" custLinFactNeighborY="-11395">
        <dgm:presLayoutVars>
          <dgm:bulletEnabled val="1"/>
        </dgm:presLayoutVars>
      </dgm:prSet>
      <dgm:spPr/>
    </dgm:pt>
    <dgm:pt modelId="{868CAB8E-3C55-4141-8906-FC6FD7B48566}" type="pres">
      <dgm:prSet presAssocID="{EA376104-EA0B-464E-8586-C2330E1B6FEF}" presName="dotNode2" presStyleCnt="0"/>
      <dgm:spPr/>
    </dgm:pt>
    <dgm:pt modelId="{535D924A-0793-4EE9-8744-C16B4AA61D93}" type="pres">
      <dgm:prSet presAssocID="{EA376104-EA0B-464E-8586-C2330E1B6FEF}" presName="dotRepeatNode" presStyleLbl="fgShp" presStyleIdx="0" presStyleCnt="2"/>
      <dgm:spPr/>
    </dgm:pt>
    <dgm:pt modelId="{0EBE0A29-3114-4056-90F1-49000E16A3EB}" type="pres">
      <dgm:prSet presAssocID="{152FF7F9-56F1-43BF-84DD-906F7D33D8CC}" presName="txNode3" presStyleLbl="revTx" presStyleIdx="2" presStyleCnt="4" custLinFactNeighborX="-8202" custLinFactNeighborY="-5522">
        <dgm:presLayoutVars>
          <dgm:bulletEnabled val="1"/>
        </dgm:presLayoutVars>
      </dgm:prSet>
      <dgm:spPr/>
    </dgm:pt>
    <dgm:pt modelId="{26CE57A2-436D-4892-B7FB-1F030D4D6CE8}" type="pres">
      <dgm:prSet presAssocID="{F2D47717-23E1-4047-9F55-2EE16207CDE3}" presName="dotNode3" presStyleCnt="0"/>
      <dgm:spPr/>
    </dgm:pt>
    <dgm:pt modelId="{0823604D-E2D3-44B5-9E73-D3A89A6FE9B9}" type="pres">
      <dgm:prSet presAssocID="{F2D47717-23E1-4047-9F55-2EE16207CDE3}" presName="dotRepeatNode" presStyleLbl="fgShp" presStyleIdx="1" presStyleCnt="2"/>
      <dgm:spPr/>
    </dgm:pt>
    <dgm:pt modelId="{D2271B68-C6B7-43DE-9F39-2A9B4BC7583A}" type="pres">
      <dgm:prSet presAssocID="{91BBE334-39C5-4D36-970E-0964132F35EB}" presName="txNode4" presStyleLbl="revTx" presStyleIdx="3" presStyleCnt="4">
        <dgm:presLayoutVars>
          <dgm:bulletEnabled val="1"/>
        </dgm:presLayoutVars>
      </dgm:prSet>
      <dgm:spPr/>
    </dgm:pt>
  </dgm:ptLst>
  <dgm:cxnLst>
    <dgm:cxn modelId="{E022F306-820F-47EC-BACB-5794245C4215}" srcId="{874D1276-115D-4EED-B9A1-56C8A8B6152A}" destId="{2246A859-784D-4CD0-829A-E31616C5B134}" srcOrd="1" destOrd="0" parTransId="{4D94F20F-C919-42FE-BC48-8A4B0D1507AA}" sibTransId="{EA376104-EA0B-464E-8586-C2330E1B6FEF}"/>
    <dgm:cxn modelId="{831A830E-7B08-48B5-9C07-2D1EAEDB858C}" type="presOf" srcId="{874D1276-115D-4EED-B9A1-56C8A8B6152A}" destId="{DF317994-CE3E-4486-9E32-AACEEC4DF599}" srcOrd="0" destOrd="0" presId="urn:microsoft.com/office/officeart/2009/3/layout/DescendingProcess"/>
    <dgm:cxn modelId="{A58E901D-DD99-4EE5-8F39-A176C20483DB}" srcId="{874D1276-115D-4EED-B9A1-56C8A8B6152A}" destId="{152FF7F9-56F1-43BF-84DD-906F7D33D8CC}" srcOrd="2" destOrd="0" parTransId="{036E4BD2-9B16-4243-8635-C744F0A001AC}" sibTransId="{F2D47717-23E1-4047-9F55-2EE16207CDE3}"/>
    <dgm:cxn modelId="{B6A19736-5C13-4643-9EF6-3FDAE0D043C8}" type="presOf" srcId="{F2D47717-23E1-4047-9F55-2EE16207CDE3}" destId="{0823604D-E2D3-44B5-9E73-D3A89A6FE9B9}" srcOrd="0" destOrd="0" presId="urn:microsoft.com/office/officeart/2009/3/layout/DescendingProcess"/>
    <dgm:cxn modelId="{9BC88383-776D-47CF-ABF8-ED0894950F2C}" srcId="{874D1276-115D-4EED-B9A1-56C8A8B6152A}" destId="{1CAE067E-21BE-481D-A538-81D2E1CE3415}" srcOrd="0" destOrd="0" parTransId="{7F839CED-75C7-423D-B408-13534FB8C0D9}" sibTransId="{4DFA5A82-2B9A-4270-8BA5-D0BA5DDFAC96}"/>
    <dgm:cxn modelId="{1C2EF192-079D-4955-92FB-6CBA77405609}" type="presOf" srcId="{91BBE334-39C5-4D36-970E-0964132F35EB}" destId="{D2271B68-C6B7-43DE-9F39-2A9B4BC7583A}" srcOrd="0" destOrd="0" presId="urn:microsoft.com/office/officeart/2009/3/layout/DescendingProcess"/>
    <dgm:cxn modelId="{31566993-2F68-49ED-AA23-F0AC3C8DDFC4}" type="presOf" srcId="{1CAE067E-21BE-481D-A538-81D2E1CE3415}" destId="{15B4A6EE-D96B-41F9-8354-E999BBC9FAEF}" srcOrd="0" destOrd="0" presId="urn:microsoft.com/office/officeart/2009/3/layout/DescendingProcess"/>
    <dgm:cxn modelId="{C534AF96-4903-4D27-AE0C-DF138BE03BE7}" type="presOf" srcId="{2246A859-784D-4CD0-829A-E31616C5B134}" destId="{FA75BF3A-A5EF-409B-AD54-F1906EA4F319}" srcOrd="0" destOrd="0" presId="urn:microsoft.com/office/officeart/2009/3/layout/DescendingProcess"/>
    <dgm:cxn modelId="{CFE316B6-0892-4E40-8B5A-49429CEE2869}" type="presOf" srcId="{EA376104-EA0B-464E-8586-C2330E1B6FEF}" destId="{535D924A-0793-4EE9-8744-C16B4AA61D93}" srcOrd="0" destOrd="0" presId="urn:microsoft.com/office/officeart/2009/3/layout/DescendingProcess"/>
    <dgm:cxn modelId="{89B11DC5-1A88-47D8-AF10-10CA7C18F8D4}" type="presOf" srcId="{152FF7F9-56F1-43BF-84DD-906F7D33D8CC}" destId="{0EBE0A29-3114-4056-90F1-49000E16A3EB}" srcOrd="0" destOrd="0" presId="urn:microsoft.com/office/officeart/2009/3/layout/DescendingProcess"/>
    <dgm:cxn modelId="{38BABFD9-F147-4D36-B53B-4E23F8DC4B19}" srcId="{874D1276-115D-4EED-B9A1-56C8A8B6152A}" destId="{91BBE334-39C5-4D36-970E-0964132F35EB}" srcOrd="3" destOrd="0" parTransId="{0FC60E7E-7E8A-4B24-9256-208F4C82964B}" sibTransId="{8513828E-1D52-4089-9A3C-A2A126B00DB2}"/>
    <dgm:cxn modelId="{C0F71310-FFF9-4740-8922-0CF7E41E9ECA}" type="presParOf" srcId="{DF317994-CE3E-4486-9E32-AACEEC4DF599}" destId="{98487E02-6626-49C6-A310-E52A03A0BEAE}" srcOrd="0" destOrd="0" presId="urn:microsoft.com/office/officeart/2009/3/layout/DescendingProcess"/>
    <dgm:cxn modelId="{67FF8EED-BB8E-4251-A4A5-162755E7FA42}" type="presParOf" srcId="{DF317994-CE3E-4486-9E32-AACEEC4DF599}" destId="{15B4A6EE-D96B-41F9-8354-E999BBC9FAEF}" srcOrd="1" destOrd="0" presId="urn:microsoft.com/office/officeart/2009/3/layout/DescendingProcess"/>
    <dgm:cxn modelId="{58D32323-8AE8-4281-B7A6-FB8CB8493098}" type="presParOf" srcId="{DF317994-CE3E-4486-9E32-AACEEC4DF599}" destId="{FA75BF3A-A5EF-409B-AD54-F1906EA4F319}" srcOrd="2" destOrd="0" presId="urn:microsoft.com/office/officeart/2009/3/layout/DescendingProcess"/>
    <dgm:cxn modelId="{FCBDB04A-954E-4FD4-AC21-F97056CB4BA4}" type="presParOf" srcId="{DF317994-CE3E-4486-9E32-AACEEC4DF599}" destId="{868CAB8E-3C55-4141-8906-FC6FD7B48566}" srcOrd="3" destOrd="0" presId="urn:microsoft.com/office/officeart/2009/3/layout/DescendingProcess"/>
    <dgm:cxn modelId="{0B5A39D5-588F-4FD0-A79A-14F1EA981AAA}" type="presParOf" srcId="{868CAB8E-3C55-4141-8906-FC6FD7B48566}" destId="{535D924A-0793-4EE9-8744-C16B4AA61D93}" srcOrd="0" destOrd="0" presId="urn:microsoft.com/office/officeart/2009/3/layout/DescendingProcess"/>
    <dgm:cxn modelId="{F46B26FB-490C-44D5-96A6-D58B2844E48F}" type="presParOf" srcId="{DF317994-CE3E-4486-9E32-AACEEC4DF599}" destId="{0EBE0A29-3114-4056-90F1-49000E16A3EB}" srcOrd="4" destOrd="0" presId="urn:microsoft.com/office/officeart/2009/3/layout/DescendingProcess"/>
    <dgm:cxn modelId="{77C17E0B-E8A2-4957-996C-3091CB8B2C2E}" type="presParOf" srcId="{DF317994-CE3E-4486-9E32-AACEEC4DF599}" destId="{26CE57A2-436D-4892-B7FB-1F030D4D6CE8}" srcOrd="5" destOrd="0" presId="urn:microsoft.com/office/officeart/2009/3/layout/DescendingProcess"/>
    <dgm:cxn modelId="{84CBE5AD-29D0-43CC-857C-CEFF2A4FFB6B}" type="presParOf" srcId="{26CE57A2-436D-4892-B7FB-1F030D4D6CE8}" destId="{0823604D-E2D3-44B5-9E73-D3A89A6FE9B9}" srcOrd="0" destOrd="0" presId="urn:microsoft.com/office/officeart/2009/3/layout/DescendingProcess"/>
    <dgm:cxn modelId="{FB2F96E4-FC9B-4C55-9EA2-28D3BE1C59B0}" type="presParOf" srcId="{DF317994-CE3E-4486-9E32-AACEEC4DF599}" destId="{D2271B68-C6B7-43DE-9F39-2A9B4BC7583A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1A451-CD98-44E9-BA45-8EE9D1727D3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52E8503A-F3C6-4154-8506-93C0C51908F7}">
      <dgm:prSet phldrT="[Texto]" custT="1"/>
      <dgm:spPr/>
      <dgm:t>
        <a:bodyPr/>
        <a:lstStyle/>
        <a:p>
          <a:pPr algn="ctr"/>
          <a:r>
            <a:rPr lang="pt-BR" sz="2400">
              <a:latin typeface="Roboto" pitchFamily="2" charset="0"/>
              <a:ea typeface="Roboto" pitchFamily="2" charset="0"/>
            </a:rPr>
            <a:t>Nos reinos germânicos, grande parte da população vivia no campo. </a:t>
          </a:r>
          <a:endParaRPr lang="pt-BR" sz="2400" dirty="0">
            <a:latin typeface="Roboto" pitchFamily="2" charset="0"/>
            <a:ea typeface="Roboto" pitchFamily="2" charset="0"/>
          </a:endParaRPr>
        </a:p>
      </dgm:t>
    </dgm:pt>
    <dgm:pt modelId="{353010BA-09F0-4179-A6B5-4C568BE8F8F1}" type="parTrans" cxnId="{46692C39-0BBE-415A-B9BB-4C489F94C3F6}">
      <dgm:prSet/>
      <dgm:spPr/>
      <dgm:t>
        <a:bodyPr/>
        <a:lstStyle/>
        <a:p>
          <a:pPr algn="ctr"/>
          <a:endParaRPr lang="pt-BR" sz="2400">
            <a:latin typeface="Roboto" pitchFamily="2" charset="0"/>
            <a:ea typeface="Roboto" pitchFamily="2" charset="0"/>
          </a:endParaRPr>
        </a:p>
      </dgm:t>
    </dgm:pt>
    <dgm:pt modelId="{6D625D9F-37C0-4683-B03B-AF41C4F963B1}" type="sibTrans" cxnId="{46692C39-0BBE-415A-B9BB-4C489F94C3F6}">
      <dgm:prSet custT="1"/>
      <dgm:spPr/>
      <dgm:t>
        <a:bodyPr/>
        <a:lstStyle/>
        <a:p>
          <a:pPr algn="ctr"/>
          <a:endParaRPr lang="pt-BR" sz="2400" dirty="0">
            <a:latin typeface="Roboto" pitchFamily="2" charset="0"/>
            <a:ea typeface="Roboto" pitchFamily="2" charset="0"/>
          </a:endParaRPr>
        </a:p>
      </dgm:t>
    </dgm:pt>
    <dgm:pt modelId="{62F4E7BA-8232-4E95-879E-53759BE39120}">
      <dgm:prSet phldrT="[Texto]" custT="1"/>
      <dgm:spPr/>
      <dgm:t>
        <a:bodyPr/>
        <a:lstStyle/>
        <a:p>
          <a:pPr algn="ctr"/>
          <a:r>
            <a:rPr lang="pt-BR" sz="2400">
              <a:latin typeface="Roboto" pitchFamily="2" charset="0"/>
              <a:ea typeface="Roboto" pitchFamily="2" charset="0"/>
            </a:rPr>
            <a:t>Comércio era limitado, assim como a circulação de moedas. </a:t>
          </a:r>
          <a:endParaRPr lang="pt-BR" sz="2400" dirty="0">
            <a:latin typeface="Roboto" pitchFamily="2" charset="0"/>
            <a:ea typeface="Roboto" pitchFamily="2" charset="0"/>
          </a:endParaRPr>
        </a:p>
      </dgm:t>
    </dgm:pt>
    <dgm:pt modelId="{D680B467-439C-493A-98EA-4650F84C780B}" type="parTrans" cxnId="{AA3534A9-656C-4AF1-BB0D-E0D476D1A73A}">
      <dgm:prSet/>
      <dgm:spPr/>
      <dgm:t>
        <a:bodyPr/>
        <a:lstStyle/>
        <a:p>
          <a:pPr algn="ctr"/>
          <a:endParaRPr lang="pt-BR" sz="2400">
            <a:latin typeface="Roboto" pitchFamily="2" charset="0"/>
            <a:ea typeface="Roboto" pitchFamily="2" charset="0"/>
          </a:endParaRPr>
        </a:p>
      </dgm:t>
    </dgm:pt>
    <dgm:pt modelId="{CFEF6EC5-1837-40EB-A037-2817EFD22BE2}" type="sibTrans" cxnId="{AA3534A9-656C-4AF1-BB0D-E0D476D1A73A}">
      <dgm:prSet custT="1"/>
      <dgm:spPr/>
      <dgm:t>
        <a:bodyPr/>
        <a:lstStyle/>
        <a:p>
          <a:pPr algn="ctr"/>
          <a:endParaRPr lang="pt-BR" sz="2400" dirty="0">
            <a:latin typeface="Roboto" pitchFamily="2" charset="0"/>
            <a:ea typeface="Roboto" pitchFamily="2" charset="0"/>
          </a:endParaRPr>
        </a:p>
      </dgm:t>
    </dgm:pt>
    <dgm:pt modelId="{FA5DF371-F60E-4139-9FE4-E3360AA05595}">
      <dgm:prSet phldrT="[Texto]" custT="1"/>
      <dgm:spPr/>
      <dgm:t>
        <a:bodyPr/>
        <a:lstStyle/>
        <a:p>
          <a:pPr algn="ctr"/>
          <a:endParaRPr lang="pt-BR" sz="2400">
            <a:latin typeface="Roboto" pitchFamily="2" charset="0"/>
            <a:ea typeface="Roboto" pitchFamily="2" charset="0"/>
          </a:endParaRPr>
        </a:p>
        <a:p>
          <a:pPr algn="ctr"/>
          <a:r>
            <a:rPr lang="pt-BR" sz="2400">
              <a:latin typeface="Roboto" pitchFamily="2" charset="0"/>
              <a:ea typeface="Roboto" pitchFamily="2" charset="0"/>
            </a:rPr>
            <a:t>Sua propriedade recebia o nome de feudo.</a:t>
          </a:r>
        </a:p>
        <a:p>
          <a:pPr algn="ctr"/>
          <a:r>
            <a:rPr lang="pt-BR" sz="2400">
              <a:latin typeface="Roboto" pitchFamily="2" charset="0"/>
              <a:ea typeface="Roboto" pitchFamily="2" charset="0"/>
            </a:rPr>
            <a:t>  </a:t>
          </a:r>
          <a:endParaRPr lang="pt-BR" sz="2400" dirty="0">
            <a:latin typeface="Roboto" pitchFamily="2" charset="0"/>
            <a:ea typeface="Roboto" pitchFamily="2" charset="0"/>
          </a:endParaRPr>
        </a:p>
      </dgm:t>
    </dgm:pt>
    <dgm:pt modelId="{D4B5F3D2-D49A-4DB0-A955-17468E9040CD}" type="parTrans" cxnId="{C170E929-5971-43C0-984C-A77F3C19183F}">
      <dgm:prSet/>
      <dgm:spPr/>
      <dgm:t>
        <a:bodyPr/>
        <a:lstStyle/>
        <a:p>
          <a:pPr algn="ctr"/>
          <a:endParaRPr lang="pt-BR" sz="2400">
            <a:latin typeface="Roboto" pitchFamily="2" charset="0"/>
            <a:ea typeface="Roboto" pitchFamily="2" charset="0"/>
          </a:endParaRPr>
        </a:p>
      </dgm:t>
    </dgm:pt>
    <dgm:pt modelId="{1EC363D0-BC6A-4E06-B6AD-33BB7A8FAD0F}" type="sibTrans" cxnId="{C170E929-5971-43C0-984C-A77F3C19183F}">
      <dgm:prSet/>
      <dgm:spPr/>
      <dgm:t>
        <a:bodyPr/>
        <a:lstStyle/>
        <a:p>
          <a:pPr algn="ctr"/>
          <a:endParaRPr lang="pt-BR" sz="2400">
            <a:latin typeface="Roboto" pitchFamily="2" charset="0"/>
            <a:ea typeface="Roboto" pitchFamily="2" charset="0"/>
          </a:endParaRPr>
        </a:p>
      </dgm:t>
    </dgm:pt>
    <dgm:pt modelId="{F5160E67-F1C2-4969-999B-46FEE71BA8CF}">
      <dgm:prSet custT="1"/>
      <dgm:spPr/>
      <dgm:t>
        <a:bodyPr/>
        <a:lstStyle/>
        <a:p>
          <a:pPr algn="ctr"/>
          <a:r>
            <a:rPr lang="pt-BR" sz="2400">
              <a:latin typeface="Roboto" pitchFamily="2" charset="0"/>
              <a:ea typeface="Roboto" pitchFamily="2" charset="0"/>
            </a:rPr>
            <a:t>A posse da terra tornou-se o principal símbolo de poder e riqueza. </a:t>
          </a:r>
          <a:endParaRPr lang="pt-BR" sz="2400" dirty="0">
            <a:latin typeface="Roboto" pitchFamily="2" charset="0"/>
            <a:ea typeface="Roboto" pitchFamily="2" charset="0"/>
          </a:endParaRPr>
        </a:p>
      </dgm:t>
    </dgm:pt>
    <dgm:pt modelId="{7D842DAB-1743-43DB-B5D2-B75C3D38F600}" type="parTrans" cxnId="{7E4A6262-7696-4E26-991C-2B84870DCCC3}">
      <dgm:prSet/>
      <dgm:spPr/>
      <dgm:t>
        <a:bodyPr/>
        <a:lstStyle/>
        <a:p>
          <a:pPr algn="ctr"/>
          <a:endParaRPr lang="pt-BR" sz="2400">
            <a:latin typeface="Roboto" pitchFamily="2" charset="0"/>
            <a:ea typeface="Roboto" pitchFamily="2" charset="0"/>
          </a:endParaRPr>
        </a:p>
      </dgm:t>
    </dgm:pt>
    <dgm:pt modelId="{D1D3EF89-3977-4E4B-85EB-BD5161533C8E}" type="sibTrans" cxnId="{7E4A6262-7696-4E26-991C-2B84870DCCC3}">
      <dgm:prSet custT="1"/>
      <dgm:spPr/>
      <dgm:t>
        <a:bodyPr/>
        <a:lstStyle/>
        <a:p>
          <a:pPr algn="ctr"/>
          <a:endParaRPr lang="pt-BR" sz="2400" dirty="0">
            <a:latin typeface="Roboto" pitchFamily="2" charset="0"/>
            <a:ea typeface="Roboto" pitchFamily="2" charset="0"/>
          </a:endParaRPr>
        </a:p>
      </dgm:t>
    </dgm:pt>
    <dgm:pt modelId="{AAE231D4-EBEB-4C81-A175-6EFE99E59F79}">
      <dgm:prSet custT="1"/>
      <dgm:spPr/>
      <dgm:t>
        <a:bodyPr/>
        <a:lstStyle/>
        <a:p>
          <a:pPr algn="ctr"/>
          <a:r>
            <a:rPr lang="pt-BR" sz="2400">
              <a:latin typeface="Roboto" pitchFamily="2" charset="0"/>
              <a:ea typeface="Roboto" pitchFamily="2" charset="0"/>
            </a:rPr>
            <a:t>Os donos da terra eram nobres conhecidos como senhores feudais, que pertenciam à nobreza. </a:t>
          </a:r>
          <a:endParaRPr lang="pt-BR" sz="2400" dirty="0">
            <a:latin typeface="Roboto" pitchFamily="2" charset="0"/>
            <a:ea typeface="Roboto" pitchFamily="2" charset="0"/>
          </a:endParaRPr>
        </a:p>
      </dgm:t>
    </dgm:pt>
    <dgm:pt modelId="{DF2D6C68-59AA-4663-9555-BE5ECB8F4280}" type="parTrans" cxnId="{59FAC373-405A-49DB-8FB5-3AD907C9B86D}">
      <dgm:prSet/>
      <dgm:spPr/>
      <dgm:t>
        <a:bodyPr/>
        <a:lstStyle/>
        <a:p>
          <a:pPr algn="ctr"/>
          <a:endParaRPr lang="pt-BR" sz="2400">
            <a:latin typeface="Roboto" pitchFamily="2" charset="0"/>
            <a:ea typeface="Roboto" pitchFamily="2" charset="0"/>
          </a:endParaRPr>
        </a:p>
      </dgm:t>
    </dgm:pt>
    <dgm:pt modelId="{97CBB2D9-9D20-4157-BB5A-DA026F5C7380}" type="sibTrans" cxnId="{59FAC373-405A-49DB-8FB5-3AD907C9B86D}">
      <dgm:prSet custT="1"/>
      <dgm:spPr/>
      <dgm:t>
        <a:bodyPr/>
        <a:lstStyle/>
        <a:p>
          <a:pPr algn="ctr"/>
          <a:endParaRPr lang="pt-BR" sz="2400" dirty="0">
            <a:latin typeface="Roboto" pitchFamily="2" charset="0"/>
            <a:ea typeface="Roboto" pitchFamily="2" charset="0"/>
          </a:endParaRPr>
        </a:p>
      </dgm:t>
    </dgm:pt>
    <dgm:pt modelId="{2CA3D54F-A9E0-43A1-AA39-E2F7EC5DC915}" type="pres">
      <dgm:prSet presAssocID="{27B1A451-CD98-44E9-BA45-8EE9D1727D30}" presName="diagram" presStyleCnt="0">
        <dgm:presLayoutVars>
          <dgm:dir/>
          <dgm:resizeHandles val="exact"/>
        </dgm:presLayoutVars>
      </dgm:prSet>
      <dgm:spPr/>
    </dgm:pt>
    <dgm:pt modelId="{82D8CA71-BCF2-4B3E-A083-4E8DDD5E8A3F}" type="pres">
      <dgm:prSet presAssocID="{52E8503A-F3C6-4154-8506-93C0C51908F7}" presName="node" presStyleLbl="node1" presStyleIdx="0" presStyleCnt="5">
        <dgm:presLayoutVars>
          <dgm:bulletEnabled val="1"/>
        </dgm:presLayoutVars>
      </dgm:prSet>
      <dgm:spPr/>
    </dgm:pt>
    <dgm:pt modelId="{FDD233D9-172A-4A8E-984B-CFE7C9160D21}" type="pres">
      <dgm:prSet presAssocID="{6D625D9F-37C0-4683-B03B-AF41C4F963B1}" presName="sibTrans" presStyleCnt="0"/>
      <dgm:spPr/>
    </dgm:pt>
    <dgm:pt modelId="{74374E40-8EB6-4ADC-8EF8-8DD3EAA6789E}" type="pres">
      <dgm:prSet presAssocID="{62F4E7BA-8232-4E95-879E-53759BE39120}" presName="node" presStyleLbl="node1" presStyleIdx="1" presStyleCnt="5">
        <dgm:presLayoutVars>
          <dgm:bulletEnabled val="1"/>
        </dgm:presLayoutVars>
      </dgm:prSet>
      <dgm:spPr/>
    </dgm:pt>
    <dgm:pt modelId="{BF549533-708B-45E4-9344-8CB9553283BA}" type="pres">
      <dgm:prSet presAssocID="{CFEF6EC5-1837-40EB-A037-2817EFD22BE2}" presName="sibTrans" presStyleCnt="0"/>
      <dgm:spPr/>
    </dgm:pt>
    <dgm:pt modelId="{B12B96FA-F028-4FA9-8CB1-F79A477B78FB}" type="pres">
      <dgm:prSet presAssocID="{F5160E67-F1C2-4969-999B-46FEE71BA8CF}" presName="node" presStyleLbl="node1" presStyleIdx="2" presStyleCnt="5">
        <dgm:presLayoutVars>
          <dgm:bulletEnabled val="1"/>
        </dgm:presLayoutVars>
      </dgm:prSet>
      <dgm:spPr/>
    </dgm:pt>
    <dgm:pt modelId="{6CAD8D5C-02FD-4034-BDEA-5C8A67342134}" type="pres">
      <dgm:prSet presAssocID="{D1D3EF89-3977-4E4B-85EB-BD5161533C8E}" presName="sibTrans" presStyleCnt="0"/>
      <dgm:spPr/>
    </dgm:pt>
    <dgm:pt modelId="{6A25DB1E-EF72-474E-8CD9-37062483ACCE}" type="pres">
      <dgm:prSet presAssocID="{AAE231D4-EBEB-4C81-A175-6EFE99E59F79}" presName="node" presStyleLbl="node1" presStyleIdx="3" presStyleCnt="5">
        <dgm:presLayoutVars>
          <dgm:bulletEnabled val="1"/>
        </dgm:presLayoutVars>
      </dgm:prSet>
      <dgm:spPr/>
    </dgm:pt>
    <dgm:pt modelId="{75C2D7C0-C04C-4C6D-9657-58F1BE8F49C6}" type="pres">
      <dgm:prSet presAssocID="{97CBB2D9-9D20-4157-BB5A-DA026F5C7380}" presName="sibTrans" presStyleCnt="0"/>
      <dgm:spPr/>
    </dgm:pt>
    <dgm:pt modelId="{4EDE6B36-1E29-4F80-9074-8638A3F27B1A}" type="pres">
      <dgm:prSet presAssocID="{FA5DF371-F60E-4139-9FE4-E3360AA05595}" presName="node" presStyleLbl="node1" presStyleIdx="4" presStyleCnt="5">
        <dgm:presLayoutVars>
          <dgm:bulletEnabled val="1"/>
        </dgm:presLayoutVars>
      </dgm:prSet>
      <dgm:spPr/>
    </dgm:pt>
  </dgm:ptLst>
  <dgm:cxnLst>
    <dgm:cxn modelId="{C170E929-5971-43C0-984C-A77F3C19183F}" srcId="{27B1A451-CD98-44E9-BA45-8EE9D1727D30}" destId="{FA5DF371-F60E-4139-9FE4-E3360AA05595}" srcOrd="4" destOrd="0" parTransId="{D4B5F3D2-D49A-4DB0-A955-17468E9040CD}" sibTransId="{1EC363D0-BC6A-4E06-B6AD-33BB7A8FAD0F}"/>
    <dgm:cxn modelId="{042A512D-A7A2-4F48-96B2-00EE55F88A8E}" type="presOf" srcId="{F5160E67-F1C2-4969-999B-46FEE71BA8CF}" destId="{B12B96FA-F028-4FA9-8CB1-F79A477B78FB}" srcOrd="0" destOrd="0" presId="urn:microsoft.com/office/officeart/2005/8/layout/default"/>
    <dgm:cxn modelId="{46692C39-0BBE-415A-B9BB-4C489F94C3F6}" srcId="{27B1A451-CD98-44E9-BA45-8EE9D1727D30}" destId="{52E8503A-F3C6-4154-8506-93C0C51908F7}" srcOrd="0" destOrd="0" parTransId="{353010BA-09F0-4179-A6B5-4C568BE8F8F1}" sibTransId="{6D625D9F-37C0-4683-B03B-AF41C4F963B1}"/>
    <dgm:cxn modelId="{7E4A6262-7696-4E26-991C-2B84870DCCC3}" srcId="{27B1A451-CD98-44E9-BA45-8EE9D1727D30}" destId="{F5160E67-F1C2-4969-999B-46FEE71BA8CF}" srcOrd="2" destOrd="0" parTransId="{7D842DAB-1743-43DB-B5D2-B75C3D38F600}" sibTransId="{D1D3EF89-3977-4E4B-85EB-BD5161533C8E}"/>
    <dgm:cxn modelId="{DECCF548-E52A-4366-8D02-3E388A739686}" type="presOf" srcId="{FA5DF371-F60E-4139-9FE4-E3360AA05595}" destId="{4EDE6B36-1E29-4F80-9074-8638A3F27B1A}" srcOrd="0" destOrd="0" presId="urn:microsoft.com/office/officeart/2005/8/layout/default"/>
    <dgm:cxn modelId="{7C918871-E2C6-4212-ACE2-1529BF5A8062}" type="presOf" srcId="{52E8503A-F3C6-4154-8506-93C0C51908F7}" destId="{82D8CA71-BCF2-4B3E-A083-4E8DDD5E8A3F}" srcOrd="0" destOrd="0" presId="urn:microsoft.com/office/officeart/2005/8/layout/default"/>
    <dgm:cxn modelId="{59FAC373-405A-49DB-8FB5-3AD907C9B86D}" srcId="{27B1A451-CD98-44E9-BA45-8EE9D1727D30}" destId="{AAE231D4-EBEB-4C81-A175-6EFE99E59F79}" srcOrd="3" destOrd="0" parTransId="{DF2D6C68-59AA-4663-9555-BE5ECB8F4280}" sibTransId="{97CBB2D9-9D20-4157-BB5A-DA026F5C7380}"/>
    <dgm:cxn modelId="{4548D690-191D-4F62-9746-412E2AE789C5}" type="presOf" srcId="{62F4E7BA-8232-4E95-879E-53759BE39120}" destId="{74374E40-8EB6-4ADC-8EF8-8DD3EAA6789E}" srcOrd="0" destOrd="0" presId="urn:microsoft.com/office/officeart/2005/8/layout/default"/>
    <dgm:cxn modelId="{AA3534A9-656C-4AF1-BB0D-E0D476D1A73A}" srcId="{27B1A451-CD98-44E9-BA45-8EE9D1727D30}" destId="{62F4E7BA-8232-4E95-879E-53759BE39120}" srcOrd="1" destOrd="0" parTransId="{D680B467-439C-493A-98EA-4650F84C780B}" sibTransId="{CFEF6EC5-1837-40EB-A037-2817EFD22BE2}"/>
    <dgm:cxn modelId="{E79BE8C2-0C61-4419-8197-10542FED4687}" type="presOf" srcId="{27B1A451-CD98-44E9-BA45-8EE9D1727D30}" destId="{2CA3D54F-A9E0-43A1-AA39-E2F7EC5DC915}" srcOrd="0" destOrd="0" presId="urn:microsoft.com/office/officeart/2005/8/layout/default"/>
    <dgm:cxn modelId="{A7082AD7-FF14-4766-9384-EAC1A349EAF3}" type="presOf" srcId="{AAE231D4-EBEB-4C81-A175-6EFE99E59F79}" destId="{6A25DB1E-EF72-474E-8CD9-37062483ACCE}" srcOrd="0" destOrd="0" presId="urn:microsoft.com/office/officeart/2005/8/layout/default"/>
    <dgm:cxn modelId="{B3867FEC-6FF5-447C-8DCF-715DCC01A15D}" type="presParOf" srcId="{2CA3D54F-A9E0-43A1-AA39-E2F7EC5DC915}" destId="{82D8CA71-BCF2-4B3E-A083-4E8DDD5E8A3F}" srcOrd="0" destOrd="0" presId="urn:microsoft.com/office/officeart/2005/8/layout/default"/>
    <dgm:cxn modelId="{FD483E9F-E6D7-41CB-BC26-1308392BE207}" type="presParOf" srcId="{2CA3D54F-A9E0-43A1-AA39-E2F7EC5DC915}" destId="{FDD233D9-172A-4A8E-984B-CFE7C9160D21}" srcOrd="1" destOrd="0" presId="urn:microsoft.com/office/officeart/2005/8/layout/default"/>
    <dgm:cxn modelId="{79D30E40-DFCD-4C50-AA05-E3D277E9F2B8}" type="presParOf" srcId="{2CA3D54F-A9E0-43A1-AA39-E2F7EC5DC915}" destId="{74374E40-8EB6-4ADC-8EF8-8DD3EAA6789E}" srcOrd="2" destOrd="0" presId="urn:microsoft.com/office/officeart/2005/8/layout/default"/>
    <dgm:cxn modelId="{3DFF7827-0017-4562-907F-623D79658F16}" type="presParOf" srcId="{2CA3D54F-A9E0-43A1-AA39-E2F7EC5DC915}" destId="{BF549533-708B-45E4-9344-8CB9553283BA}" srcOrd="3" destOrd="0" presId="urn:microsoft.com/office/officeart/2005/8/layout/default"/>
    <dgm:cxn modelId="{9E741142-FA03-41D3-A1C9-E710D1683F5C}" type="presParOf" srcId="{2CA3D54F-A9E0-43A1-AA39-E2F7EC5DC915}" destId="{B12B96FA-F028-4FA9-8CB1-F79A477B78FB}" srcOrd="4" destOrd="0" presId="urn:microsoft.com/office/officeart/2005/8/layout/default"/>
    <dgm:cxn modelId="{18815828-D5D2-40AC-B857-BFB64B7B32DC}" type="presParOf" srcId="{2CA3D54F-A9E0-43A1-AA39-E2F7EC5DC915}" destId="{6CAD8D5C-02FD-4034-BDEA-5C8A67342134}" srcOrd="5" destOrd="0" presId="urn:microsoft.com/office/officeart/2005/8/layout/default"/>
    <dgm:cxn modelId="{7CE725E0-6C5F-4648-8A00-8A512178766C}" type="presParOf" srcId="{2CA3D54F-A9E0-43A1-AA39-E2F7EC5DC915}" destId="{6A25DB1E-EF72-474E-8CD9-37062483ACCE}" srcOrd="6" destOrd="0" presId="urn:microsoft.com/office/officeart/2005/8/layout/default"/>
    <dgm:cxn modelId="{A79FC667-D512-42EE-BA55-910BC305605D}" type="presParOf" srcId="{2CA3D54F-A9E0-43A1-AA39-E2F7EC5DC915}" destId="{75C2D7C0-C04C-4C6D-9657-58F1BE8F49C6}" srcOrd="7" destOrd="0" presId="urn:microsoft.com/office/officeart/2005/8/layout/default"/>
    <dgm:cxn modelId="{1B07925B-F2AA-4F03-8704-932621958974}" type="presParOf" srcId="{2CA3D54F-A9E0-43A1-AA39-E2F7EC5DC915}" destId="{4EDE6B36-1E29-4F80-9074-8638A3F27B1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FD52C5-175C-48EE-B011-FCB37269CB1F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</dgm:pt>
    <dgm:pt modelId="{3716E1D2-A331-4BAC-AE38-DEC03548A674}">
      <dgm:prSet phldrT="[Texto]" custT="1"/>
      <dgm:spPr/>
      <dgm:t>
        <a:bodyPr/>
        <a:lstStyle/>
        <a:p>
          <a:pPr algn="l"/>
          <a:r>
            <a:rPr lang="pt-BR" sz="2200" b="1" dirty="0">
              <a:latin typeface="Roboto" pitchFamily="2" charset="0"/>
              <a:ea typeface="Roboto" pitchFamily="2" charset="0"/>
            </a:rPr>
            <a:t>Nobreza</a:t>
          </a:r>
          <a:r>
            <a:rPr lang="pt-BR" sz="2200" dirty="0">
              <a:latin typeface="Roboto" pitchFamily="2" charset="0"/>
              <a:ea typeface="Roboto" pitchFamily="2" charset="0"/>
            </a:rPr>
            <a:t>: formada por reis, condes, marqueses, duques e barões. Dedicava-se à guerra e à defesa de seus territórios. </a:t>
          </a:r>
        </a:p>
      </dgm:t>
    </dgm:pt>
    <dgm:pt modelId="{4627029C-F3FB-490B-9227-467B86AFB65D}" type="parTrans" cxnId="{8FC19826-464C-406D-8DF6-C4941BDD2216}">
      <dgm:prSet/>
      <dgm:spPr/>
      <dgm:t>
        <a:bodyPr/>
        <a:lstStyle/>
        <a:p>
          <a:pPr algn="l"/>
          <a:endParaRPr lang="pt-BR" sz="2200">
            <a:latin typeface="Roboto" pitchFamily="2" charset="0"/>
            <a:ea typeface="Roboto" pitchFamily="2" charset="0"/>
          </a:endParaRPr>
        </a:p>
      </dgm:t>
    </dgm:pt>
    <dgm:pt modelId="{8C06009B-5B3C-4B80-B1F4-2397A4F5B980}" type="sibTrans" cxnId="{8FC19826-464C-406D-8DF6-C4941BDD2216}">
      <dgm:prSet/>
      <dgm:spPr/>
      <dgm:t>
        <a:bodyPr/>
        <a:lstStyle/>
        <a:p>
          <a:pPr algn="l"/>
          <a:endParaRPr lang="pt-BR" sz="2200">
            <a:latin typeface="Roboto" pitchFamily="2" charset="0"/>
            <a:ea typeface="Roboto" pitchFamily="2" charset="0"/>
          </a:endParaRPr>
        </a:p>
      </dgm:t>
    </dgm:pt>
    <dgm:pt modelId="{0765F6F8-42AD-4405-AAE9-E4B1DFE05E85}">
      <dgm:prSet phldrT="[Texto]" custT="1"/>
      <dgm:spPr/>
      <dgm:t>
        <a:bodyPr/>
        <a:lstStyle/>
        <a:p>
          <a:pPr algn="l"/>
          <a:r>
            <a:rPr lang="pt-BR" sz="2200" b="1" dirty="0">
              <a:latin typeface="Roboto" pitchFamily="2" charset="0"/>
              <a:ea typeface="Roboto" pitchFamily="2" charset="0"/>
            </a:rPr>
            <a:t>Clero:</a:t>
          </a:r>
          <a:r>
            <a:rPr lang="pt-BR" sz="2200" dirty="0">
              <a:latin typeface="Roboto" pitchFamily="2" charset="0"/>
              <a:ea typeface="Roboto" pitchFamily="2" charset="0"/>
            </a:rPr>
            <a:t> formado por membros da Igreja (alto clero e baixo clero).</a:t>
          </a:r>
        </a:p>
      </dgm:t>
    </dgm:pt>
    <dgm:pt modelId="{010FB734-1A77-4B33-89C5-07476D7BDBC7}" type="parTrans" cxnId="{B96B6051-E06F-4409-9138-D29E8892E5CF}">
      <dgm:prSet/>
      <dgm:spPr/>
      <dgm:t>
        <a:bodyPr/>
        <a:lstStyle/>
        <a:p>
          <a:pPr algn="l"/>
          <a:endParaRPr lang="pt-BR" sz="2200">
            <a:latin typeface="Roboto" pitchFamily="2" charset="0"/>
            <a:ea typeface="Roboto" pitchFamily="2" charset="0"/>
          </a:endParaRPr>
        </a:p>
      </dgm:t>
    </dgm:pt>
    <dgm:pt modelId="{45055F7E-B077-4D43-BCBD-8135A11F8251}" type="sibTrans" cxnId="{B96B6051-E06F-4409-9138-D29E8892E5CF}">
      <dgm:prSet/>
      <dgm:spPr/>
      <dgm:t>
        <a:bodyPr/>
        <a:lstStyle/>
        <a:p>
          <a:pPr algn="l"/>
          <a:endParaRPr lang="pt-BR" sz="2200">
            <a:latin typeface="Roboto" pitchFamily="2" charset="0"/>
            <a:ea typeface="Roboto" pitchFamily="2" charset="0"/>
          </a:endParaRPr>
        </a:p>
      </dgm:t>
    </dgm:pt>
    <dgm:pt modelId="{49474271-96EA-4FBA-81BE-5CC58A9E7110}">
      <dgm:prSet phldrT="[Texto]" custT="1"/>
      <dgm:spPr/>
      <dgm:t>
        <a:bodyPr/>
        <a:lstStyle/>
        <a:p>
          <a:pPr algn="l"/>
          <a:endParaRPr lang="pt-BR" sz="2200" b="1" dirty="0">
            <a:latin typeface="Roboto" pitchFamily="2" charset="0"/>
            <a:ea typeface="Roboto" pitchFamily="2" charset="0"/>
          </a:endParaRPr>
        </a:p>
        <a:p>
          <a:pPr algn="l"/>
          <a:r>
            <a:rPr lang="pt-BR" sz="2200" b="1" dirty="0">
              <a:latin typeface="Roboto" pitchFamily="2" charset="0"/>
              <a:ea typeface="Roboto" pitchFamily="2" charset="0"/>
            </a:rPr>
            <a:t>Camponeses</a:t>
          </a:r>
          <a:r>
            <a:rPr lang="pt-BR" sz="2200" dirty="0">
              <a:latin typeface="Roboto" pitchFamily="2" charset="0"/>
              <a:ea typeface="Roboto" pitchFamily="2" charset="0"/>
            </a:rPr>
            <a:t>: formados pelos servos, que trabalhavam nas terras do senhor, pelos vilões e pelos escravos. </a:t>
          </a:r>
        </a:p>
        <a:p>
          <a:pPr algn="l"/>
          <a:endParaRPr lang="pt-BR" sz="2200" dirty="0">
            <a:latin typeface="Roboto" pitchFamily="2" charset="0"/>
            <a:ea typeface="Roboto" pitchFamily="2" charset="0"/>
          </a:endParaRPr>
        </a:p>
      </dgm:t>
    </dgm:pt>
    <dgm:pt modelId="{0AC1B794-F21E-4B85-8A15-6AF76677C613}" type="parTrans" cxnId="{17598D56-F035-4459-91A4-A5ADFA00939A}">
      <dgm:prSet/>
      <dgm:spPr/>
      <dgm:t>
        <a:bodyPr/>
        <a:lstStyle/>
        <a:p>
          <a:pPr algn="l"/>
          <a:endParaRPr lang="pt-BR" sz="2200">
            <a:latin typeface="Roboto" pitchFamily="2" charset="0"/>
            <a:ea typeface="Roboto" pitchFamily="2" charset="0"/>
          </a:endParaRPr>
        </a:p>
      </dgm:t>
    </dgm:pt>
    <dgm:pt modelId="{266FB901-BD58-43E8-BE35-B21689483977}" type="sibTrans" cxnId="{17598D56-F035-4459-91A4-A5ADFA00939A}">
      <dgm:prSet/>
      <dgm:spPr/>
      <dgm:t>
        <a:bodyPr/>
        <a:lstStyle/>
        <a:p>
          <a:pPr algn="l"/>
          <a:endParaRPr lang="pt-BR" sz="2200">
            <a:latin typeface="Roboto" pitchFamily="2" charset="0"/>
            <a:ea typeface="Roboto" pitchFamily="2" charset="0"/>
          </a:endParaRPr>
        </a:p>
      </dgm:t>
    </dgm:pt>
    <dgm:pt modelId="{096F2B55-34F4-4B9E-AD7A-F507B03FEF2B}" type="pres">
      <dgm:prSet presAssocID="{C7FD52C5-175C-48EE-B011-FCB37269CB1F}" presName="compositeShape" presStyleCnt="0">
        <dgm:presLayoutVars>
          <dgm:dir/>
          <dgm:resizeHandles/>
        </dgm:presLayoutVars>
      </dgm:prSet>
      <dgm:spPr/>
    </dgm:pt>
    <dgm:pt modelId="{04EB3798-13B1-4284-A551-99312412E3D9}" type="pres">
      <dgm:prSet presAssocID="{C7FD52C5-175C-48EE-B011-FCB37269CB1F}" presName="pyramid" presStyleLbl="node1" presStyleIdx="0" presStyleCnt="1" custScaleX="115926" custLinFactNeighborX="-7104"/>
      <dgm:spPr/>
    </dgm:pt>
    <dgm:pt modelId="{8C7B32F2-1B34-427D-B065-7CBCFCE09E57}" type="pres">
      <dgm:prSet presAssocID="{C7FD52C5-175C-48EE-B011-FCB37269CB1F}" presName="theList" presStyleCnt="0"/>
      <dgm:spPr/>
    </dgm:pt>
    <dgm:pt modelId="{C8B304FF-8C1F-4F6A-A5EA-7C5CDD108D24}" type="pres">
      <dgm:prSet presAssocID="{3716E1D2-A331-4BAC-AE38-DEC03548A674}" presName="aNode" presStyleLbl="fgAcc1" presStyleIdx="0" presStyleCnt="3" custScaleX="221242" custLinFactNeighborX="34838">
        <dgm:presLayoutVars>
          <dgm:bulletEnabled val="1"/>
        </dgm:presLayoutVars>
      </dgm:prSet>
      <dgm:spPr/>
    </dgm:pt>
    <dgm:pt modelId="{BFCBEAC9-BE84-46F9-BB5C-5C1C67C8A8C7}" type="pres">
      <dgm:prSet presAssocID="{3716E1D2-A331-4BAC-AE38-DEC03548A674}" presName="aSpace" presStyleCnt="0"/>
      <dgm:spPr/>
    </dgm:pt>
    <dgm:pt modelId="{30374C72-4496-4385-A768-67B9E0BEF03E}" type="pres">
      <dgm:prSet presAssocID="{0765F6F8-42AD-4405-AAE9-E4B1DFE05E85}" presName="aNode" presStyleLbl="fgAcc1" presStyleIdx="1" presStyleCnt="3" custScaleX="221242" custLinFactNeighborX="34838">
        <dgm:presLayoutVars>
          <dgm:bulletEnabled val="1"/>
        </dgm:presLayoutVars>
      </dgm:prSet>
      <dgm:spPr/>
    </dgm:pt>
    <dgm:pt modelId="{B9BF2D77-BDB4-435A-B377-0D83EB140C53}" type="pres">
      <dgm:prSet presAssocID="{0765F6F8-42AD-4405-AAE9-E4B1DFE05E85}" presName="aSpace" presStyleCnt="0"/>
      <dgm:spPr/>
    </dgm:pt>
    <dgm:pt modelId="{434F1393-B03D-41D2-B9B6-D13AC6B88C89}" type="pres">
      <dgm:prSet presAssocID="{49474271-96EA-4FBA-81BE-5CC58A9E7110}" presName="aNode" presStyleLbl="fgAcc1" presStyleIdx="2" presStyleCnt="3" custScaleX="221242" custLinFactNeighborX="34838">
        <dgm:presLayoutVars>
          <dgm:bulletEnabled val="1"/>
        </dgm:presLayoutVars>
      </dgm:prSet>
      <dgm:spPr/>
    </dgm:pt>
    <dgm:pt modelId="{36DE4093-2604-46E2-88C2-B21D02577B47}" type="pres">
      <dgm:prSet presAssocID="{49474271-96EA-4FBA-81BE-5CC58A9E7110}" presName="aSpace" presStyleCnt="0"/>
      <dgm:spPr/>
    </dgm:pt>
  </dgm:ptLst>
  <dgm:cxnLst>
    <dgm:cxn modelId="{BE7B4314-9569-44BD-9DB0-9B90A2B433AA}" type="presOf" srcId="{0765F6F8-42AD-4405-AAE9-E4B1DFE05E85}" destId="{30374C72-4496-4385-A768-67B9E0BEF03E}" srcOrd="0" destOrd="0" presId="urn:microsoft.com/office/officeart/2005/8/layout/pyramid2"/>
    <dgm:cxn modelId="{8FC19826-464C-406D-8DF6-C4941BDD2216}" srcId="{C7FD52C5-175C-48EE-B011-FCB37269CB1F}" destId="{3716E1D2-A331-4BAC-AE38-DEC03548A674}" srcOrd="0" destOrd="0" parTransId="{4627029C-F3FB-490B-9227-467B86AFB65D}" sibTransId="{8C06009B-5B3C-4B80-B1F4-2397A4F5B980}"/>
    <dgm:cxn modelId="{4AC01462-2A41-42A6-8415-ACF160D1284B}" type="presOf" srcId="{C7FD52C5-175C-48EE-B011-FCB37269CB1F}" destId="{096F2B55-34F4-4B9E-AD7A-F507B03FEF2B}" srcOrd="0" destOrd="0" presId="urn:microsoft.com/office/officeart/2005/8/layout/pyramid2"/>
    <dgm:cxn modelId="{9A059C4E-C901-4A5C-9E63-6A4899CFCF43}" type="presOf" srcId="{49474271-96EA-4FBA-81BE-5CC58A9E7110}" destId="{434F1393-B03D-41D2-B9B6-D13AC6B88C89}" srcOrd="0" destOrd="0" presId="urn:microsoft.com/office/officeart/2005/8/layout/pyramid2"/>
    <dgm:cxn modelId="{B96B6051-E06F-4409-9138-D29E8892E5CF}" srcId="{C7FD52C5-175C-48EE-B011-FCB37269CB1F}" destId="{0765F6F8-42AD-4405-AAE9-E4B1DFE05E85}" srcOrd="1" destOrd="0" parTransId="{010FB734-1A77-4B33-89C5-07476D7BDBC7}" sibTransId="{45055F7E-B077-4D43-BCBD-8135A11F8251}"/>
    <dgm:cxn modelId="{D37F6C51-4C2F-4F5A-8284-479FCAABBB80}" type="presOf" srcId="{3716E1D2-A331-4BAC-AE38-DEC03548A674}" destId="{C8B304FF-8C1F-4F6A-A5EA-7C5CDD108D24}" srcOrd="0" destOrd="0" presId="urn:microsoft.com/office/officeart/2005/8/layout/pyramid2"/>
    <dgm:cxn modelId="{17598D56-F035-4459-91A4-A5ADFA00939A}" srcId="{C7FD52C5-175C-48EE-B011-FCB37269CB1F}" destId="{49474271-96EA-4FBA-81BE-5CC58A9E7110}" srcOrd="2" destOrd="0" parTransId="{0AC1B794-F21E-4B85-8A15-6AF76677C613}" sibTransId="{266FB901-BD58-43E8-BE35-B21689483977}"/>
    <dgm:cxn modelId="{A762E560-352D-4B45-85AF-2B3B61B401F2}" type="presParOf" srcId="{096F2B55-34F4-4B9E-AD7A-F507B03FEF2B}" destId="{04EB3798-13B1-4284-A551-99312412E3D9}" srcOrd="0" destOrd="0" presId="urn:microsoft.com/office/officeart/2005/8/layout/pyramid2"/>
    <dgm:cxn modelId="{A6D05963-E564-4691-B75B-DF676E286C2B}" type="presParOf" srcId="{096F2B55-34F4-4B9E-AD7A-F507B03FEF2B}" destId="{8C7B32F2-1B34-427D-B065-7CBCFCE09E57}" srcOrd="1" destOrd="0" presId="urn:microsoft.com/office/officeart/2005/8/layout/pyramid2"/>
    <dgm:cxn modelId="{6822883D-8B69-4810-B09D-D17172D0E283}" type="presParOf" srcId="{8C7B32F2-1B34-427D-B065-7CBCFCE09E57}" destId="{C8B304FF-8C1F-4F6A-A5EA-7C5CDD108D24}" srcOrd="0" destOrd="0" presId="urn:microsoft.com/office/officeart/2005/8/layout/pyramid2"/>
    <dgm:cxn modelId="{FB41C212-6B97-4CF3-B955-F16CAE0315D5}" type="presParOf" srcId="{8C7B32F2-1B34-427D-B065-7CBCFCE09E57}" destId="{BFCBEAC9-BE84-46F9-BB5C-5C1C67C8A8C7}" srcOrd="1" destOrd="0" presId="urn:microsoft.com/office/officeart/2005/8/layout/pyramid2"/>
    <dgm:cxn modelId="{0225D675-3335-43AC-94F3-4D80064C745C}" type="presParOf" srcId="{8C7B32F2-1B34-427D-B065-7CBCFCE09E57}" destId="{30374C72-4496-4385-A768-67B9E0BEF03E}" srcOrd="2" destOrd="0" presId="urn:microsoft.com/office/officeart/2005/8/layout/pyramid2"/>
    <dgm:cxn modelId="{3C9863B5-5AF2-4E8D-820B-55D5EEAE64D9}" type="presParOf" srcId="{8C7B32F2-1B34-427D-B065-7CBCFCE09E57}" destId="{B9BF2D77-BDB4-435A-B377-0D83EB140C53}" srcOrd="3" destOrd="0" presId="urn:microsoft.com/office/officeart/2005/8/layout/pyramid2"/>
    <dgm:cxn modelId="{B7D99D0B-F315-4AC1-89CD-028D69920A96}" type="presParOf" srcId="{8C7B32F2-1B34-427D-B065-7CBCFCE09E57}" destId="{434F1393-B03D-41D2-B9B6-D13AC6B88C89}" srcOrd="4" destOrd="0" presId="urn:microsoft.com/office/officeart/2005/8/layout/pyramid2"/>
    <dgm:cxn modelId="{445E7893-45ED-46B5-B294-C3E2880D6100}" type="presParOf" srcId="{8C7B32F2-1B34-427D-B065-7CBCFCE09E57}" destId="{36DE4093-2604-46E2-88C2-B21D02577B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08F5D0-174C-4ABA-AEED-D95B3AF29C26}" type="doc">
      <dgm:prSet loTypeId="urn:microsoft.com/office/officeart/2005/8/layout/vList5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9C984E3E-DCEE-4B3C-A401-39FE6D855DF1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Suserano</a:t>
          </a:r>
        </a:p>
      </dgm:t>
    </dgm:pt>
    <dgm:pt modelId="{9690F87C-1549-47C7-B427-B1F8D2233A12}" type="parTrans" cxnId="{6CEEAE86-9DB7-4BE0-9EE1-132C94A58123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9E877405-D6CC-4F88-BB22-F71998BBCA11}" type="sibTrans" cxnId="{6CEEAE86-9DB7-4BE0-9EE1-132C94A58123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0AFA9969-F8FE-42EE-890F-E775B8F34AC1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Doava as terras ao vassalo e dividia com ele os espólios de guerra. </a:t>
          </a:r>
        </a:p>
      </dgm:t>
    </dgm:pt>
    <dgm:pt modelId="{3B53C568-63C2-4995-ADAF-606FC1F9C04D}" type="parTrans" cxnId="{9043129A-B539-4634-A25E-636883B76161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0B3DBEFD-6316-4ECF-86D7-840CCFA1F1A6}" type="sibTrans" cxnId="{9043129A-B539-4634-A25E-636883B76161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41E5B32A-D301-41DE-8340-1CDDE83531C1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Em troca, contava com a fidelidade e a prestação de obrigações por parte de seu vassalo.</a:t>
          </a:r>
        </a:p>
      </dgm:t>
    </dgm:pt>
    <dgm:pt modelId="{9C86143A-9B37-478B-B094-E1FE6546218C}" type="parTrans" cxnId="{FC2E1EE0-CA29-4A62-AD02-A41E2FC96266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EFE82D42-AB66-466D-A673-7F188968E390}" type="sibTrans" cxnId="{FC2E1EE0-CA29-4A62-AD02-A41E2FC96266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A38DEEBC-62C9-45DB-B1CD-3982868635B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Vassalo</a:t>
          </a:r>
        </a:p>
      </dgm:t>
    </dgm:pt>
    <dgm:pt modelId="{B1DF76FB-B6AE-4E70-B127-E5E2D7CC47A5}" type="parTrans" cxnId="{B1D79B69-AC56-4B61-9042-CA132DCA157B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DAA5E1F2-E671-42B2-BDDE-4991F1A0167C}" type="sibTrans" cxnId="{B1D79B69-AC56-4B61-9042-CA132DCA157B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246EDF61-44A6-47B9-A4DD-F4E20DF5277D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Nobre que se vinculava a outro nobre mais poderoso.</a:t>
          </a:r>
        </a:p>
      </dgm:t>
    </dgm:pt>
    <dgm:pt modelId="{5CE94349-8462-42A8-AB97-53C056E4BD5C}" type="parTrans" cxnId="{93BDC7A7-EF46-4799-8913-B616CCF4505B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09A21EA7-9395-400C-90CE-F0AF3C14FB3F}" type="sibTrans" cxnId="{93BDC7A7-EF46-4799-8913-B616CCF4505B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A2D6CD41-B6DF-435B-84CA-02A417EAD4BE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Em troca, recebiam proteção e terras. </a:t>
          </a:r>
        </a:p>
      </dgm:t>
    </dgm:pt>
    <dgm:pt modelId="{818098EC-D62A-4FDB-B981-956999ED61AF}" type="parTrans" cxnId="{E4634293-6167-49E9-BA4A-B4CD7407A85B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F826C87A-3577-4EDA-AD89-B5E6985D1E65}" type="sibTrans" cxnId="{E4634293-6167-49E9-BA4A-B4CD7407A85B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CEBD95B2-6ADE-4684-96CF-1AE4C3BF0BB1}" type="pres">
      <dgm:prSet presAssocID="{8108F5D0-174C-4ABA-AEED-D95B3AF29C26}" presName="Name0" presStyleCnt="0">
        <dgm:presLayoutVars>
          <dgm:dir/>
          <dgm:animLvl val="lvl"/>
          <dgm:resizeHandles val="exact"/>
        </dgm:presLayoutVars>
      </dgm:prSet>
      <dgm:spPr/>
    </dgm:pt>
    <dgm:pt modelId="{050D87AE-2E11-4095-A98B-C0D4FDD5A444}" type="pres">
      <dgm:prSet presAssocID="{9C984E3E-DCEE-4B3C-A401-39FE6D855DF1}" presName="linNode" presStyleCnt="0"/>
      <dgm:spPr/>
    </dgm:pt>
    <dgm:pt modelId="{DF40E829-BDBD-42E0-BEA7-BE2C0A42DFE5}" type="pres">
      <dgm:prSet presAssocID="{9C984E3E-DCEE-4B3C-A401-39FE6D855DF1}" presName="parentText" presStyleLbl="node1" presStyleIdx="0" presStyleCnt="2" custScaleX="62984" custScaleY="62056">
        <dgm:presLayoutVars>
          <dgm:chMax val="1"/>
          <dgm:bulletEnabled val="1"/>
        </dgm:presLayoutVars>
      </dgm:prSet>
      <dgm:spPr/>
    </dgm:pt>
    <dgm:pt modelId="{E5B5F34D-220D-45C1-815A-67FCEA7EA0B9}" type="pres">
      <dgm:prSet presAssocID="{9C984E3E-DCEE-4B3C-A401-39FE6D855DF1}" presName="descendantText" presStyleLbl="alignAccFollowNode1" presStyleIdx="0" presStyleCnt="2">
        <dgm:presLayoutVars>
          <dgm:bulletEnabled val="1"/>
        </dgm:presLayoutVars>
      </dgm:prSet>
      <dgm:spPr/>
    </dgm:pt>
    <dgm:pt modelId="{1349554B-EB95-4800-8D36-A253CFBF10C7}" type="pres">
      <dgm:prSet presAssocID="{9E877405-D6CC-4F88-BB22-F71998BBCA11}" presName="sp" presStyleCnt="0"/>
      <dgm:spPr/>
    </dgm:pt>
    <dgm:pt modelId="{030D85DD-CE02-4AE1-836E-091107B55FCA}" type="pres">
      <dgm:prSet presAssocID="{A38DEEBC-62C9-45DB-B1CD-3982868635B9}" presName="linNode" presStyleCnt="0"/>
      <dgm:spPr/>
    </dgm:pt>
    <dgm:pt modelId="{7351EB8F-301B-4F23-8FB8-DB8FB1B0975B}" type="pres">
      <dgm:prSet presAssocID="{A38DEEBC-62C9-45DB-B1CD-3982868635B9}" presName="parentText" presStyleLbl="node1" presStyleIdx="1" presStyleCnt="2" custScaleX="61060" custScaleY="46112" custLinFactNeighborX="541" custLinFactNeighborY="-481">
        <dgm:presLayoutVars>
          <dgm:chMax val="1"/>
          <dgm:bulletEnabled val="1"/>
        </dgm:presLayoutVars>
      </dgm:prSet>
      <dgm:spPr/>
    </dgm:pt>
    <dgm:pt modelId="{436E8F8C-8FF2-419F-80A4-832919F98806}" type="pres">
      <dgm:prSet presAssocID="{A38DEEBC-62C9-45DB-B1CD-3982868635B9}" presName="descendantText" presStyleLbl="alignAccFollowNode1" presStyleIdx="1" presStyleCnt="2" custScaleY="71443">
        <dgm:presLayoutVars>
          <dgm:bulletEnabled val="1"/>
        </dgm:presLayoutVars>
      </dgm:prSet>
      <dgm:spPr/>
    </dgm:pt>
  </dgm:ptLst>
  <dgm:cxnLst>
    <dgm:cxn modelId="{53B89804-BE4F-4349-B804-E3AD3E13C315}" type="presOf" srcId="{0AFA9969-F8FE-42EE-890F-E775B8F34AC1}" destId="{E5B5F34D-220D-45C1-815A-67FCEA7EA0B9}" srcOrd="0" destOrd="0" presId="urn:microsoft.com/office/officeart/2005/8/layout/vList5"/>
    <dgm:cxn modelId="{2554D220-989B-4602-80C3-28ADE53DBD57}" type="presOf" srcId="{8108F5D0-174C-4ABA-AEED-D95B3AF29C26}" destId="{CEBD95B2-6ADE-4684-96CF-1AE4C3BF0BB1}" srcOrd="0" destOrd="0" presId="urn:microsoft.com/office/officeart/2005/8/layout/vList5"/>
    <dgm:cxn modelId="{B1D79B69-AC56-4B61-9042-CA132DCA157B}" srcId="{8108F5D0-174C-4ABA-AEED-D95B3AF29C26}" destId="{A38DEEBC-62C9-45DB-B1CD-3982868635B9}" srcOrd="1" destOrd="0" parTransId="{B1DF76FB-B6AE-4E70-B127-E5E2D7CC47A5}" sibTransId="{DAA5E1F2-E671-42B2-BDDE-4991F1A0167C}"/>
    <dgm:cxn modelId="{C941476D-0E13-4B14-B60C-CE88DE2BC8FE}" type="presOf" srcId="{A2D6CD41-B6DF-435B-84CA-02A417EAD4BE}" destId="{436E8F8C-8FF2-419F-80A4-832919F98806}" srcOrd="0" destOrd="1" presId="urn:microsoft.com/office/officeart/2005/8/layout/vList5"/>
    <dgm:cxn modelId="{BDCD6957-D704-498E-B8D0-19A47FACCEB9}" type="presOf" srcId="{246EDF61-44A6-47B9-A4DD-F4E20DF5277D}" destId="{436E8F8C-8FF2-419F-80A4-832919F98806}" srcOrd="0" destOrd="0" presId="urn:microsoft.com/office/officeart/2005/8/layout/vList5"/>
    <dgm:cxn modelId="{6CEEAE86-9DB7-4BE0-9EE1-132C94A58123}" srcId="{8108F5D0-174C-4ABA-AEED-D95B3AF29C26}" destId="{9C984E3E-DCEE-4B3C-A401-39FE6D855DF1}" srcOrd="0" destOrd="0" parTransId="{9690F87C-1549-47C7-B427-B1F8D2233A12}" sibTransId="{9E877405-D6CC-4F88-BB22-F71998BBCA11}"/>
    <dgm:cxn modelId="{E4634293-6167-49E9-BA4A-B4CD7407A85B}" srcId="{A38DEEBC-62C9-45DB-B1CD-3982868635B9}" destId="{A2D6CD41-B6DF-435B-84CA-02A417EAD4BE}" srcOrd="1" destOrd="0" parTransId="{818098EC-D62A-4FDB-B981-956999ED61AF}" sibTransId="{F826C87A-3577-4EDA-AD89-B5E6985D1E65}"/>
    <dgm:cxn modelId="{9043129A-B539-4634-A25E-636883B76161}" srcId="{9C984E3E-DCEE-4B3C-A401-39FE6D855DF1}" destId="{0AFA9969-F8FE-42EE-890F-E775B8F34AC1}" srcOrd="0" destOrd="0" parTransId="{3B53C568-63C2-4995-ADAF-606FC1F9C04D}" sibTransId="{0B3DBEFD-6316-4ECF-86D7-840CCFA1F1A6}"/>
    <dgm:cxn modelId="{93BDC7A7-EF46-4799-8913-B616CCF4505B}" srcId="{A38DEEBC-62C9-45DB-B1CD-3982868635B9}" destId="{246EDF61-44A6-47B9-A4DD-F4E20DF5277D}" srcOrd="0" destOrd="0" parTransId="{5CE94349-8462-42A8-AB97-53C056E4BD5C}" sibTransId="{09A21EA7-9395-400C-90CE-F0AF3C14FB3F}"/>
    <dgm:cxn modelId="{E0452EBC-7E80-4C08-B9E6-D7137B31ECC1}" type="presOf" srcId="{A38DEEBC-62C9-45DB-B1CD-3982868635B9}" destId="{7351EB8F-301B-4F23-8FB8-DB8FB1B0975B}" srcOrd="0" destOrd="0" presId="urn:microsoft.com/office/officeart/2005/8/layout/vList5"/>
    <dgm:cxn modelId="{527DCCCE-C9EA-4917-92C5-FC08FAE8DBED}" type="presOf" srcId="{41E5B32A-D301-41DE-8340-1CDDE83531C1}" destId="{E5B5F34D-220D-45C1-815A-67FCEA7EA0B9}" srcOrd="0" destOrd="1" presId="urn:microsoft.com/office/officeart/2005/8/layout/vList5"/>
    <dgm:cxn modelId="{979828D9-F789-4F59-9F77-0180F2E59F5B}" type="presOf" srcId="{9C984E3E-DCEE-4B3C-A401-39FE6D855DF1}" destId="{DF40E829-BDBD-42E0-BEA7-BE2C0A42DFE5}" srcOrd="0" destOrd="0" presId="urn:microsoft.com/office/officeart/2005/8/layout/vList5"/>
    <dgm:cxn modelId="{FC2E1EE0-CA29-4A62-AD02-A41E2FC96266}" srcId="{9C984E3E-DCEE-4B3C-A401-39FE6D855DF1}" destId="{41E5B32A-D301-41DE-8340-1CDDE83531C1}" srcOrd="1" destOrd="0" parTransId="{9C86143A-9B37-478B-B094-E1FE6546218C}" sibTransId="{EFE82D42-AB66-466D-A673-7F188968E390}"/>
    <dgm:cxn modelId="{862C2741-AC43-45E3-B033-B130517DE0C7}" type="presParOf" srcId="{CEBD95B2-6ADE-4684-96CF-1AE4C3BF0BB1}" destId="{050D87AE-2E11-4095-A98B-C0D4FDD5A444}" srcOrd="0" destOrd="0" presId="urn:microsoft.com/office/officeart/2005/8/layout/vList5"/>
    <dgm:cxn modelId="{C04E8921-9E94-4183-8F62-8A1E7B5A3A19}" type="presParOf" srcId="{050D87AE-2E11-4095-A98B-C0D4FDD5A444}" destId="{DF40E829-BDBD-42E0-BEA7-BE2C0A42DFE5}" srcOrd="0" destOrd="0" presId="urn:microsoft.com/office/officeart/2005/8/layout/vList5"/>
    <dgm:cxn modelId="{E6F56EB9-74B1-48F6-8B0D-BFE1AD8006A1}" type="presParOf" srcId="{050D87AE-2E11-4095-A98B-C0D4FDD5A444}" destId="{E5B5F34D-220D-45C1-815A-67FCEA7EA0B9}" srcOrd="1" destOrd="0" presId="urn:microsoft.com/office/officeart/2005/8/layout/vList5"/>
    <dgm:cxn modelId="{ADD655E3-16B7-4DF8-8344-6A604D4E6F61}" type="presParOf" srcId="{CEBD95B2-6ADE-4684-96CF-1AE4C3BF0BB1}" destId="{1349554B-EB95-4800-8D36-A253CFBF10C7}" srcOrd="1" destOrd="0" presId="urn:microsoft.com/office/officeart/2005/8/layout/vList5"/>
    <dgm:cxn modelId="{C2572845-C5CC-4464-9C1B-4574F66A682C}" type="presParOf" srcId="{CEBD95B2-6ADE-4684-96CF-1AE4C3BF0BB1}" destId="{030D85DD-CE02-4AE1-836E-091107B55FCA}" srcOrd="2" destOrd="0" presId="urn:microsoft.com/office/officeart/2005/8/layout/vList5"/>
    <dgm:cxn modelId="{E1BFC2A5-B3CB-43FD-98B2-DFB1C3B5B096}" type="presParOf" srcId="{030D85DD-CE02-4AE1-836E-091107B55FCA}" destId="{7351EB8F-301B-4F23-8FB8-DB8FB1B0975B}" srcOrd="0" destOrd="0" presId="urn:microsoft.com/office/officeart/2005/8/layout/vList5"/>
    <dgm:cxn modelId="{F0F41BEC-4B7F-497F-BA0B-5685BA7365CD}" type="presParOf" srcId="{030D85DD-CE02-4AE1-836E-091107B55FCA}" destId="{436E8F8C-8FF2-419F-80A4-832919F988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6F1C94-581A-4135-AC9A-F243C38364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31CE56-CD2B-461C-8B3C-6DEA3AA8B935}">
      <dgm:prSet phldrT="[Texto]" custT="1"/>
      <dgm:spPr/>
      <dgm:t>
        <a:bodyPr/>
        <a:lstStyle/>
        <a:p>
          <a:r>
            <a:rPr lang="pt-BR" sz="1900" b="1" dirty="0">
              <a:latin typeface="Roboto" pitchFamily="2" charset="0"/>
              <a:ea typeface="Roboto" pitchFamily="2" charset="0"/>
            </a:rPr>
            <a:t>Nos feudos</a:t>
          </a:r>
        </a:p>
      </dgm:t>
    </dgm:pt>
    <dgm:pt modelId="{799C272E-2EC1-4270-A205-7C8E5CDDBF36}" type="parTrans" cxnId="{4243D201-B9B5-49D7-9886-ECC95891743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04B09FA-DB4C-4CA7-8575-140D6E871C41}" type="sibTrans" cxnId="{4243D201-B9B5-49D7-9886-ECC95891743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0A414D6-E924-4197-8667-0DF6622D1619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Camponeses trocavam produtos entre si. </a:t>
          </a:r>
        </a:p>
      </dgm:t>
    </dgm:pt>
    <dgm:pt modelId="{E2FB324F-66B3-448A-8772-02CFF73F7397}" type="parTrans" cxnId="{1B895EDC-0F54-4EF1-93B6-0336CAEF796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AC9CF3E-4642-4B4B-A818-A0340452D68C}" type="sibTrans" cxnId="{1B895EDC-0F54-4EF1-93B6-0336CAEF796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60DA54F-5D68-422D-809B-346CB0578D31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Pecuária era importante nos feudos. </a:t>
          </a:r>
        </a:p>
      </dgm:t>
    </dgm:pt>
    <dgm:pt modelId="{C83D9FF6-5E4A-4ED0-8B44-F03B0272E878}" type="parTrans" cxnId="{00015B40-9055-4C0A-A31B-D7943A9C8E9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2D37CBE-A3B8-46C9-B1E0-F63C99B2AF66}" type="sibTrans" cxnId="{00015B40-9055-4C0A-A31B-D7943A9C8E9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B4C7ADB-28FB-490B-A39D-46EF75A5DCC5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Artesanato era praticado por profissionais como ferreiros e tecelões. </a:t>
          </a:r>
        </a:p>
      </dgm:t>
    </dgm:pt>
    <dgm:pt modelId="{7032EB9F-D075-4F57-BF5B-7B62ADBA59B9}" type="parTrans" cxnId="{13658023-1780-4EDA-A80B-65147EEA4AC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87C8D75-A1B0-495F-8083-6827122FDE18}" type="sibTrans" cxnId="{13658023-1780-4EDA-A80B-65147EEA4AC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040E9717-AF68-414B-A9EA-ABC8FF62DD7C}" type="pres">
      <dgm:prSet presAssocID="{2A6F1C94-581A-4135-AC9A-F243C3836444}" presName="vert0" presStyleCnt="0">
        <dgm:presLayoutVars>
          <dgm:dir/>
          <dgm:animOne val="branch"/>
          <dgm:animLvl val="lvl"/>
        </dgm:presLayoutVars>
      </dgm:prSet>
      <dgm:spPr/>
    </dgm:pt>
    <dgm:pt modelId="{BD9518E9-58A7-41EB-9DB3-03613CC7A317}" type="pres">
      <dgm:prSet presAssocID="{C031CE56-CD2B-461C-8B3C-6DEA3AA8B935}" presName="thickLine" presStyleLbl="alignNode1" presStyleIdx="0" presStyleCnt="1"/>
      <dgm:spPr/>
    </dgm:pt>
    <dgm:pt modelId="{35FF4DF1-98D9-49AE-B980-6B9ACD07A667}" type="pres">
      <dgm:prSet presAssocID="{C031CE56-CD2B-461C-8B3C-6DEA3AA8B935}" presName="horz1" presStyleCnt="0"/>
      <dgm:spPr/>
    </dgm:pt>
    <dgm:pt modelId="{AE0201AF-8D87-4C52-8549-79CD84569FDF}" type="pres">
      <dgm:prSet presAssocID="{C031CE56-CD2B-461C-8B3C-6DEA3AA8B935}" presName="tx1" presStyleLbl="revTx" presStyleIdx="0" presStyleCnt="4" custScaleX="192308"/>
      <dgm:spPr/>
    </dgm:pt>
    <dgm:pt modelId="{D1AD3917-D36E-4EB2-9E66-7BBB40F2584A}" type="pres">
      <dgm:prSet presAssocID="{C031CE56-CD2B-461C-8B3C-6DEA3AA8B935}" presName="vert1" presStyleCnt="0"/>
      <dgm:spPr/>
    </dgm:pt>
    <dgm:pt modelId="{1BE2CFED-77C6-4A68-A6B0-9C73D270F5F0}" type="pres">
      <dgm:prSet presAssocID="{60A414D6-E924-4197-8667-0DF6622D1619}" presName="vertSpace2a" presStyleCnt="0"/>
      <dgm:spPr/>
    </dgm:pt>
    <dgm:pt modelId="{BDB3B3E3-6A91-4544-9EC9-E7DF92C6EF81}" type="pres">
      <dgm:prSet presAssocID="{60A414D6-E924-4197-8667-0DF6622D1619}" presName="horz2" presStyleCnt="0"/>
      <dgm:spPr/>
    </dgm:pt>
    <dgm:pt modelId="{30F4CCD0-6F2C-490D-8F80-17A12DA4C234}" type="pres">
      <dgm:prSet presAssocID="{60A414D6-E924-4197-8667-0DF6622D1619}" presName="horzSpace2" presStyleCnt="0"/>
      <dgm:spPr/>
    </dgm:pt>
    <dgm:pt modelId="{9E261264-751E-444C-9238-A6B166E2EDE8}" type="pres">
      <dgm:prSet presAssocID="{60A414D6-E924-4197-8667-0DF6622D1619}" presName="tx2" presStyleLbl="revTx" presStyleIdx="1" presStyleCnt="4"/>
      <dgm:spPr/>
    </dgm:pt>
    <dgm:pt modelId="{011B39B9-642E-44D7-9F72-EB283F86877A}" type="pres">
      <dgm:prSet presAssocID="{60A414D6-E924-4197-8667-0DF6622D1619}" presName="vert2" presStyleCnt="0"/>
      <dgm:spPr/>
    </dgm:pt>
    <dgm:pt modelId="{2EDC2F38-36E3-4EFC-BBBF-03FB37F83CCF}" type="pres">
      <dgm:prSet presAssocID="{60A414D6-E924-4197-8667-0DF6622D1619}" presName="thinLine2b" presStyleLbl="callout" presStyleIdx="0" presStyleCnt="3"/>
      <dgm:spPr/>
    </dgm:pt>
    <dgm:pt modelId="{5FDDE758-8F0F-4031-9435-147BD862A31F}" type="pres">
      <dgm:prSet presAssocID="{60A414D6-E924-4197-8667-0DF6622D1619}" presName="vertSpace2b" presStyleCnt="0"/>
      <dgm:spPr/>
    </dgm:pt>
    <dgm:pt modelId="{EFDE0169-D44B-4C31-B17A-85BCA1A1A2B5}" type="pres">
      <dgm:prSet presAssocID="{660DA54F-5D68-422D-809B-346CB0578D31}" presName="horz2" presStyleCnt="0"/>
      <dgm:spPr/>
    </dgm:pt>
    <dgm:pt modelId="{ADE500A7-2410-4B2D-BB55-6649C3DD2BD7}" type="pres">
      <dgm:prSet presAssocID="{660DA54F-5D68-422D-809B-346CB0578D31}" presName="horzSpace2" presStyleCnt="0"/>
      <dgm:spPr/>
    </dgm:pt>
    <dgm:pt modelId="{C49EA1A9-BCE4-4E41-8C11-638B750CF900}" type="pres">
      <dgm:prSet presAssocID="{660DA54F-5D68-422D-809B-346CB0578D31}" presName="tx2" presStyleLbl="revTx" presStyleIdx="2" presStyleCnt="4"/>
      <dgm:spPr/>
    </dgm:pt>
    <dgm:pt modelId="{62A444CE-E171-4E0C-A86D-0BA5EC057B76}" type="pres">
      <dgm:prSet presAssocID="{660DA54F-5D68-422D-809B-346CB0578D31}" presName="vert2" presStyleCnt="0"/>
      <dgm:spPr/>
    </dgm:pt>
    <dgm:pt modelId="{CCE681BC-CBC7-4E68-8924-92AA646E1E69}" type="pres">
      <dgm:prSet presAssocID="{660DA54F-5D68-422D-809B-346CB0578D31}" presName="thinLine2b" presStyleLbl="callout" presStyleIdx="1" presStyleCnt="3"/>
      <dgm:spPr/>
    </dgm:pt>
    <dgm:pt modelId="{2550ADEA-5131-4D68-A196-1510FEFDEC8E}" type="pres">
      <dgm:prSet presAssocID="{660DA54F-5D68-422D-809B-346CB0578D31}" presName="vertSpace2b" presStyleCnt="0"/>
      <dgm:spPr/>
    </dgm:pt>
    <dgm:pt modelId="{D2BAD74B-8B91-4EA8-B4EC-BE30A16566DD}" type="pres">
      <dgm:prSet presAssocID="{2B4C7ADB-28FB-490B-A39D-46EF75A5DCC5}" presName="horz2" presStyleCnt="0"/>
      <dgm:spPr/>
    </dgm:pt>
    <dgm:pt modelId="{6BBA8D4E-1F66-42A0-93E0-DB7B9C6D8E33}" type="pres">
      <dgm:prSet presAssocID="{2B4C7ADB-28FB-490B-A39D-46EF75A5DCC5}" presName="horzSpace2" presStyleCnt="0"/>
      <dgm:spPr/>
    </dgm:pt>
    <dgm:pt modelId="{DD7DDE8E-444E-4B38-AE8D-555AC8EA5DB2}" type="pres">
      <dgm:prSet presAssocID="{2B4C7ADB-28FB-490B-A39D-46EF75A5DCC5}" presName="tx2" presStyleLbl="revTx" presStyleIdx="3" presStyleCnt="4"/>
      <dgm:spPr/>
    </dgm:pt>
    <dgm:pt modelId="{8B1F6E02-8A03-4C47-A7DD-99596D801DE0}" type="pres">
      <dgm:prSet presAssocID="{2B4C7ADB-28FB-490B-A39D-46EF75A5DCC5}" presName="vert2" presStyleCnt="0"/>
      <dgm:spPr/>
    </dgm:pt>
    <dgm:pt modelId="{379DDA7D-C38D-4105-847C-D5FE48FD8111}" type="pres">
      <dgm:prSet presAssocID="{2B4C7ADB-28FB-490B-A39D-46EF75A5DCC5}" presName="thinLine2b" presStyleLbl="callout" presStyleIdx="2" presStyleCnt="3"/>
      <dgm:spPr/>
    </dgm:pt>
    <dgm:pt modelId="{FC54B90E-ECF7-475E-B5A1-CC7AC276DF2A}" type="pres">
      <dgm:prSet presAssocID="{2B4C7ADB-28FB-490B-A39D-46EF75A5DCC5}" presName="vertSpace2b" presStyleCnt="0"/>
      <dgm:spPr/>
    </dgm:pt>
  </dgm:ptLst>
  <dgm:cxnLst>
    <dgm:cxn modelId="{4243D201-B9B5-49D7-9886-ECC958917436}" srcId="{2A6F1C94-581A-4135-AC9A-F243C3836444}" destId="{C031CE56-CD2B-461C-8B3C-6DEA3AA8B935}" srcOrd="0" destOrd="0" parTransId="{799C272E-2EC1-4270-A205-7C8E5CDDBF36}" sibTransId="{304B09FA-DB4C-4CA7-8575-140D6E871C41}"/>
    <dgm:cxn modelId="{13658023-1780-4EDA-A80B-65147EEA4AC5}" srcId="{C031CE56-CD2B-461C-8B3C-6DEA3AA8B935}" destId="{2B4C7ADB-28FB-490B-A39D-46EF75A5DCC5}" srcOrd="2" destOrd="0" parTransId="{7032EB9F-D075-4F57-BF5B-7B62ADBA59B9}" sibTransId="{387C8D75-A1B0-495F-8083-6827122FDE18}"/>
    <dgm:cxn modelId="{00015B40-9055-4C0A-A31B-D7943A9C8E99}" srcId="{C031CE56-CD2B-461C-8B3C-6DEA3AA8B935}" destId="{660DA54F-5D68-422D-809B-346CB0578D31}" srcOrd="1" destOrd="0" parTransId="{C83D9FF6-5E4A-4ED0-8B44-F03B0272E878}" sibTransId="{82D37CBE-A3B8-46C9-B1E0-F63C99B2AF66}"/>
    <dgm:cxn modelId="{F3E1EB8C-50FB-40BC-8C37-79CB3E583576}" type="presOf" srcId="{60A414D6-E924-4197-8667-0DF6622D1619}" destId="{9E261264-751E-444C-9238-A6B166E2EDE8}" srcOrd="0" destOrd="0" presId="urn:microsoft.com/office/officeart/2008/layout/LinedList"/>
    <dgm:cxn modelId="{9E0DC59C-8D7B-4CA0-A01B-84CF58AB9C50}" type="presOf" srcId="{2A6F1C94-581A-4135-AC9A-F243C3836444}" destId="{040E9717-AF68-414B-A9EA-ABC8FF62DD7C}" srcOrd="0" destOrd="0" presId="urn:microsoft.com/office/officeart/2008/layout/LinedList"/>
    <dgm:cxn modelId="{8F1EF5B0-8E98-4048-BF6C-23B75D88C590}" type="presOf" srcId="{660DA54F-5D68-422D-809B-346CB0578D31}" destId="{C49EA1A9-BCE4-4E41-8C11-638B750CF900}" srcOrd="0" destOrd="0" presId="urn:microsoft.com/office/officeart/2008/layout/LinedList"/>
    <dgm:cxn modelId="{8B06A0D4-DA99-476A-BCC4-E6502679F87E}" type="presOf" srcId="{C031CE56-CD2B-461C-8B3C-6DEA3AA8B935}" destId="{AE0201AF-8D87-4C52-8549-79CD84569FDF}" srcOrd="0" destOrd="0" presId="urn:microsoft.com/office/officeart/2008/layout/LinedList"/>
    <dgm:cxn modelId="{1B895EDC-0F54-4EF1-93B6-0336CAEF7965}" srcId="{C031CE56-CD2B-461C-8B3C-6DEA3AA8B935}" destId="{60A414D6-E924-4197-8667-0DF6622D1619}" srcOrd="0" destOrd="0" parTransId="{E2FB324F-66B3-448A-8772-02CFF73F7397}" sibTransId="{7AC9CF3E-4642-4B4B-A818-A0340452D68C}"/>
    <dgm:cxn modelId="{345F79E9-D493-4432-942B-4FF975BD3904}" type="presOf" srcId="{2B4C7ADB-28FB-490B-A39D-46EF75A5DCC5}" destId="{DD7DDE8E-444E-4B38-AE8D-555AC8EA5DB2}" srcOrd="0" destOrd="0" presId="urn:microsoft.com/office/officeart/2008/layout/LinedList"/>
    <dgm:cxn modelId="{8BF574D0-2010-4969-803D-69FD2C2264F6}" type="presParOf" srcId="{040E9717-AF68-414B-A9EA-ABC8FF62DD7C}" destId="{BD9518E9-58A7-41EB-9DB3-03613CC7A317}" srcOrd="0" destOrd="0" presId="urn:microsoft.com/office/officeart/2008/layout/LinedList"/>
    <dgm:cxn modelId="{FE2A2FE5-C4D6-43C3-9948-5A01B278CD1E}" type="presParOf" srcId="{040E9717-AF68-414B-A9EA-ABC8FF62DD7C}" destId="{35FF4DF1-98D9-49AE-B980-6B9ACD07A667}" srcOrd="1" destOrd="0" presId="urn:microsoft.com/office/officeart/2008/layout/LinedList"/>
    <dgm:cxn modelId="{4D8FA02F-C5FB-46D3-9A2F-8BF4EA8FC5B7}" type="presParOf" srcId="{35FF4DF1-98D9-49AE-B980-6B9ACD07A667}" destId="{AE0201AF-8D87-4C52-8549-79CD84569FDF}" srcOrd="0" destOrd="0" presId="urn:microsoft.com/office/officeart/2008/layout/LinedList"/>
    <dgm:cxn modelId="{5DF6CE38-86A4-4961-8B78-0592D5FDF5DF}" type="presParOf" srcId="{35FF4DF1-98D9-49AE-B980-6B9ACD07A667}" destId="{D1AD3917-D36E-4EB2-9E66-7BBB40F2584A}" srcOrd="1" destOrd="0" presId="urn:microsoft.com/office/officeart/2008/layout/LinedList"/>
    <dgm:cxn modelId="{A0FCC0AF-0C8D-42CC-AE59-C10578C92683}" type="presParOf" srcId="{D1AD3917-D36E-4EB2-9E66-7BBB40F2584A}" destId="{1BE2CFED-77C6-4A68-A6B0-9C73D270F5F0}" srcOrd="0" destOrd="0" presId="urn:microsoft.com/office/officeart/2008/layout/LinedList"/>
    <dgm:cxn modelId="{392456A5-F5A0-45E5-A7E7-114FE8BD5EB3}" type="presParOf" srcId="{D1AD3917-D36E-4EB2-9E66-7BBB40F2584A}" destId="{BDB3B3E3-6A91-4544-9EC9-E7DF92C6EF81}" srcOrd="1" destOrd="0" presId="urn:microsoft.com/office/officeart/2008/layout/LinedList"/>
    <dgm:cxn modelId="{4FE90AE0-681E-4CD4-87C0-9B1FDDA3BAF5}" type="presParOf" srcId="{BDB3B3E3-6A91-4544-9EC9-E7DF92C6EF81}" destId="{30F4CCD0-6F2C-490D-8F80-17A12DA4C234}" srcOrd="0" destOrd="0" presId="urn:microsoft.com/office/officeart/2008/layout/LinedList"/>
    <dgm:cxn modelId="{527FBD61-2648-40B1-8244-D62A43E1A897}" type="presParOf" srcId="{BDB3B3E3-6A91-4544-9EC9-E7DF92C6EF81}" destId="{9E261264-751E-444C-9238-A6B166E2EDE8}" srcOrd="1" destOrd="0" presId="urn:microsoft.com/office/officeart/2008/layout/LinedList"/>
    <dgm:cxn modelId="{F6E3CD47-411A-4DFF-85F0-3A4463F102E0}" type="presParOf" srcId="{BDB3B3E3-6A91-4544-9EC9-E7DF92C6EF81}" destId="{011B39B9-642E-44D7-9F72-EB283F86877A}" srcOrd="2" destOrd="0" presId="urn:microsoft.com/office/officeart/2008/layout/LinedList"/>
    <dgm:cxn modelId="{5291C850-8D95-4EA8-A84F-128AA9F67088}" type="presParOf" srcId="{D1AD3917-D36E-4EB2-9E66-7BBB40F2584A}" destId="{2EDC2F38-36E3-4EFC-BBBF-03FB37F83CCF}" srcOrd="2" destOrd="0" presId="urn:microsoft.com/office/officeart/2008/layout/LinedList"/>
    <dgm:cxn modelId="{AFF6D090-6B37-4810-866E-6FB37E4DC51B}" type="presParOf" srcId="{D1AD3917-D36E-4EB2-9E66-7BBB40F2584A}" destId="{5FDDE758-8F0F-4031-9435-147BD862A31F}" srcOrd="3" destOrd="0" presId="urn:microsoft.com/office/officeart/2008/layout/LinedList"/>
    <dgm:cxn modelId="{34F53EE2-053B-4769-96BD-1F2505130C98}" type="presParOf" srcId="{D1AD3917-D36E-4EB2-9E66-7BBB40F2584A}" destId="{EFDE0169-D44B-4C31-B17A-85BCA1A1A2B5}" srcOrd="4" destOrd="0" presId="urn:microsoft.com/office/officeart/2008/layout/LinedList"/>
    <dgm:cxn modelId="{B7562D9E-AE5C-4D06-B723-E54E9A78C2F5}" type="presParOf" srcId="{EFDE0169-D44B-4C31-B17A-85BCA1A1A2B5}" destId="{ADE500A7-2410-4B2D-BB55-6649C3DD2BD7}" srcOrd="0" destOrd="0" presId="urn:microsoft.com/office/officeart/2008/layout/LinedList"/>
    <dgm:cxn modelId="{75BD1C96-F70F-43BB-81C2-C9FB306EA592}" type="presParOf" srcId="{EFDE0169-D44B-4C31-B17A-85BCA1A1A2B5}" destId="{C49EA1A9-BCE4-4E41-8C11-638B750CF900}" srcOrd="1" destOrd="0" presId="urn:microsoft.com/office/officeart/2008/layout/LinedList"/>
    <dgm:cxn modelId="{5FFD4EE3-799F-44AA-883C-8AEB90956088}" type="presParOf" srcId="{EFDE0169-D44B-4C31-B17A-85BCA1A1A2B5}" destId="{62A444CE-E171-4E0C-A86D-0BA5EC057B76}" srcOrd="2" destOrd="0" presId="urn:microsoft.com/office/officeart/2008/layout/LinedList"/>
    <dgm:cxn modelId="{AC785895-FED3-4908-8DBE-F6687C5722DD}" type="presParOf" srcId="{D1AD3917-D36E-4EB2-9E66-7BBB40F2584A}" destId="{CCE681BC-CBC7-4E68-8924-92AA646E1E69}" srcOrd="5" destOrd="0" presId="urn:microsoft.com/office/officeart/2008/layout/LinedList"/>
    <dgm:cxn modelId="{DEC41A73-69DE-4464-8577-043FB73BD4D9}" type="presParOf" srcId="{D1AD3917-D36E-4EB2-9E66-7BBB40F2584A}" destId="{2550ADEA-5131-4D68-A196-1510FEFDEC8E}" srcOrd="6" destOrd="0" presId="urn:microsoft.com/office/officeart/2008/layout/LinedList"/>
    <dgm:cxn modelId="{476F7F67-07BB-4F52-9130-AD18989933F1}" type="presParOf" srcId="{D1AD3917-D36E-4EB2-9E66-7BBB40F2584A}" destId="{D2BAD74B-8B91-4EA8-B4EC-BE30A16566DD}" srcOrd="7" destOrd="0" presId="urn:microsoft.com/office/officeart/2008/layout/LinedList"/>
    <dgm:cxn modelId="{59D8B4F3-1F36-4DAC-81DB-BB2EC8CF2958}" type="presParOf" srcId="{D2BAD74B-8B91-4EA8-B4EC-BE30A16566DD}" destId="{6BBA8D4E-1F66-42A0-93E0-DB7B9C6D8E33}" srcOrd="0" destOrd="0" presId="urn:microsoft.com/office/officeart/2008/layout/LinedList"/>
    <dgm:cxn modelId="{73060568-BA49-456B-90E4-50712FFC0B2C}" type="presParOf" srcId="{D2BAD74B-8B91-4EA8-B4EC-BE30A16566DD}" destId="{DD7DDE8E-444E-4B38-AE8D-555AC8EA5DB2}" srcOrd="1" destOrd="0" presId="urn:microsoft.com/office/officeart/2008/layout/LinedList"/>
    <dgm:cxn modelId="{DB0B077C-16F3-4304-9D4D-C74F051124F5}" type="presParOf" srcId="{D2BAD74B-8B91-4EA8-B4EC-BE30A16566DD}" destId="{8B1F6E02-8A03-4C47-A7DD-99596D801DE0}" srcOrd="2" destOrd="0" presId="urn:microsoft.com/office/officeart/2008/layout/LinedList"/>
    <dgm:cxn modelId="{0F095497-F6E5-4E11-9F0D-602F1DC4AC20}" type="presParOf" srcId="{D1AD3917-D36E-4EB2-9E66-7BBB40F2584A}" destId="{379DDA7D-C38D-4105-847C-D5FE48FD8111}" srcOrd="8" destOrd="0" presId="urn:microsoft.com/office/officeart/2008/layout/LinedList"/>
    <dgm:cxn modelId="{24A7231F-FDBD-475B-A9CB-17D761F9B195}" type="presParOf" srcId="{D1AD3917-D36E-4EB2-9E66-7BBB40F2584A}" destId="{FC54B90E-ECF7-475E-B5A1-CC7AC276DF2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9AB5C7-EB9F-4D29-9CBF-F57E6C829FF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858C7D7-D0FC-4B17-BE24-81167132338D}">
      <dgm:prSet phldrT="[Texto]" custT="1"/>
      <dgm:spPr/>
      <dgm:t>
        <a:bodyPr/>
        <a:lstStyle/>
        <a:p>
          <a:r>
            <a:rPr lang="pt-BR" sz="2200">
              <a:latin typeface="Roboto" pitchFamily="2" charset="0"/>
              <a:ea typeface="Roboto" pitchFamily="2" charset="0"/>
            </a:rPr>
            <a:t>Igreja e Política</a:t>
          </a:r>
          <a:endParaRPr lang="pt-BR" sz="2200" dirty="0">
            <a:latin typeface="Roboto" pitchFamily="2" charset="0"/>
            <a:ea typeface="Roboto" pitchFamily="2" charset="0"/>
          </a:endParaRPr>
        </a:p>
      </dgm:t>
    </dgm:pt>
    <dgm:pt modelId="{498A6367-FABE-419C-87A8-F84E4DE281F5}" type="parTrans" cxnId="{B8B15B8C-E2BE-45DE-8858-853E67CCCBFF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500086BE-996C-4166-A623-3B193531E544}" type="sibTrans" cxnId="{B8B15B8C-E2BE-45DE-8858-853E67CCCBFF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EA414771-A08D-40BE-B5B6-B0098C636296}">
      <dgm:prSet phldrT="[Texto]" custT="1"/>
      <dgm:spPr/>
      <dgm:t>
        <a:bodyPr/>
        <a:lstStyle/>
        <a:p>
          <a:r>
            <a:rPr lang="pt-BR" sz="2200">
              <a:latin typeface="Roboto" pitchFamily="2" charset="0"/>
              <a:ea typeface="Roboto" pitchFamily="2" charset="0"/>
            </a:rPr>
            <a:t>Assessores e funcionários administrativos dos reis. </a:t>
          </a:r>
          <a:endParaRPr lang="pt-BR" sz="2200" dirty="0">
            <a:latin typeface="Roboto" pitchFamily="2" charset="0"/>
            <a:ea typeface="Roboto" pitchFamily="2" charset="0"/>
          </a:endParaRPr>
        </a:p>
      </dgm:t>
    </dgm:pt>
    <dgm:pt modelId="{5822C442-D478-411D-830B-0C718F6949FF}" type="parTrans" cxnId="{5BA15DC9-4958-4B9A-9A45-C1A4BBF663D0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ABD28314-1553-4054-A286-087D4959DF7C}" type="sibTrans" cxnId="{5BA15DC9-4958-4B9A-9A45-C1A4BBF663D0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A1892445-161D-4CC0-B9A8-8A9EF62CD034}">
      <dgm:prSet phldrT="[Texto]" custT="1"/>
      <dgm:spPr/>
      <dgm:t>
        <a:bodyPr/>
        <a:lstStyle/>
        <a:p>
          <a:r>
            <a:rPr lang="pt-BR" sz="2200">
              <a:latin typeface="Roboto" pitchFamily="2" charset="0"/>
              <a:ea typeface="Roboto" pitchFamily="2" charset="0"/>
            </a:rPr>
            <a:t>Acúmulo de bens pela Igreja Católica</a:t>
          </a:r>
          <a:endParaRPr lang="pt-BR" sz="2200" dirty="0">
            <a:latin typeface="Roboto" pitchFamily="2" charset="0"/>
            <a:ea typeface="Roboto" pitchFamily="2" charset="0"/>
          </a:endParaRPr>
        </a:p>
      </dgm:t>
    </dgm:pt>
    <dgm:pt modelId="{702702CF-EAB7-42B9-89CC-84DC06AE11E2}" type="parTrans" cxnId="{18D0FFED-9C37-42D1-8B50-D3F26E206BF6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676BECA3-3C86-4307-B9F5-B4852F012F68}" type="sibTrans" cxnId="{18D0FFED-9C37-42D1-8B50-D3F26E206BF6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8CC8279C-1DAE-431C-B456-21A54FF67280}">
      <dgm:prSet phldrT="[Texto]" custT="1"/>
      <dgm:spPr/>
      <dgm:t>
        <a:bodyPr/>
        <a:lstStyle/>
        <a:p>
          <a:r>
            <a:rPr lang="pt-BR" sz="2200">
              <a:latin typeface="Roboto" pitchFamily="2" charset="0"/>
              <a:ea typeface="Roboto" pitchFamily="2" charset="0"/>
            </a:rPr>
            <a:t>Domínio cultural </a:t>
          </a:r>
          <a:endParaRPr lang="pt-BR" sz="2200" dirty="0">
            <a:latin typeface="Roboto" pitchFamily="2" charset="0"/>
            <a:ea typeface="Roboto" pitchFamily="2" charset="0"/>
          </a:endParaRPr>
        </a:p>
      </dgm:t>
    </dgm:pt>
    <dgm:pt modelId="{335C68AE-8AEA-4F47-9EA2-CC35B163F2CF}" type="parTrans" cxnId="{4CE25D06-1BB4-4D7F-99B1-033978BA3217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CC445FA4-0421-4D68-8E7D-D13527F44B73}" type="sibTrans" cxnId="{4CE25D06-1BB4-4D7F-99B1-033978BA3217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669D1C66-EBB3-4176-B2DF-094E3258F359}">
      <dgm:prSet phldrT="[Texto]" custT="1"/>
      <dgm:spPr/>
      <dgm:t>
        <a:bodyPr/>
        <a:lstStyle/>
        <a:p>
          <a:r>
            <a:rPr lang="pt-BR" sz="2200">
              <a:latin typeface="Roboto" pitchFamily="2" charset="0"/>
              <a:ea typeface="Roboto" pitchFamily="2" charset="0"/>
            </a:rPr>
            <a:t>Educação dos filhos da nobreza por religiosos. </a:t>
          </a:r>
          <a:endParaRPr lang="pt-BR" sz="2200" dirty="0">
            <a:latin typeface="Roboto" pitchFamily="2" charset="0"/>
            <a:ea typeface="Roboto" pitchFamily="2" charset="0"/>
          </a:endParaRPr>
        </a:p>
      </dgm:t>
    </dgm:pt>
    <dgm:pt modelId="{0C481A05-C3C7-4779-B5EC-D9ECEA880E26}" type="parTrans" cxnId="{AF013D08-5BF9-4245-86D2-96737FA0082C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C4D41897-7D19-4F39-A1EC-EC3B4C59E3BE}" type="sibTrans" cxnId="{AF013D08-5BF9-4245-86D2-96737FA0082C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E1D0E0F8-3820-4525-99C3-F24F45BD49F6}">
      <dgm:prSet phldrT="[Texto]" custT="1"/>
      <dgm:spPr/>
      <dgm:t>
        <a:bodyPr/>
        <a:lstStyle/>
        <a:p>
          <a:r>
            <a:rPr lang="pt-BR" sz="2200">
              <a:latin typeface="Roboto" pitchFamily="2" charset="0"/>
              <a:ea typeface="Roboto" pitchFamily="2" charset="0"/>
            </a:rPr>
            <a:t>Muitas pessoas deixavam suas heranças à Igreja, favorecendo seu enriquecimento. </a:t>
          </a:r>
          <a:endParaRPr lang="pt-BR" sz="2200" dirty="0">
            <a:latin typeface="Roboto" pitchFamily="2" charset="0"/>
            <a:ea typeface="Roboto" pitchFamily="2" charset="0"/>
          </a:endParaRPr>
        </a:p>
      </dgm:t>
    </dgm:pt>
    <dgm:pt modelId="{7C6BAD9E-B3A1-4A2C-96E0-F62E1FC7477B}" type="sibTrans" cxnId="{DE37EC9B-9FAE-4F4D-93BA-6CF9DC32981E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1A2ECCFD-3CBC-4FC4-A9BD-1F80A879D45F}" type="parTrans" cxnId="{DE37EC9B-9FAE-4F4D-93BA-6CF9DC32981E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0384CB43-DE0D-4AF7-BEF2-44F5E4E935BF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Abadias e monges, centros de cultura letrada.</a:t>
          </a:r>
        </a:p>
      </dgm:t>
    </dgm:pt>
    <dgm:pt modelId="{68F17BA5-2407-4B2E-BD70-A79B9A3CC4A3}" type="parTrans" cxnId="{2F33B9F4-8AE4-4EE8-9C67-8D06BBF0D941}">
      <dgm:prSet/>
      <dgm:spPr/>
      <dgm:t>
        <a:bodyPr/>
        <a:lstStyle/>
        <a:p>
          <a:endParaRPr lang="pt-BR"/>
        </a:p>
      </dgm:t>
    </dgm:pt>
    <dgm:pt modelId="{1F6AB5AF-F782-4A9E-8128-54B687905C00}" type="sibTrans" cxnId="{2F33B9F4-8AE4-4EE8-9C67-8D06BBF0D941}">
      <dgm:prSet/>
      <dgm:spPr/>
      <dgm:t>
        <a:bodyPr/>
        <a:lstStyle/>
        <a:p>
          <a:endParaRPr lang="pt-BR"/>
        </a:p>
      </dgm:t>
    </dgm:pt>
    <dgm:pt modelId="{9AAD95DB-1D65-4E7A-9167-3219C00F5C11}">
      <dgm:prSet phldrT="[Texto]" custT="1"/>
      <dgm:spPr/>
      <dgm:t>
        <a:bodyPr/>
        <a:lstStyle/>
        <a:p>
          <a:r>
            <a:rPr lang="pt-BR" sz="2200">
              <a:latin typeface="Roboto" pitchFamily="2" charset="0"/>
              <a:ea typeface="Roboto" pitchFamily="2" charset="0"/>
            </a:rPr>
            <a:t>Presença de religiosos e capelas nos feudos. </a:t>
          </a:r>
          <a:endParaRPr lang="pt-BR" sz="2200" dirty="0">
            <a:latin typeface="Roboto" pitchFamily="2" charset="0"/>
            <a:ea typeface="Roboto" pitchFamily="2" charset="0"/>
          </a:endParaRPr>
        </a:p>
      </dgm:t>
    </dgm:pt>
    <dgm:pt modelId="{5906F914-FF64-44F5-918E-DC9AC4CF86EF}" type="parTrans" cxnId="{B948F34C-8C20-41D7-84BD-FBFF60E7D1E4}">
      <dgm:prSet/>
      <dgm:spPr/>
      <dgm:t>
        <a:bodyPr/>
        <a:lstStyle/>
        <a:p>
          <a:endParaRPr lang="pt-BR"/>
        </a:p>
      </dgm:t>
    </dgm:pt>
    <dgm:pt modelId="{46CE16B6-EDAE-4ED9-839D-DA4FEDC006EE}" type="sibTrans" cxnId="{B948F34C-8C20-41D7-84BD-FBFF60E7D1E4}">
      <dgm:prSet/>
      <dgm:spPr/>
      <dgm:t>
        <a:bodyPr/>
        <a:lstStyle/>
        <a:p>
          <a:endParaRPr lang="pt-BR"/>
        </a:p>
      </dgm:t>
    </dgm:pt>
    <dgm:pt modelId="{0234C293-A50D-454C-A5F2-8F1B37EE499D}" type="pres">
      <dgm:prSet presAssocID="{339AB5C7-EB9F-4D29-9CBF-F57E6C829FFE}" presName="Name0" presStyleCnt="0">
        <dgm:presLayoutVars>
          <dgm:dir/>
          <dgm:animLvl val="lvl"/>
          <dgm:resizeHandles/>
        </dgm:presLayoutVars>
      </dgm:prSet>
      <dgm:spPr/>
    </dgm:pt>
    <dgm:pt modelId="{EEDC76B7-6A57-45C8-9732-C5795EEA2B1D}" type="pres">
      <dgm:prSet presAssocID="{A858C7D7-D0FC-4B17-BE24-81167132338D}" presName="linNode" presStyleCnt="0"/>
      <dgm:spPr/>
    </dgm:pt>
    <dgm:pt modelId="{43E928DB-F376-4586-B189-3CD0672356DE}" type="pres">
      <dgm:prSet presAssocID="{A858C7D7-D0FC-4B17-BE24-81167132338D}" presName="parentShp" presStyleLbl="node1" presStyleIdx="0" presStyleCnt="3">
        <dgm:presLayoutVars>
          <dgm:bulletEnabled val="1"/>
        </dgm:presLayoutVars>
      </dgm:prSet>
      <dgm:spPr/>
    </dgm:pt>
    <dgm:pt modelId="{8AEDA40A-EF94-4884-8289-89D98972E1FD}" type="pres">
      <dgm:prSet presAssocID="{A858C7D7-D0FC-4B17-BE24-81167132338D}" presName="childShp" presStyleLbl="bgAccFollowNode1" presStyleIdx="0" presStyleCnt="3">
        <dgm:presLayoutVars>
          <dgm:bulletEnabled val="1"/>
        </dgm:presLayoutVars>
      </dgm:prSet>
      <dgm:spPr/>
    </dgm:pt>
    <dgm:pt modelId="{2015B7C2-9871-41CB-9EFC-0E433DBF6D50}" type="pres">
      <dgm:prSet presAssocID="{500086BE-996C-4166-A623-3B193531E544}" presName="spacing" presStyleCnt="0"/>
      <dgm:spPr/>
    </dgm:pt>
    <dgm:pt modelId="{2922577E-4880-46DD-9DCF-5F6FFA4923CC}" type="pres">
      <dgm:prSet presAssocID="{A1892445-161D-4CC0-B9A8-8A9EF62CD034}" presName="linNode" presStyleCnt="0"/>
      <dgm:spPr/>
    </dgm:pt>
    <dgm:pt modelId="{FC0FF0DD-5642-404F-BA34-67084197A16A}" type="pres">
      <dgm:prSet presAssocID="{A1892445-161D-4CC0-B9A8-8A9EF62CD034}" presName="parentShp" presStyleLbl="node1" presStyleIdx="1" presStyleCnt="3">
        <dgm:presLayoutVars>
          <dgm:bulletEnabled val="1"/>
        </dgm:presLayoutVars>
      </dgm:prSet>
      <dgm:spPr/>
    </dgm:pt>
    <dgm:pt modelId="{ADF37791-5FF9-49A1-A1B5-938D645069CE}" type="pres">
      <dgm:prSet presAssocID="{A1892445-161D-4CC0-B9A8-8A9EF62CD034}" presName="childShp" presStyleLbl="bgAccFollowNode1" presStyleIdx="1" presStyleCnt="3">
        <dgm:presLayoutVars>
          <dgm:bulletEnabled val="1"/>
        </dgm:presLayoutVars>
      </dgm:prSet>
      <dgm:spPr/>
    </dgm:pt>
    <dgm:pt modelId="{61B7B367-D7A7-4297-82BE-D2050153E553}" type="pres">
      <dgm:prSet presAssocID="{676BECA3-3C86-4307-B9F5-B4852F012F68}" presName="spacing" presStyleCnt="0"/>
      <dgm:spPr/>
    </dgm:pt>
    <dgm:pt modelId="{C9FDDA7A-B6B1-439D-912E-EFE2EA0D62A0}" type="pres">
      <dgm:prSet presAssocID="{8CC8279C-1DAE-431C-B456-21A54FF67280}" presName="linNode" presStyleCnt="0"/>
      <dgm:spPr/>
    </dgm:pt>
    <dgm:pt modelId="{3D626E37-261D-4051-BEE5-7425181F4199}" type="pres">
      <dgm:prSet presAssocID="{8CC8279C-1DAE-431C-B456-21A54FF67280}" presName="parentShp" presStyleLbl="node1" presStyleIdx="2" presStyleCnt="3">
        <dgm:presLayoutVars>
          <dgm:bulletEnabled val="1"/>
        </dgm:presLayoutVars>
      </dgm:prSet>
      <dgm:spPr/>
    </dgm:pt>
    <dgm:pt modelId="{2DA56230-473E-445F-9486-124E473C57CF}" type="pres">
      <dgm:prSet presAssocID="{8CC8279C-1DAE-431C-B456-21A54FF67280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4CE25D06-1BB4-4D7F-99B1-033978BA3217}" srcId="{339AB5C7-EB9F-4D29-9CBF-F57E6C829FFE}" destId="{8CC8279C-1DAE-431C-B456-21A54FF67280}" srcOrd="2" destOrd="0" parTransId="{335C68AE-8AEA-4F47-9EA2-CC35B163F2CF}" sibTransId="{CC445FA4-0421-4D68-8E7D-D13527F44B73}"/>
    <dgm:cxn modelId="{C679CB06-B8CE-4B31-9394-68FB68B83B69}" type="presOf" srcId="{A858C7D7-D0FC-4B17-BE24-81167132338D}" destId="{43E928DB-F376-4586-B189-3CD0672356DE}" srcOrd="0" destOrd="0" presId="urn:microsoft.com/office/officeart/2005/8/layout/vList6"/>
    <dgm:cxn modelId="{AF013D08-5BF9-4245-86D2-96737FA0082C}" srcId="{8CC8279C-1DAE-431C-B456-21A54FF67280}" destId="{669D1C66-EBB3-4176-B2DF-094E3258F359}" srcOrd="0" destOrd="0" parTransId="{0C481A05-C3C7-4779-B5EC-D9ECEA880E26}" sibTransId="{C4D41897-7D19-4F39-A1EC-EC3B4C59E3BE}"/>
    <dgm:cxn modelId="{CD2A6B1B-6C2C-4A28-807D-7499AEF3DFF8}" type="presOf" srcId="{0384CB43-DE0D-4AF7-BEF2-44F5E4E935BF}" destId="{2DA56230-473E-445F-9486-124E473C57CF}" srcOrd="0" destOrd="1" presId="urn:microsoft.com/office/officeart/2005/8/layout/vList6"/>
    <dgm:cxn modelId="{12560724-A027-4C1A-AF5F-694BF2F80C17}" type="presOf" srcId="{9AAD95DB-1D65-4E7A-9167-3219C00F5C11}" destId="{8AEDA40A-EF94-4884-8289-89D98972E1FD}" srcOrd="0" destOrd="1" presId="urn:microsoft.com/office/officeart/2005/8/layout/vList6"/>
    <dgm:cxn modelId="{098AEE27-EBC3-4033-8235-EAFD6EAC7DC8}" type="presOf" srcId="{A1892445-161D-4CC0-B9A8-8A9EF62CD034}" destId="{FC0FF0DD-5642-404F-BA34-67084197A16A}" srcOrd="0" destOrd="0" presId="urn:microsoft.com/office/officeart/2005/8/layout/vList6"/>
    <dgm:cxn modelId="{246F893B-0A89-48CF-A212-246CF46CE00A}" type="presOf" srcId="{EA414771-A08D-40BE-B5B6-B0098C636296}" destId="{8AEDA40A-EF94-4884-8289-89D98972E1FD}" srcOrd="0" destOrd="0" presId="urn:microsoft.com/office/officeart/2005/8/layout/vList6"/>
    <dgm:cxn modelId="{B948F34C-8C20-41D7-84BD-FBFF60E7D1E4}" srcId="{A858C7D7-D0FC-4B17-BE24-81167132338D}" destId="{9AAD95DB-1D65-4E7A-9167-3219C00F5C11}" srcOrd="1" destOrd="0" parTransId="{5906F914-FF64-44F5-918E-DC9AC4CF86EF}" sibTransId="{46CE16B6-EDAE-4ED9-839D-DA4FEDC006EE}"/>
    <dgm:cxn modelId="{2CE15887-6F14-45E1-B7F9-62DFBE45E3DA}" type="presOf" srcId="{669D1C66-EBB3-4176-B2DF-094E3258F359}" destId="{2DA56230-473E-445F-9486-124E473C57CF}" srcOrd="0" destOrd="0" presId="urn:microsoft.com/office/officeart/2005/8/layout/vList6"/>
    <dgm:cxn modelId="{B8B15B8C-E2BE-45DE-8858-853E67CCCBFF}" srcId="{339AB5C7-EB9F-4D29-9CBF-F57E6C829FFE}" destId="{A858C7D7-D0FC-4B17-BE24-81167132338D}" srcOrd="0" destOrd="0" parTransId="{498A6367-FABE-419C-87A8-F84E4DE281F5}" sibTransId="{500086BE-996C-4166-A623-3B193531E544}"/>
    <dgm:cxn modelId="{7CC48A96-D138-43D5-A692-38BFA152DB23}" type="presOf" srcId="{8CC8279C-1DAE-431C-B456-21A54FF67280}" destId="{3D626E37-261D-4051-BEE5-7425181F4199}" srcOrd="0" destOrd="0" presId="urn:microsoft.com/office/officeart/2005/8/layout/vList6"/>
    <dgm:cxn modelId="{DE37EC9B-9FAE-4F4D-93BA-6CF9DC32981E}" srcId="{A1892445-161D-4CC0-B9A8-8A9EF62CD034}" destId="{E1D0E0F8-3820-4525-99C3-F24F45BD49F6}" srcOrd="0" destOrd="0" parTransId="{1A2ECCFD-3CBC-4FC4-A9BD-1F80A879D45F}" sibTransId="{7C6BAD9E-B3A1-4A2C-96E0-F62E1FC7477B}"/>
    <dgm:cxn modelId="{5E97B0A7-B15C-4E65-80A8-ACF1B64F72D2}" type="presOf" srcId="{339AB5C7-EB9F-4D29-9CBF-F57E6C829FFE}" destId="{0234C293-A50D-454C-A5F2-8F1B37EE499D}" srcOrd="0" destOrd="0" presId="urn:microsoft.com/office/officeart/2005/8/layout/vList6"/>
    <dgm:cxn modelId="{DCE64FB7-AE8B-416E-8094-69E0103D15A9}" type="presOf" srcId="{E1D0E0F8-3820-4525-99C3-F24F45BD49F6}" destId="{ADF37791-5FF9-49A1-A1B5-938D645069CE}" srcOrd="0" destOrd="0" presId="urn:microsoft.com/office/officeart/2005/8/layout/vList6"/>
    <dgm:cxn modelId="{5BA15DC9-4958-4B9A-9A45-C1A4BBF663D0}" srcId="{A858C7D7-D0FC-4B17-BE24-81167132338D}" destId="{EA414771-A08D-40BE-B5B6-B0098C636296}" srcOrd="0" destOrd="0" parTransId="{5822C442-D478-411D-830B-0C718F6949FF}" sibTransId="{ABD28314-1553-4054-A286-087D4959DF7C}"/>
    <dgm:cxn modelId="{18D0FFED-9C37-42D1-8B50-D3F26E206BF6}" srcId="{339AB5C7-EB9F-4D29-9CBF-F57E6C829FFE}" destId="{A1892445-161D-4CC0-B9A8-8A9EF62CD034}" srcOrd="1" destOrd="0" parTransId="{702702CF-EAB7-42B9-89CC-84DC06AE11E2}" sibTransId="{676BECA3-3C86-4307-B9F5-B4852F012F68}"/>
    <dgm:cxn modelId="{2F33B9F4-8AE4-4EE8-9C67-8D06BBF0D941}" srcId="{8CC8279C-1DAE-431C-B456-21A54FF67280}" destId="{0384CB43-DE0D-4AF7-BEF2-44F5E4E935BF}" srcOrd="1" destOrd="0" parTransId="{68F17BA5-2407-4B2E-BD70-A79B9A3CC4A3}" sibTransId="{1F6AB5AF-F782-4A9E-8128-54B687905C00}"/>
    <dgm:cxn modelId="{10176C13-DB83-43B4-8E2E-C4E065BAAFE1}" type="presParOf" srcId="{0234C293-A50D-454C-A5F2-8F1B37EE499D}" destId="{EEDC76B7-6A57-45C8-9732-C5795EEA2B1D}" srcOrd="0" destOrd="0" presId="urn:microsoft.com/office/officeart/2005/8/layout/vList6"/>
    <dgm:cxn modelId="{68259995-4A8D-406E-B409-ADA3E5AF91B2}" type="presParOf" srcId="{EEDC76B7-6A57-45C8-9732-C5795EEA2B1D}" destId="{43E928DB-F376-4586-B189-3CD0672356DE}" srcOrd="0" destOrd="0" presId="urn:microsoft.com/office/officeart/2005/8/layout/vList6"/>
    <dgm:cxn modelId="{2D18E83A-C7FE-4756-A5F2-26A166AFCDA2}" type="presParOf" srcId="{EEDC76B7-6A57-45C8-9732-C5795EEA2B1D}" destId="{8AEDA40A-EF94-4884-8289-89D98972E1FD}" srcOrd="1" destOrd="0" presId="urn:microsoft.com/office/officeart/2005/8/layout/vList6"/>
    <dgm:cxn modelId="{F88B63CB-664C-46C1-9A77-6EFFB02B8946}" type="presParOf" srcId="{0234C293-A50D-454C-A5F2-8F1B37EE499D}" destId="{2015B7C2-9871-41CB-9EFC-0E433DBF6D50}" srcOrd="1" destOrd="0" presId="urn:microsoft.com/office/officeart/2005/8/layout/vList6"/>
    <dgm:cxn modelId="{F33BDD64-B210-4F7C-8B95-1AD2C4468252}" type="presParOf" srcId="{0234C293-A50D-454C-A5F2-8F1B37EE499D}" destId="{2922577E-4880-46DD-9DCF-5F6FFA4923CC}" srcOrd="2" destOrd="0" presId="urn:microsoft.com/office/officeart/2005/8/layout/vList6"/>
    <dgm:cxn modelId="{13AA22EC-2D5C-4825-8F53-4E40DF4D0663}" type="presParOf" srcId="{2922577E-4880-46DD-9DCF-5F6FFA4923CC}" destId="{FC0FF0DD-5642-404F-BA34-67084197A16A}" srcOrd="0" destOrd="0" presId="urn:microsoft.com/office/officeart/2005/8/layout/vList6"/>
    <dgm:cxn modelId="{FE4E5B4F-5654-465F-9FC3-1232DF6511B6}" type="presParOf" srcId="{2922577E-4880-46DD-9DCF-5F6FFA4923CC}" destId="{ADF37791-5FF9-49A1-A1B5-938D645069CE}" srcOrd="1" destOrd="0" presId="urn:microsoft.com/office/officeart/2005/8/layout/vList6"/>
    <dgm:cxn modelId="{037C7F48-E435-47C0-A2AF-823211439E77}" type="presParOf" srcId="{0234C293-A50D-454C-A5F2-8F1B37EE499D}" destId="{61B7B367-D7A7-4297-82BE-D2050153E553}" srcOrd="3" destOrd="0" presId="urn:microsoft.com/office/officeart/2005/8/layout/vList6"/>
    <dgm:cxn modelId="{48742720-5AFA-4881-9347-532751E88C93}" type="presParOf" srcId="{0234C293-A50D-454C-A5F2-8F1B37EE499D}" destId="{C9FDDA7A-B6B1-439D-912E-EFE2EA0D62A0}" srcOrd="4" destOrd="0" presId="urn:microsoft.com/office/officeart/2005/8/layout/vList6"/>
    <dgm:cxn modelId="{1A6EEB7D-77E0-443B-A1F4-AEC0E7B630F1}" type="presParOf" srcId="{C9FDDA7A-B6B1-439D-912E-EFE2EA0D62A0}" destId="{3D626E37-261D-4051-BEE5-7425181F4199}" srcOrd="0" destOrd="0" presId="urn:microsoft.com/office/officeart/2005/8/layout/vList6"/>
    <dgm:cxn modelId="{045590C9-6D63-4DB9-A622-AA19020543BD}" type="presParOf" srcId="{C9FDDA7A-B6B1-439D-912E-EFE2EA0D62A0}" destId="{2DA56230-473E-445F-9486-124E473C57C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CA297C-51C8-4BDE-AA56-1CA7A49D984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0773DA0-9B61-405A-8156-E6ED869F7E77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Grupos que pertenciam à classe dos camponeses. </a:t>
          </a:r>
        </a:p>
      </dgm:t>
    </dgm:pt>
    <dgm:pt modelId="{E3160655-71F5-46D3-8331-657C2EC5F72F}" type="parTrans" cxnId="{C4A14F0A-9D4C-4EB0-9AD1-5E153330E601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05762A35-86CB-4097-A4AD-CFAA1D6385C7}" type="sibTrans" cxnId="{C4A14F0A-9D4C-4EB0-9AD1-5E153330E601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1334168D-34E4-4C1D-91C9-D96A55D7C69E}">
      <dgm:prSet phldrT="[Texto]" custT="1"/>
      <dgm:spPr/>
      <dgm:t>
        <a:bodyPr/>
        <a:lstStyle/>
        <a:p>
          <a:r>
            <a:rPr lang="pt-BR" sz="2200" b="1" dirty="0">
              <a:latin typeface="Roboto" pitchFamily="2" charset="0"/>
              <a:ea typeface="Roboto" pitchFamily="2" charset="0"/>
            </a:rPr>
            <a:t>Escravos</a:t>
          </a:r>
          <a:r>
            <a:rPr lang="pt-BR" sz="2200" dirty="0">
              <a:latin typeface="Roboto" pitchFamily="2" charset="0"/>
              <a:ea typeface="Roboto" pitchFamily="2" charset="0"/>
            </a:rPr>
            <a:t>: herança dos tempos romanos, seu número diminuiu ao longo da Idade Média.</a:t>
          </a:r>
        </a:p>
      </dgm:t>
    </dgm:pt>
    <dgm:pt modelId="{39470D5E-E5D9-4762-860F-6BB12B3A0F4B}" type="parTrans" cxnId="{01B96DD1-B129-4AA9-9958-D894F8AA72F0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C02E2442-9DF5-44AB-99F1-6DFDEC449EAE}" type="sibTrans" cxnId="{01B96DD1-B129-4AA9-9958-D894F8AA72F0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0254835F-9E5C-494C-97F1-0CDA28E571FE}">
      <dgm:prSet phldrT="[Texto]" custT="1"/>
      <dgm:spPr/>
      <dgm:t>
        <a:bodyPr/>
        <a:lstStyle/>
        <a:p>
          <a:r>
            <a:rPr lang="pt-BR" sz="2200" b="1" dirty="0">
              <a:latin typeface="Roboto" pitchFamily="2" charset="0"/>
              <a:ea typeface="Roboto" pitchFamily="2" charset="0"/>
            </a:rPr>
            <a:t>Servos</a:t>
          </a:r>
          <a:r>
            <a:rPr lang="pt-BR" sz="2200" dirty="0">
              <a:latin typeface="Roboto" pitchFamily="2" charset="0"/>
              <a:ea typeface="Roboto" pitchFamily="2" charset="0"/>
            </a:rPr>
            <a:t>: estavam ligados à terra onde trabalhavam, mas essa terra não lhes pertencia.</a:t>
          </a:r>
        </a:p>
      </dgm:t>
    </dgm:pt>
    <dgm:pt modelId="{545F6EBC-2B4D-41EE-A833-BC20B09D35B8}" type="parTrans" cxnId="{9181E431-FC4B-4705-A554-6D60A553C9E7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19426C70-1746-457B-9F14-D74575DBA8ED}" type="sibTrans" cxnId="{9181E431-FC4B-4705-A554-6D60A553C9E7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D9DEDF0E-DAAB-4B11-A5DB-C94F40484195}">
      <dgm:prSet phldrT="[Texto]" custT="1"/>
      <dgm:spPr/>
      <dgm:t>
        <a:bodyPr/>
        <a:lstStyle/>
        <a:p>
          <a:r>
            <a:rPr lang="pt-BR" sz="2200" b="1" dirty="0">
              <a:latin typeface="Roboto" pitchFamily="2" charset="0"/>
              <a:ea typeface="Roboto" pitchFamily="2" charset="0"/>
            </a:rPr>
            <a:t>Vilões</a:t>
          </a:r>
          <a:r>
            <a:rPr lang="pt-BR" sz="2200" dirty="0">
              <a:latin typeface="Roboto" pitchFamily="2" charset="0"/>
              <a:ea typeface="Roboto" pitchFamily="2" charset="0"/>
            </a:rPr>
            <a:t>: camponeses livres que entregaram suas terras a um senhor feudal em troca de proteção. </a:t>
          </a:r>
        </a:p>
      </dgm:t>
    </dgm:pt>
    <dgm:pt modelId="{8F3E829E-5EF5-45F9-8355-AE9BFE7E77DA}" type="parTrans" cxnId="{7F2C23FC-A563-4C84-AEA9-F7DACE9C4897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25CB2836-5695-46D7-BF62-BFC9F5B1E129}" type="sibTrans" cxnId="{7F2C23FC-A563-4C84-AEA9-F7DACE9C4897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70971517-6BEE-4A4B-B526-92A84039A0EC}" type="pres">
      <dgm:prSet presAssocID="{8FCA297C-51C8-4BDE-AA56-1CA7A49D98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F1E041-2B8B-4176-82D6-8DF3081F38F2}" type="pres">
      <dgm:prSet presAssocID="{B0773DA0-9B61-405A-8156-E6ED869F7E77}" presName="hierRoot1" presStyleCnt="0">
        <dgm:presLayoutVars>
          <dgm:hierBranch val="init"/>
        </dgm:presLayoutVars>
      </dgm:prSet>
      <dgm:spPr/>
    </dgm:pt>
    <dgm:pt modelId="{8B5CEC6F-3C7D-4D93-80DC-ADCDD360D097}" type="pres">
      <dgm:prSet presAssocID="{B0773DA0-9B61-405A-8156-E6ED869F7E77}" presName="rootComposite1" presStyleCnt="0"/>
      <dgm:spPr/>
    </dgm:pt>
    <dgm:pt modelId="{6BF31E00-E36D-48B6-BE9C-2658C1ED7298}" type="pres">
      <dgm:prSet presAssocID="{B0773DA0-9B61-405A-8156-E6ED869F7E77}" presName="rootText1" presStyleLbl="node0" presStyleIdx="0" presStyleCnt="1" custScaleX="129194" custScaleY="129194">
        <dgm:presLayoutVars>
          <dgm:chPref val="3"/>
        </dgm:presLayoutVars>
      </dgm:prSet>
      <dgm:spPr/>
    </dgm:pt>
    <dgm:pt modelId="{4AB9536A-C19B-463A-8894-A1066139B0E1}" type="pres">
      <dgm:prSet presAssocID="{B0773DA0-9B61-405A-8156-E6ED869F7E77}" presName="rootConnector1" presStyleLbl="node1" presStyleIdx="0" presStyleCnt="0"/>
      <dgm:spPr/>
    </dgm:pt>
    <dgm:pt modelId="{7C422C95-D29A-4D6D-A93D-3A0754E0062B}" type="pres">
      <dgm:prSet presAssocID="{B0773DA0-9B61-405A-8156-E6ED869F7E77}" presName="hierChild2" presStyleCnt="0"/>
      <dgm:spPr/>
    </dgm:pt>
    <dgm:pt modelId="{DED3C178-B476-4E88-A985-72039D259DF5}" type="pres">
      <dgm:prSet presAssocID="{39470D5E-E5D9-4762-860F-6BB12B3A0F4B}" presName="Name64" presStyleLbl="parChTrans1D2" presStyleIdx="0" presStyleCnt="3"/>
      <dgm:spPr/>
    </dgm:pt>
    <dgm:pt modelId="{4F241C74-0D8D-44ED-A4BE-758FB254852E}" type="pres">
      <dgm:prSet presAssocID="{1334168D-34E4-4C1D-91C9-D96A55D7C69E}" presName="hierRoot2" presStyleCnt="0">
        <dgm:presLayoutVars>
          <dgm:hierBranch val="init"/>
        </dgm:presLayoutVars>
      </dgm:prSet>
      <dgm:spPr/>
    </dgm:pt>
    <dgm:pt modelId="{3DC88D0C-9FD5-43ED-A326-00DB3638812A}" type="pres">
      <dgm:prSet presAssocID="{1334168D-34E4-4C1D-91C9-D96A55D7C69E}" presName="rootComposite" presStyleCnt="0"/>
      <dgm:spPr/>
    </dgm:pt>
    <dgm:pt modelId="{6B289F8A-2FD5-4D6D-A2EC-17CB7E378EA0}" type="pres">
      <dgm:prSet presAssocID="{1334168D-34E4-4C1D-91C9-D96A55D7C69E}" presName="rootText" presStyleLbl="node2" presStyleIdx="0" presStyleCnt="3" custScaleX="129194" custScaleY="129194">
        <dgm:presLayoutVars>
          <dgm:chPref val="3"/>
        </dgm:presLayoutVars>
      </dgm:prSet>
      <dgm:spPr/>
    </dgm:pt>
    <dgm:pt modelId="{D9ED497E-264C-464F-8E65-72F99BB76890}" type="pres">
      <dgm:prSet presAssocID="{1334168D-34E4-4C1D-91C9-D96A55D7C69E}" presName="rootConnector" presStyleLbl="node2" presStyleIdx="0" presStyleCnt="3"/>
      <dgm:spPr/>
    </dgm:pt>
    <dgm:pt modelId="{BBAC9C97-ABA7-4DAE-B0A7-82C03465067A}" type="pres">
      <dgm:prSet presAssocID="{1334168D-34E4-4C1D-91C9-D96A55D7C69E}" presName="hierChild4" presStyleCnt="0"/>
      <dgm:spPr/>
    </dgm:pt>
    <dgm:pt modelId="{3879D7B1-ADB2-42C7-8DAA-9C4E73069C1D}" type="pres">
      <dgm:prSet presAssocID="{1334168D-34E4-4C1D-91C9-D96A55D7C69E}" presName="hierChild5" presStyleCnt="0"/>
      <dgm:spPr/>
    </dgm:pt>
    <dgm:pt modelId="{FE386F1F-435A-4AB6-9A3A-CCBCDB3C456A}" type="pres">
      <dgm:prSet presAssocID="{545F6EBC-2B4D-41EE-A833-BC20B09D35B8}" presName="Name64" presStyleLbl="parChTrans1D2" presStyleIdx="1" presStyleCnt="3"/>
      <dgm:spPr/>
    </dgm:pt>
    <dgm:pt modelId="{876F21F7-FFB2-47E3-A251-B4F304772F5C}" type="pres">
      <dgm:prSet presAssocID="{0254835F-9E5C-494C-97F1-0CDA28E571FE}" presName="hierRoot2" presStyleCnt="0">
        <dgm:presLayoutVars>
          <dgm:hierBranch val="init"/>
        </dgm:presLayoutVars>
      </dgm:prSet>
      <dgm:spPr/>
    </dgm:pt>
    <dgm:pt modelId="{4136AC46-F1C8-47FF-84B9-C9AD4E188DB0}" type="pres">
      <dgm:prSet presAssocID="{0254835F-9E5C-494C-97F1-0CDA28E571FE}" presName="rootComposite" presStyleCnt="0"/>
      <dgm:spPr/>
    </dgm:pt>
    <dgm:pt modelId="{055C01B3-EF09-4F61-A70A-057E5AC3412D}" type="pres">
      <dgm:prSet presAssocID="{0254835F-9E5C-494C-97F1-0CDA28E571FE}" presName="rootText" presStyleLbl="node2" presStyleIdx="1" presStyleCnt="3" custScaleX="129194" custScaleY="129194">
        <dgm:presLayoutVars>
          <dgm:chPref val="3"/>
        </dgm:presLayoutVars>
      </dgm:prSet>
      <dgm:spPr/>
    </dgm:pt>
    <dgm:pt modelId="{9BE5F846-E60E-4B03-A94C-170DFAE28F67}" type="pres">
      <dgm:prSet presAssocID="{0254835F-9E5C-494C-97F1-0CDA28E571FE}" presName="rootConnector" presStyleLbl="node2" presStyleIdx="1" presStyleCnt="3"/>
      <dgm:spPr/>
    </dgm:pt>
    <dgm:pt modelId="{9991E22E-EC8E-4688-93C4-374747E00CB0}" type="pres">
      <dgm:prSet presAssocID="{0254835F-9E5C-494C-97F1-0CDA28E571FE}" presName="hierChild4" presStyleCnt="0"/>
      <dgm:spPr/>
    </dgm:pt>
    <dgm:pt modelId="{C5EB9071-CE0E-406A-AD8E-66B9FBCBA6B7}" type="pres">
      <dgm:prSet presAssocID="{0254835F-9E5C-494C-97F1-0CDA28E571FE}" presName="hierChild5" presStyleCnt="0"/>
      <dgm:spPr/>
    </dgm:pt>
    <dgm:pt modelId="{F9F14A7D-398D-410E-87F2-52234AF001BF}" type="pres">
      <dgm:prSet presAssocID="{8F3E829E-5EF5-45F9-8355-AE9BFE7E77DA}" presName="Name64" presStyleLbl="parChTrans1D2" presStyleIdx="2" presStyleCnt="3"/>
      <dgm:spPr/>
    </dgm:pt>
    <dgm:pt modelId="{1A0A5431-9008-4D45-96B6-3080E8DF9874}" type="pres">
      <dgm:prSet presAssocID="{D9DEDF0E-DAAB-4B11-A5DB-C94F40484195}" presName="hierRoot2" presStyleCnt="0">
        <dgm:presLayoutVars>
          <dgm:hierBranch val="init"/>
        </dgm:presLayoutVars>
      </dgm:prSet>
      <dgm:spPr/>
    </dgm:pt>
    <dgm:pt modelId="{91CFB9A6-2DDF-4CD8-813D-64730B28677F}" type="pres">
      <dgm:prSet presAssocID="{D9DEDF0E-DAAB-4B11-A5DB-C94F40484195}" presName="rootComposite" presStyleCnt="0"/>
      <dgm:spPr/>
    </dgm:pt>
    <dgm:pt modelId="{832AC408-29C0-4674-848F-E10C96C085FF}" type="pres">
      <dgm:prSet presAssocID="{D9DEDF0E-DAAB-4B11-A5DB-C94F40484195}" presName="rootText" presStyleLbl="node2" presStyleIdx="2" presStyleCnt="3" custScaleX="129194" custScaleY="129194">
        <dgm:presLayoutVars>
          <dgm:chPref val="3"/>
        </dgm:presLayoutVars>
      </dgm:prSet>
      <dgm:spPr/>
    </dgm:pt>
    <dgm:pt modelId="{7219B9EB-4FB5-49D4-B15F-0903828B6CEA}" type="pres">
      <dgm:prSet presAssocID="{D9DEDF0E-DAAB-4B11-A5DB-C94F40484195}" presName="rootConnector" presStyleLbl="node2" presStyleIdx="2" presStyleCnt="3"/>
      <dgm:spPr/>
    </dgm:pt>
    <dgm:pt modelId="{2F77E8C2-707E-4096-982D-E5A3E9CE9004}" type="pres">
      <dgm:prSet presAssocID="{D9DEDF0E-DAAB-4B11-A5DB-C94F40484195}" presName="hierChild4" presStyleCnt="0"/>
      <dgm:spPr/>
    </dgm:pt>
    <dgm:pt modelId="{C1CCE505-ACEF-4532-99AD-5FF639DE79F0}" type="pres">
      <dgm:prSet presAssocID="{D9DEDF0E-DAAB-4B11-A5DB-C94F40484195}" presName="hierChild5" presStyleCnt="0"/>
      <dgm:spPr/>
    </dgm:pt>
    <dgm:pt modelId="{B47253B7-0476-41A3-9719-0717377EC9C8}" type="pres">
      <dgm:prSet presAssocID="{B0773DA0-9B61-405A-8156-E6ED869F7E77}" presName="hierChild3" presStyleCnt="0"/>
      <dgm:spPr/>
    </dgm:pt>
  </dgm:ptLst>
  <dgm:cxnLst>
    <dgm:cxn modelId="{C4A14F0A-9D4C-4EB0-9AD1-5E153330E601}" srcId="{8FCA297C-51C8-4BDE-AA56-1CA7A49D9849}" destId="{B0773DA0-9B61-405A-8156-E6ED869F7E77}" srcOrd="0" destOrd="0" parTransId="{E3160655-71F5-46D3-8331-657C2EC5F72F}" sibTransId="{05762A35-86CB-4097-A4AD-CFAA1D6385C7}"/>
    <dgm:cxn modelId="{7DB0D61C-043B-4066-B150-17FCC49DAC0A}" type="presOf" srcId="{D9DEDF0E-DAAB-4B11-A5DB-C94F40484195}" destId="{832AC408-29C0-4674-848F-E10C96C085FF}" srcOrd="0" destOrd="0" presId="urn:microsoft.com/office/officeart/2009/3/layout/HorizontalOrganizationChart"/>
    <dgm:cxn modelId="{5FD1F71C-EC67-4DF1-A0ED-5BDE5F4F3C81}" type="presOf" srcId="{D9DEDF0E-DAAB-4B11-A5DB-C94F40484195}" destId="{7219B9EB-4FB5-49D4-B15F-0903828B6CEA}" srcOrd="1" destOrd="0" presId="urn:microsoft.com/office/officeart/2009/3/layout/HorizontalOrganizationChart"/>
    <dgm:cxn modelId="{0516DA20-095E-49B3-8E90-C8FC3A864E1B}" type="presOf" srcId="{8F3E829E-5EF5-45F9-8355-AE9BFE7E77DA}" destId="{F9F14A7D-398D-410E-87F2-52234AF001BF}" srcOrd="0" destOrd="0" presId="urn:microsoft.com/office/officeart/2009/3/layout/HorizontalOrganizationChart"/>
    <dgm:cxn modelId="{9181E431-FC4B-4705-A554-6D60A553C9E7}" srcId="{B0773DA0-9B61-405A-8156-E6ED869F7E77}" destId="{0254835F-9E5C-494C-97F1-0CDA28E571FE}" srcOrd="1" destOrd="0" parTransId="{545F6EBC-2B4D-41EE-A833-BC20B09D35B8}" sibTransId="{19426C70-1746-457B-9F14-D74575DBA8ED}"/>
    <dgm:cxn modelId="{6EC92938-8286-4230-ABE1-6D66E7E86B17}" type="presOf" srcId="{0254835F-9E5C-494C-97F1-0CDA28E571FE}" destId="{9BE5F846-E60E-4B03-A94C-170DFAE28F67}" srcOrd="1" destOrd="0" presId="urn:microsoft.com/office/officeart/2009/3/layout/HorizontalOrganizationChart"/>
    <dgm:cxn modelId="{3C7A4840-B5CE-4F6B-B479-D8BA88F80993}" type="presOf" srcId="{1334168D-34E4-4C1D-91C9-D96A55D7C69E}" destId="{D9ED497E-264C-464F-8E65-72F99BB76890}" srcOrd="1" destOrd="0" presId="urn:microsoft.com/office/officeart/2009/3/layout/HorizontalOrganizationChart"/>
    <dgm:cxn modelId="{F5313E70-AFBB-4AFA-B0CF-AA5F43FD6180}" type="presOf" srcId="{8FCA297C-51C8-4BDE-AA56-1CA7A49D9849}" destId="{70971517-6BEE-4A4B-B526-92A84039A0EC}" srcOrd="0" destOrd="0" presId="urn:microsoft.com/office/officeart/2009/3/layout/HorizontalOrganizationChart"/>
    <dgm:cxn modelId="{A646DB81-8A86-44C2-BDB8-E1067C9D6475}" type="presOf" srcId="{B0773DA0-9B61-405A-8156-E6ED869F7E77}" destId="{4AB9536A-C19B-463A-8894-A1066139B0E1}" srcOrd="1" destOrd="0" presId="urn:microsoft.com/office/officeart/2009/3/layout/HorizontalOrganizationChart"/>
    <dgm:cxn modelId="{27BB7792-ADCA-4B51-BA4C-B1C1C30704FF}" type="presOf" srcId="{39470D5E-E5D9-4762-860F-6BB12B3A0F4B}" destId="{DED3C178-B476-4E88-A985-72039D259DF5}" srcOrd="0" destOrd="0" presId="urn:microsoft.com/office/officeart/2009/3/layout/HorizontalOrganizationChart"/>
    <dgm:cxn modelId="{E5FC2199-2400-4638-B944-C7A9AC24832E}" type="presOf" srcId="{1334168D-34E4-4C1D-91C9-D96A55D7C69E}" destId="{6B289F8A-2FD5-4D6D-A2EC-17CB7E378EA0}" srcOrd="0" destOrd="0" presId="urn:microsoft.com/office/officeart/2009/3/layout/HorizontalOrganizationChart"/>
    <dgm:cxn modelId="{C69EB6B3-6F96-45B1-902E-ECE36DBD3625}" type="presOf" srcId="{B0773DA0-9B61-405A-8156-E6ED869F7E77}" destId="{6BF31E00-E36D-48B6-BE9C-2658C1ED7298}" srcOrd="0" destOrd="0" presId="urn:microsoft.com/office/officeart/2009/3/layout/HorizontalOrganizationChart"/>
    <dgm:cxn modelId="{01B96DD1-B129-4AA9-9958-D894F8AA72F0}" srcId="{B0773DA0-9B61-405A-8156-E6ED869F7E77}" destId="{1334168D-34E4-4C1D-91C9-D96A55D7C69E}" srcOrd="0" destOrd="0" parTransId="{39470D5E-E5D9-4762-860F-6BB12B3A0F4B}" sibTransId="{C02E2442-9DF5-44AB-99F1-6DFDEC449EAE}"/>
    <dgm:cxn modelId="{E92DE2E7-E39E-40A0-984F-504D7927AAAB}" type="presOf" srcId="{0254835F-9E5C-494C-97F1-0CDA28E571FE}" destId="{055C01B3-EF09-4F61-A70A-057E5AC3412D}" srcOrd="0" destOrd="0" presId="urn:microsoft.com/office/officeart/2009/3/layout/HorizontalOrganizationChart"/>
    <dgm:cxn modelId="{2D08B3ED-F1DD-48BC-9DC7-353D4DBA718D}" type="presOf" srcId="{545F6EBC-2B4D-41EE-A833-BC20B09D35B8}" destId="{FE386F1F-435A-4AB6-9A3A-CCBCDB3C456A}" srcOrd="0" destOrd="0" presId="urn:microsoft.com/office/officeart/2009/3/layout/HorizontalOrganizationChart"/>
    <dgm:cxn modelId="{7F2C23FC-A563-4C84-AEA9-F7DACE9C4897}" srcId="{B0773DA0-9B61-405A-8156-E6ED869F7E77}" destId="{D9DEDF0E-DAAB-4B11-A5DB-C94F40484195}" srcOrd="2" destOrd="0" parTransId="{8F3E829E-5EF5-45F9-8355-AE9BFE7E77DA}" sibTransId="{25CB2836-5695-46D7-BF62-BFC9F5B1E129}"/>
    <dgm:cxn modelId="{46C3CB13-549A-46A4-87A8-9AC7291A9588}" type="presParOf" srcId="{70971517-6BEE-4A4B-B526-92A84039A0EC}" destId="{36F1E041-2B8B-4176-82D6-8DF3081F38F2}" srcOrd="0" destOrd="0" presId="urn:microsoft.com/office/officeart/2009/3/layout/HorizontalOrganizationChart"/>
    <dgm:cxn modelId="{A3745DF6-39DB-44B9-A38A-4072E56E3C27}" type="presParOf" srcId="{36F1E041-2B8B-4176-82D6-8DF3081F38F2}" destId="{8B5CEC6F-3C7D-4D93-80DC-ADCDD360D097}" srcOrd="0" destOrd="0" presId="urn:microsoft.com/office/officeart/2009/3/layout/HorizontalOrganizationChart"/>
    <dgm:cxn modelId="{7A958F29-1871-4C6A-8A1C-BA2CE52EF33C}" type="presParOf" srcId="{8B5CEC6F-3C7D-4D93-80DC-ADCDD360D097}" destId="{6BF31E00-E36D-48B6-BE9C-2658C1ED7298}" srcOrd="0" destOrd="0" presId="urn:microsoft.com/office/officeart/2009/3/layout/HorizontalOrganizationChart"/>
    <dgm:cxn modelId="{8ABEC363-F137-43F8-81EE-C5CCF2E0D963}" type="presParOf" srcId="{8B5CEC6F-3C7D-4D93-80DC-ADCDD360D097}" destId="{4AB9536A-C19B-463A-8894-A1066139B0E1}" srcOrd="1" destOrd="0" presId="urn:microsoft.com/office/officeart/2009/3/layout/HorizontalOrganizationChart"/>
    <dgm:cxn modelId="{C3E703FA-1C9C-4C49-842D-477939665705}" type="presParOf" srcId="{36F1E041-2B8B-4176-82D6-8DF3081F38F2}" destId="{7C422C95-D29A-4D6D-A93D-3A0754E0062B}" srcOrd="1" destOrd="0" presId="urn:microsoft.com/office/officeart/2009/3/layout/HorizontalOrganizationChart"/>
    <dgm:cxn modelId="{CCD4E2BC-5569-407B-B4BA-5ECB94D71CB5}" type="presParOf" srcId="{7C422C95-D29A-4D6D-A93D-3A0754E0062B}" destId="{DED3C178-B476-4E88-A985-72039D259DF5}" srcOrd="0" destOrd="0" presId="urn:microsoft.com/office/officeart/2009/3/layout/HorizontalOrganizationChart"/>
    <dgm:cxn modelId="{69B3F622-7244-40C2-8449-B727768353BD}" type="presParOf" srcId="{7C422C95-D29A-4D6D-A93D-3A0754E0062B}" destId="{4F241C74-0D8D-44ED-A4BE-758FB254852E}" srcOrd="1" destOrd="0" presId="urn:microsoft.com/office/officeart/2009/3/layout/HorizontalOrganizationChart"/>
    <dgm:cxn modelId="{D79A7B62-A12E-489E-BF51-37A87C6B85C7}" type="presParOf" srcId="{4F241C74-0D8D-44ED-A4BE-758FB254852E}" destId="{3DC88D0C-9FD5-43ED-A326-00DB3638812A}" srcOrd="0" destOrd="0" presId="urn:microsoft.com/office/officeart/2009/3/layout/HorizontalOrganizationChart"/>
    <dgm:cxn modelId="{816C3527-E04B-4AC1-991D-12B290D3783F}" type="presParOf" srcId="{3DC88D0C-9FD5-43ED-A326-00DB3638812A}" destId="{6B289F8A-2FD5-4D6D-A2EC-17CB7E378EA0}" srcOrd="0" destOrd="0" presId="urn:microsoft.com/office/officeart/2009/3/layout/HorizontalOrganizationChart"/>
    <dgm:cxn modelId="{57B12600-CC15-4B30-B9B3-4BF3940697E9}" type="presParOf" srcId="{3DC88D0C-9FD5-43ED-A326-00DB3638812A}" destId="{D9ED497E-264C-464F-8E65-72F99BB76890}" srcOrd="1" destOrd="0" presId="urn:microsoft.com/office/officeart/2009/3/layout/HorizontalOrganizationChart"/>
    <dgm:cxn modelId="{846820C8-C5E8-42DE-B546-DD16E8E500E8}" type="presParOf" srcId="{4F241C74-0D8D-44ED-A4BE-758FB254852E}" destId="{BBAC9C97-ABA7-4DAE-B0A7-82C03465067A}" srcOrd="1" destOrd="0" presId="urn:microsoft.com/office/officeart/2009/3/layout/HorizontalOrganizationChart"/>
    <dgm:cxn modelId="{75758578-61AF-4423-8939-A328C7B35B16}" type="presParOf" srcId="{4F241C74-0D8D-44ED-A4BE-758FB254852E}" destId="{3879D7B1-ADB2-42C7-8DAA-9C4E73069C1D}" srcOrd="2" destOrd="0" presId="urn:microsoft.com/office/officeart/2009/3/layout/HorizontalOrganizationChart"/>
    <dgm:cxn modelId="{F29069FC-E14B-4E15-872C-185FBB5F0470}" type="presParOf" srcId="{7C422C95-D29A-4D6D-A93D-3A0754E0062B}" destId="{FE386F1F-435A-4AB6-9A3A-CCBCDB3C456A}" srcOrd="2" destOrd="0" presId="urn:microsoft.com/office/officeart/2009/3/layout/HorizontalOrganizationChart"/>
    <dgm:cxn modelId="{94E28D9D-FF32-4538-B4FC-4838AF544201}" type="presParOf" srcId="{7C422C95-D29A-4D6D-A93D-3A0754E0062B}" destId="{876F21F7-FFB2-47E3-A251-B4F304772F5C}" srcOrd="3" destOrd="0" presId="urn:microsoft.com/office/officeart/2009/3/layout/HorizontalOrganizationChart"/>
    <dgm:cxn modelId="{D3A2379A-417A-4C57-870D-8A855BAFC434}" type="presParOf" srcId="{876F21F7-FFB2-47E3-A251-B4F304772F5C}" destId="{4136AC46-F1C8-47FF-84B9-C9AD4E188DB0}" srcOrd="0" destOrd="0" presId="urn:microsoft.com/office/officeart/2009/3/layout/HorizontalOrganizationChart"/>
    <dgm:cxn modelId="{3F5F66B2-7101-4448-86D1-C0AA93633A02}" type="presParOf" srcId="{4136AC46-F1C8-47FF-84B9-C9AD4E188DB0}" destId="{055C01B3-EF09-4F61-A70A-057E5AC3412D}" srcOrd="0" destOrd="0" presId="urn:microsoft.com/office/officeart/2009/3/layout/HorizontalOrganizationChart"/>
    <dgm:cxn modelId="{A0811D57-859B-46E8-B52B-54DC3931E160}" type="presParOf" srcId="{4136AC46-F1C8-47FF-84B9-C9AD4E188DB0}" destId="{9BE5F846-E60E-4B03-A94C-170DFAE28F67}" srcOrd="1" destOrd="0" presId="urn:microsoft.com/office/officeart/2009/3/layout/HorizontalOrganizationChart"/>
    <dgm:cxn modelId="{12F00209-2023-4155-90FE-AFDEAA4C65FC}" type="presParOf" srcId="{876F21F7-FFB2-47E3-A251-B4F304772F5C}" destId="{9991E22E-EC8E-4688-93C4-374747E00CB0}" srcOrd="1" destOrd="0" presId="urn:microsoft.com/office/officeart/2009/3/layout/HorizontalOrganizationChart"/>
    <dgm:cxn modelId="{D26E4A0B-E8D7-48E6-A429-B74CEDC579EB}" type="presParOf" srcId="{876F21F7-FFB2-47E3-A251-B4F304772F5C}" destId="{C5EB9071-CE0E-406A-AD8E-66B9FBCBA6B7}" srcOrd="2" destOrd="0" presId="urn:microsoft.com/office/officeart/2009/3/layout/HorizontalOrganizationChart"/>
    <dgm:cxn modelId="{6EE1DC51-A0F5-4E61-ABC4-7A33249C9D87}" type="presParOf" srcId="{7C422C95-D29A-4D6D-A93D-3A0754E0062B}" destId="{F9F14A7D-398D-410E-87F2-52234AF001BF}" srcOrd="4" destOrd="0" presId="urn:microsoft.com/office/officeart/2009/3/layout/HorizontalOrganizationChart"/>
    <dgm:cxn modelId="{8EA06AE9-D3BB-4F9B-BCD9-81FE455AB56A}" type="presParOf" srcId="{7C422C95-D29A-4D6D-A93D-3A0754E0062B}" destId="{1A0A5431-9008-4D45-96B6-3080E8DF9874}" srcOrd="5" destOrd="0" presId="urn:microsoft.com/office/officeart/2009/3/layout/HorizontalOrganizationChart"/>
    <dgm:cxn modelId="{C587D42C-4E82-4333-8A7C-8E1486441929}" type="presParOf" srcId="{1A0A5431-9008-4D45-96B6-3080E8DF9874}" destId="{91CFB9A6-2DDF-4CD8-813D-64730B28677F}" srcOrd="0" destOrd="0" presId="urn:microsoft.com/office/officeart/2009/3/layout/HorizontalOrganizationChart"/>
    <dgm:cxn modelId="{B5854D07-B343-4ADB-8F38-96C8DACB2295}" type="presParOf" srcId="{91CFB9A6-2DDF-4CD8-813D-64730B28677F}" destId="{832AC408-29C0-4674-848F-E10C96C085FF}" srcOrd="0" destOrd="0" presId="urn:microsoft.com/office/officeart/2009/3/layout/HorizontalOrganizationChart"/>
    <dgm:cxn modelId="{00B6DF10-1331-41B6-BCD6-3D63F5BB3B2E}" type="presParOf" srcId="{91CFB9A6-2DDF-4CD8-813D-64730B28677F}" destId="{7219B9EB-4FB5-49D4-B15F-0903828B6CEA}" srcOrd="1" destOrd="0" presId="urn:microsoft.com/office/officeart/2009/3/layout/HorizontalOrganizationChart"/>
    <dgm:cxn modelId="{5E41D07C-9AF7-4C54-A750-4419DC5BBEF2}" type="presParOf" srcId="{1A0A5431-9008-4D45-96B6-3080E8DF9874}" destId="{2F77E8C2-707E-4096-982D-E5A3E9CE9004}" srcOrd="1" destOrd="0" presId="urn:microsoft.com/office/officeart/2009/3/layout/HorizontalOrganizationChart"/>
    <dgm:cxn modelId="{B0002486-7E21-485A-BFBB-559483C7E173}" type="presParOf" srcId="{1A0A5431-9008-4D45-96B6-3080E8DF9874}" destId="{C1CCE505-ACEF-4532-99AD-5FF639DE79F0}" srcOrd="2" destOrd="0" presId="urn:microsoft.com/office/officeart/2009/3/layout/HorizontalOrganizationChart"/>
    <dgm:cxn modelId="{017493D4-732C-4AF7-BE63-1648A8DC3C94}" type="presParOf" srcId="{36F1E041-2B8B-4176-82D6-8DF3081F38F2}" destId="{B47253B7-0476-41A3-9719-0717377EC9C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24F249-5BA3-49A8-95ED-A8B3EF1A49A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A6AB15-1A88-4EE1-9110-E55CD1715ED0}">
      <dgm:prSet custT="1"/>
      <dgm:spPr/>
      <dgm:t>
        <a:bodyPr/>
        <a:lstStyle/>
        <a:p>
          <a:r>
            <a:rPr lang="en-US" sz="2000" dirty="0"/>
            <a:t>As </a:t>
          </a:r>
          <a:r>
            <a:rPr lang="en-US" sz="2000" dirty="0" err="1"/>
            <a:t>Cruzadas</a:t>
          </a:r>
          <a:r>
            <a:rPr lang="en-US" sz="2000" dirty="0"/>
            <a:t> </a:t>
          </a:r>
          <a:r>
            <a:rPr lang="en-US" sz="2000" dirty="0" err="1"/>
            <a:t>foram</a:t>
          </a:r>
          <a:r>
            <a:rPr lang="en-US" sz="2000" dirty="0"/>
            <a:t> um conjunto de </a:t>
          </a:r>
          <a:r>
            <a:rPr lang="en-US" sz="2000" dirty="0" err="1"/>
            <a:t>expedições</a:t>
          </a:r>
          <a:r>
            <a:rPr lang="en-US" sz="2000" dirty="0"/>
            <a:t> de </a:t>
          </a:r>
          <a:r>
            <a:rPr lang="en-US" sz="2000" dirty="0" err="1"/>
            <a:t>caráter</a:t>
          </a:r>
          <a:r>
            <a:rPr lang="en-US" sz="2000" dirty="0"/>
            <a:t> religioso e </a:t>
          </a:r>
          <a:r>
            <a:rPr lang="en-US" sz="2000" dirty="0" err="1"/>
            <a:t>militar</a:t>
          </a:r>
          <a:r>
            <a:rPr lang="en-US" sz="2000" dirty="0"/>
            <a:t> com o </a:t>
          </a:r>
          <a:r>
            <a:rPr lang="en-US" sz="2000" dirty="0" err="1"/>
            <a:t>objetivo</a:t>
          </a:r>
          <a:r>
            <a:rPr lang="en-US" sz="2000" dirty="0"/>
            <a:t> de </a:t>
          </a:r>
          <a:r>
            <a:rPr lang="en-US" sz="2000" dirty="0" err="1"/>
            <a:t>reconquistar</a:t>
          </a:r>
          <a:r>
            <a:rPr lang="en-US" sz="2000" dirty="0"/>
            <a:t> </a:t>
          </a:r>
          <a:r>
            <a:rPr lang="en-US" sz="2000" dirty="0" err="1"/>
            <a:t>Jerusalém</a:t>
          </a:r>
          <a:r>
            <a:rPr lang="en-US" sz="2000" dirty="0"/>
            <a:t> para a </a:t>
          </a:r>
          <a:r>
            <a:rPr lang="en-US" sz="2000" dirty="0" err="1"/>
            <a:t>cristandade</a:t>
          </a:r>
          <a:r>
            <a:rPr lang="en-US" sz="2000" dirty="0"/>
            <a:t>. </a:t>
          </a:r>
        </a:p>
      </dgm:t>
    </dgm:pt>
    <dgm:pt modelId="{FEAEE074-3101-49CB-BFFF-CAA7F1B8E969}" type="parTrans" cxnId="{F22C48A5-5ED2-4534-A400-3B34613377AF}">
      <dgm:prSet/>
      <dgm:spPr/>
      <dgm:t>
        <a:bodyPr/>
        <a:lstStyle/>
        <a:p>
          <a:endParaRPr lang="en-US"/>
        </a:p>
      </dgm:t>
    </dgm:pt>
    <dgm:pt modelId="{3443BE1A-A885-458B-9BEE-9636C27864DA}" type="sibTrans" cxnId="{F22C48A5-5ED2-4534-A400-3B34613377AF}">
      <dgm:prSet/>
      <dgm:spPr/>
      <dgm:t>
        <a:bodyPr/>
        <a:lstStyle/>
        <a:p>
          <a:endParaRPr lang="en-US"/>
        </a:p>
      </dgm:t>
    </dgm:pt>
    <dgm:pt modelId="{25F6F9F2-2226-4D82-A8CF-6838C7C96208}">
      <dgm:prSet custT="1"/>
      <dgm:spPr/>
      <dgm:t>
        <a:bodyPr/>
        <a:lstStyle/>
        <a:p>
          <a:r>
            <a:rPr lang="en-US" sz="1800" dirty="0"/>
            <a:t>Entre </a:t>
          </a:r>
          <a:r>
            <a:rPr lang="en-US" sz="1800" dirty="0" err="1"/>
            <a:t>os</a:t>
          </a:r>
          <a:r>
            <a:rPr lang="en-US" sz="1800" dirty="0"/>
            <a:t> </a:t>
          </a:r>
          <a:r>
            <a:rPr lang="en-US" sz="1800" dirty="0" err="1"/>
            <a:t>séculos</a:t>
          </a:r>
          <a:r>
            <a:rPr lang="en-US" sz="1800" dirty="0"/>
            <a:t> XI e XIII, </a:t>
          </a:r>
          <a:r>
            <a:rPr lang="en-US" sz="1800" dirty="0" err="1"/>
            <a:t>foram</a:t>
          </a:r>
          <a:r>
            <a:rPr lang="en-US" sz="1800" dirty="0"/>
            <a:t> </a:t>
          </a:r>
          <a:r>
            <a:rPr lang="en-US" sz="1800" dirty="0" err="1"/>
            <a:t>organizadas</a:t>
          </a:r>
          <a:r>
            <a:rPr lang="en-US" sz="1800" dirty="0"/>
            <a:t> </a:t>
          </a:r>
          <a:r>
            <a:rPr lang="en-US" sz="1800" dirty="0" err="1"/>
            <a:t>oito</a:t>
          </a:r>
          <a:r>
            <a:rPr lang="en-US" sz="1800" dirty="0"/>
            <a:t> </a:t>
          </a:r>
          <a:r>
            <a:rPr lang="en-US" sz="1800" dirty="0" err="1"/>
            <a:t>expedições</a:t>
          </a:r>
          <a:r>
            <a:rPr lang="en-US" sz="1800" dirty="0"/>
            <a:t>. </a:t>
          </a:r>
          <a:r>
            <a:rPr lang="en-US" sz="1800" dirty="0" err="1"/>
            <a:t>Muitos</a:t>
          </a:r>
          <a:r>
            <a:rPr lang="en-US" sz="1800" dirty="0"/>
            <a:t> </a:t>
          </a:r>
          <a:r>
            <a:rPr lang="en-US" sz="1800" dirty="0" err="1"/>
            <a:t>cristãos</a:t>
          </a:r>
          <a:r>
            <a:rPr lang="en-US" sz="1800" dirty="0"/>
            <a:t> </a:t>
          </a:r>
          <a:r>
            <a:rPr lang="en-US" sz="1800" dirty="0" err="1"/>
            <a:t>tomavam</a:t>
          </a:r>
          <a:r>
            <a:rPr lang="en-US" sz="1800" dirty="0"/>
            <a:t> </a:t>
          </a:r>
          <a:r>
            <a:rPr lang="en-US" sz="1800" dirty="0" err="1"/>
            <a:t>parte</a:t>
          </a:r>
          <a:r>
            <a:rPr lang="en-US" sz="1800" dirty="0"/>
            <a:t> </a:t>
          </a:r>
          <a:r>
            <a:rPr lang="en-US" sz="1800" dirty="0" err="1"/>
            <a:t>nessas</a:t>
          </a:r>
          <a:r>
            <a:rPr lang="en-US" sz="1800" dirty="0"/>
            <a:t> </a:t>
          </a:r>
          <a:r>
            <a:rPr lang="en-US" sz="1800" dirty="0" err="1"/>
            <a:t>empreitadas</a:t>
          </a:r>
          <a:r>
            <a:rPr lang="en-US" sz="1800" dirty="0"/>
            <a:t> </a:t>
          </a:r>
          <a:r>
            <a:rPr lang="en-US" sz="1800" dirty="0" err="1"/>
            <a:t>por</a:t>
          </a:r>
          <a:r>
            <a:rPr lang="en-US" sz="1800" dirty="0"/>
            <a:t> </a:t>
          </a:r>
          <a:r>
            <a:rPr lang="en-US" sz="1800" dirty="0" err="1"/>
            <a:t>razões</a:t>
          </a:r>
          <a:r>
            <a:rPr lang="en-US" sz="1800" dirty="0"/>
            <a:t> </a:t>
          </a:r>
          <a:r>
            <a:rPr lang="en-US" sz="1800" dirty="0" err="1"/>
            <a:t>religiosas</a:t>
          </a:r>
          <a:r>
            <a:rPr lang="en-US" sz="1800" dirty="0"/>
            <a:t>. </a:t>
          </a:r>
          <a:r>
            <a:rPr lang="en-US" sz="1800" dirty="0" err="1"/>
            <a:t>Outras</a:t>
          </a:r>
          <a:r>
            <a:rPr lang="en-US" sz="1800" dirty="0"/>
            <a:t> </a:t>
          </a:r>
          <a:r>
            <a:rPr lang="en-US" sz="1800" dirty="0" err="1"/>
            <a:t>pessoas</a:t>
          </a:r>
          <a:r>
            <a:rPr lang="en-US" sz="1800" dirty="0"/>
            <a:t> </a:t>
          </a:r>
          <a:r>
            <a:rPr lang="en-US" sz="1800" dirty="0" err="1"/>
            <a:t>sonhavam</a:t>
          </a:r>
          <a:r>
            <a:rPr lang="en-US" sz="1800" dirty="0"/>
            <a:t> com a </a:t>
          </a:r>
          <a:r>
            <a:rPr lang="en-US" sz="1800" dirty="0" err="1"/>
            <a:t>possibilidade</a:t>
          </a:r>
          <a:r>
            <a:rPr lang="en-US" sz="1800" dirty="0"/>
            <a:t> de </a:t>
          </a:r>
          <a:r>
            <a:rPr lang="en-US" sz="1800" dirty="0" err="1"/>
            <a:t>conquistar</a:t>
          </a:r>
          <a:r>
            <a:rPr lang="en-US" sz="1800" dirty="0"/>
            <a:t> </a:t>
          </a:r>
          <a:r>
            <a:rPr lang="en-US" sz="1800" dirty="0" err="1"/>
            <a:t>novas</a:t>
          </a:r>
          <a:r>
            <a:rPr lang="en-US" sz="1800" dirty="0"/>
            <a:t> </a:t>
          </a:r>
          <a:r>
            <a:rPr lang="en-US" sz="1800" dirty="0" err="1"/>
            <a:t>terras</a:t>
          </a:r>
          <a:r>
            <a:rPr lang="en-US" sz="1800" dirty="0"/>
            <a:t> e de </a:t>
          </a:r>
          <a:r>
            <a:rPr lang="en-US" sz="1800" dirty="0" err="1"/>
            <a:t>saquear</a:t>
          </a:r>
          <a:r>
            <a:rPr lang="en-US" sz="1800" dirty="0"/>
            <a:t> as </a:t>
          </a:r>
          <a:r>
            <a:rPr lang="en-US" sz="1800" dirty="0" err="1"/>
            <a:t>cidades</a:t>
          </a:r>
          <a:r>
            <a:rPr lang="en-US" sz="1800" dirty="0"/>
            <a:t> </a:t>
          </a:r>
          <a:r>
            <a:rPr lang="en-US" sz="1800" dirty="0" err="1"/>
            <a:t>encontradas</a:t>
          </a:r>
          <a:r>
            <a:rPr lang="en-US" sz="1800" dirty="0"/>
            <a:t> </a:t>
          </a:r>
          <a:r>
            <a:rPr lang="en-US" sz="1800" dirty="0" err="1"/>
            <a:t>pelo</a:t>
          </a:r>
          <a:r>
            <a:rPr lang="en-US" sz="1800" dirty="0"/>
            <a:t> </a:t>
          </a:r>
          <a:r>
            <a:rPr lang="en-US" sz="1800" dirty="0" err="1"/>
            <a:t>caminho</a:t>
          </a:r>
          <a:r>
            <a:rPr lang="en-US" sz="1800" dirty="0"/>
            <a:t>.</a:t>
          </a:r>
        </a:p>
      </dgm:t>
    </dgm:pt>
    <dgm:pt modelId="{C7F51591-487E-4144-B8A5-0C2FF7267121}" type="parTrans" cxnId="{9CB50CC3-1F0D-4AB5-9A13-2F74A548611A}">
      <dgm:prSet/>
      <dgm:spPr/>
      <dgm:t>
        <a:bodyPr/>
        <a:lstStyle/>
        <a:p>
          <a:endParaRPr lang="en-US"/>
        </a:p>
      </dgm:t>
    </dgm:pt>
    <dgm:pt modelId="{59D9DA73-BA1D-438D-A7C1-ABD46553273C}" type="sibTrans" cxnId="{9CB50CC3-1F0D-4AB5-9A13-2F74A548611A}">
      <dgm:prSet/>
      <dgm:spPr/>
      <dgm:t>
        <a:bodyPr/>
        <a:lstStyle/>
        <a:p>
          <a:endParaRPr lang="en-US"/>
        </a:p>
      </dgm:t>
    </dgm:pt>
    <dgm:pt modelId="{5A359668-ECC8-4894-9707-CCA24D0744E9}">
      <dgm:prSet custT="1"/>
      <dgm:spPr/>
      <dgm:t>
        <a:bodyPr/>
        <a:lstStyle/>
        <a:p>
          <a:r>
            <a:rPr lang="pt-BR" sz="2000" dirty="0"/>
            <a:t>Das Cruzadas também participavam muitos mascates, ambulantes e grandes mercadores, que aproveitavam as incursões na Terra Santa para estabelecer relações comerciais com povos de outros continentes, como Ásia e África.</a:t>
          </a:r>
          <a:endParaRPr lang="en-US" sz="2000" dirty="0"/>
        </a:p>
      </dgm:t>
    </dgm:pt>
    <dgm:pt modelId="{C2DDFD10-AF30-4900-83CE-A96693955915}" type="parTrans" cxnId="{FB10E534-E2CF-492C-9C17-13C75E69A646}">
      <dgm:prSet/>
      <dgm:spPr/>
      <dgm:t>
        <a:bodyPr/>
        <a:lstStyle/>
        <a:p>
          <a:endParaRPr lang="en-US"/>
        </a:p>
      </dgm:t>
    </dgm:pt>
    <dgm:pt modelId="{34AC7459-BEC6-4320-8DFE-3853911B0EAB}" type="sibTrans" cxnId="{FB10E534-E2CF-492C-9C17-13C75E69A646}">
      <dgm:prSet/>
      <dgm:spPr/>
      <dgm:t>
        <a:bodyPr/>
        <a:lstStyle/>
        <a:p>
          <a:endParaRPr lang="en-US"/>
        </a:p>
      </dgm:t>
    </dgm:pt>
    <dgm:pt modelId="{9BDBA53C-5719-4CE8-84FA-E21B4249E595}" type="pres">
      <dgm:prSet presAssocID="{E724F249-5BA3-49A8-95ED-A8B3EF1A49A0}" presName="outerComposite" presStyleCnt="0">
        <dgm:presLayoutVars>
          <dgm:chMax val="5"/>
          <dgm:dir/>
          <dgm:resizeHandles val="exact"/>
        </dgm:presLayoutVars>
      </dgm:prSet>
      <dgm:spPr/>
    </dgm:pt>
    <dgm:pt modelId="{6B4FA542-3CFB-47F9-AAF7-7398EFECF1FE}" type="pres">
      <dgm:prSet presAssocID="{E724F249-5BA3-49A8-95ED-A8B3EF1A49A0}" presName="dummyMaxCanvas" presStyleCnt="0">
        <dgm:presLayoutVars/>
      </dgm:prSet>
      <dgm:spPr/>
    </dgm:pt>
    <dgm:pt modelId="{F911CE82-261A-45B2-8859-E6A1EE4C2D72}" type="pres">
      <dgm:prSet presAssocID="{E724F249-5BA3-49A8-95ED-A8B3EF1A49A0}" presName="ThreeNodes_1" presStyleLbl="node1" presStyleIdx="0" presStyleCnt="3">
        <dgm:presLayoutVars>
          <dgm:bulletEnabled val="1"/>
        </dgm:presLayoutVars>
      </dgm:prSet>
      <dgm:spPr/>
    </dgm:pt>
    <dgm:pt modelId="{34D29B1C-3A3E-4402-8825-2C23967653B1}" type="pres">
      <dgm:prSet presAssocID="{E724F249-5BA3-49A8-95ED-A8B3EF1A49A0}" presName="ThreeNodes_2" presStyleLbl="node1" presStyleIdx="1" presStyleCnt="3">
        <dgm:presLayoutVars>
          <dgm:bulletEnabled val="1"/>
        </dgm:presLayoutVars>
      </dgm:prSet>
      <dgm:spPr/>
    </dgm:pt>
    <dgm:pt modelId="{45804204-8198-46CF-94A1-43B329A5029B}" type="pres">
      <dgm:prSet presAssocID="{E724F249-5BA3-49A8-95ED-A8B3EF1A49A0}" presName="ThreeNodes_3" presStyleLbl="node1" presStyleIdx="2" presStyleCnt="3">
        <dgm:presLayoutVars>
          <dgm:bulletEnabled val="1"/>
        </dgm:presLayoutVars>
      </dgm:prSet>
      <dgm:spPr/>
    </dgm:pt>
    <dgm:pt modelId="{5CA7CEE7-A762-4B0F-B065-67542ECC0FA9}" type="pres">
      <dgm:prSet presAssocID="{E724F249-5BA3-49A8-95ED-A8B3EF1A49A0}" presName="ThreeConn_1-2" presStyleLbl="fgAccFollowNode1" presStyleIdx="0" presStyleCnt="2">
        <dgm:presLayoutVars>
          <dgm:bulletEnabled val="1"/>
        </dgm:presLayoutVars>
      </dgm:prSet>
      <dgm:spPr/>
    </dgm:pt>
    <dgm:pt modelId="{E0B00B7C-4D7B-40FC-A42D-113394F5E84A}" type="pres">
      <dgm:prSet presAssocID="{E724F249-5BA3-49A8-95ED-A8B3EF1A49A0}" presName="ThreeConn_2-3" presStyleLbl="fgAccFollowNode1" presStyleIdx="1" presStyleCnt="2">
        <dgm:presLayoutVars>
          <dgm:bulletEnabled val="1"/>
        </dgm:presLayoutVars>
      </dgm:prSet>
      <dgm:spPr/>
    </dgm:pt>
    <dgm:pt modelId="{A6F398CA-A5C9-42D5-843D-A12638C8DAF9}" type="pres">
      <dgm:prSet presAssocID="{E724F249-5BA3-49A8-95ED-A8B3EF1A49A0}" presName="ThreeNodes_1_text" presStyleLbl="node1" presStyleIdx="2" presStyleCnt="3">
        <dgm:presLayoutVars>
          <dgm:bulletEnabled val="1"/>
        </dgm:presLayoutVars>
      </dgm:prSet>
      <dgm:spPr/>
    </dgm:pt>
    <dgm:pt modelId="{F8031AB3-8A97-4B3D-A098-E3702652526F}" type="pres">
      <dgm:prSet presAssocID="{E724F249-5BA3-49A8-95ED-A8B3EF1A49A0}" presName="ThreeNodes_2_text" presStyleLbl="node1" presStyleIdx="2" presStyleCnt="3">
        <dgm:presLayoutVars>
          <dgm:bulletEnabled val="1"/>
        </dgm:presLayoutVars>
      </dgm:prSet>
      <dgm:spPr/>
    </dgm:pt>
    <dgm:pt modelId="{0F496B55-D665-4B43-8A5A-6539D74C7A98}" type="pres">
      <dgm:prSet presAssocID="{E724F249-5BA3-49A8-95ED-A8B3EF1A49A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6760915-653E-49EC-A2B5-D5AE82DAD361}" type="presOf" srcId="{5AA6AB15-1A88-4EE1-9110-E55CD1715ED0}" destId="{A6F398CA-A5C9-42D5-843D-A12638C8DAF9}" srcOrd="1" destOrd="0" presId="urn:microsoft.com/office/officeart/2005/8/layout/vProcess5"/>
    <dgm:cxn modelId="{E08DFA17-9430-4D51-930B-5E72DF271A99}" type="presOf" srcId="{25F6F9F2-2226-4D82-A8CF-6838C7C96208}" destId="{34D29B1C-3A3E-4402-8825-2C23967653B1}" srcOrd="0" destOrd="0" presId="urn:microsoft.com/office/officeart/2005/8/layout/vProcess5"/>
    <dgm:cxn modelId="{FB10E534-E2CF-492C-9C17-13C75E69A646}" srcId="{E724F249-5BA3-49A8-95ED-A8B3EF1A49A0}" destId="{5A359668-ECC8-4894-9707-CCA24D0744E9}" srcOrd="2" destOrd="0" parTransId="{C2DDFD10-AF30-4900-83CE-A96693955915}" sibTransId="{34AC7459-BEC6-4320-8DFE-3853911B0EAB}"/>
    <dgm:cxn modelId="{5A98A43E-1ACB-4BCA-8186-1FA8B563E1B8}" type="presOf" srcId="{59D9DA73-BA1D-438D-A7C1-ABD46553273C}" destId="{E0B00B7C-4D7B-40FC-A42D-113394F5E84A}" srcOrd="0" destOrd="0" presId="urn:microsoft.com/office/officeart/2005/8/layout/vProcess5"/>
    <dgm:cxn modelId="{2C57A761-847C-4AE5-8B0C-17154EE2CD88}" type="presOf" srcId="{5A359668-ECC8-4894-9707-CCA24D0744E9}" destId="{0F496B55-D665-4B43-8A5A-6539D74C7A98}" srcOrd="1" destOrd="0" presId="urn:microsoft.com/office/officeart/2005/8/layout/vProcess5"/>
    <dgm:cxn modelId="{16037E47-E51D-435C-A2FE-B032616376CB}" type="presOf" srcId="{5AA6AB15-1A88-4EE1-9110-E55CD1715ED0}" destId="{F911CE82-261A-45B2-8859-E6A1EE4C2D72}" srcOrd="0" destOrd="0" presId="urn:microsoft.com/office/officeart/2005/8/layout/vProcess5"/>
    <dgm:cxn modelId="{EB903482-AD9C-49F5-8ECA-2F9551B879CA}" type="presOf" srcId="{5A359668-ECC8-4894-9707-CCA24D0744E9}" destId="{45804204-8198-46CF-94A1-43B329A5029B}" srcOrd="0" destOrd="0" presId="urn:microsoft.com/office/officeart/2005/8/layout/vProcess5"/>
    <dgm:cxn modelId="{F22C48A5-5ED2-4534-A400-3B34613377AF}" srcId="{E724F249-5BA3-49A8-95ED-A8B3EF1A49A0}" destId="{5AA6AB15-1A88-4EE1-9110-E55CD1715ED0}" srcOrd="0" destOrd="0" parTransId="{FEAEE074-3101-49CB-BFFF-CAA7F1B8E969}" sibTransId="{3443BE1A-A885-458B-9BEE-9636C27864DA}"/>
    <dgm:cxn modelId="{878753B7-8D8E-42BD-805A-82EFC096F445}" type="presOf" srcId="{3443BE1A-A885-458B-9BEE-9636C27864DA}" destId="{5CA7CEE7-A762-4B0F-B065-67542ECC0FA9}" srcOrd="0" destOrd="0" presId="urn:microsoft.com/office/officeart/2005/8/layout/vProcess5"/>
    <dgm:cxn modelId="{9CB50CC3-1F0D-4AB5-9A13-2F74A548611A}" srcId="{E724F249-5BA3-49A8-95ED-A8B3EF1A49A0}" destId="{25F6F9F2-2226-4D82-A8CF-6838C7C96208}" srcOrd="1" destOrd="0" parTransId="{C7F51591-487E-4144-B8A5-0C2FF7267121}" sibTransId="{59D9DA73-BA1D-438D-A7C1-ABD46553273C}"/>
    <dgm:cxn modelId="{C63358C3-F232-4324-97E1-38C9345316B2}" type="presOf" srcId="{25F6F9F2-2226-4D82-A8CF-6838C7C96208}" destId="{F8031AB3-8A97-4B3D-A098-E3702652526F}" srcOrd="1" destOrd="0" presId="urn:microsoft.com/office/officeart/2005/8/layout/vProcess5"/>
    <dgm:cxn modelId="{99D891E7-91F3-4D19-B81E-1E9F1F6AE188}" type="presOf" srcId="{E724F249-5BA3-49A8-95ED-A8B3EF1A49A0}" destId="{9BDBA53C-5719-4CE8-84FA-E21B4249E595}" srcOrd="0" destOrd="0" presId="urn:microsoft.com/office/officeart/2005/8/layout/vProcess5"/>
    <dgm:cxn modelId="{20E202A6-0A20-4295-803B-B73382468862}" type="presParOf" srcId="{9BDBA53C-5719-4CE8-84FA-E21B4249E595}" destId="{6B4FA542-3CFB-47F9-AAF7-7398EFECF1FE}" srcOrd="0" destOrd="0" presId="urn:microsoft.com/office/officeart/2005/8/layout/vProcess5"/>
    <dgm:cxn modelId="{12D958C8-452C-4533-B7E2-B51A560DDB92}" type="presParOf" srcId="{9BDBA53C-5719-4CE8-84FA-E21B4249E595}" destId="{F911CE82-261A-45B2-8859-E6A1EE4C2D72}" srcOrd="1" destOrd="0" presId="urn:microsoft.com/office/officeart/2005/8/layout/vProcess5"/>
    <dgm:cxn modelId="{9AD9EFC6-85DE-48FB-943B-CEC32DB44796}" type="presParOf" srcId="{9BDBA53C-5719-4CE8-84FA-E21B4249E595}" destId="{34D29B1C-3A3E-4402-8825-2C23967653B1}" srcOrd="2" destOrd="0" presId="urn:microsoft.com/office/officeart/2005/8/layout/vProcess5"/>
    <dgm:cxn modelId="{8E18701C-EDE2-4AA4-9FBE-B3F45D58D8AE}" type="presParOf" srcId="{9BDBA53C-5719-4CE8-84FA-E21B4249E595}" destId="{45804204-8198-46CF-94A1-43B329A5029B}" srcOrd="3" destOrd="0" presId="urn:microsoft.com/office/officeart/2005/8/layout/vProcess5"/>
    <dgm:cxn modelId="{F7A95FCC-B3E9-42B7-9CEF-8ED831BE311F}" type="presParOf" srcId="{9BDBA53C-5719-4CE8-84FA-E21B4249E595}" destId="{5CA7CEE7-A762-4B0F-B065-67542ECC0FA9}" srcOrd="4" destOrd="0" presId="urn:microsoft.com/office/officeart/2005/8/layout/vProcess5"/>
    <dgm:cxn modelId="{C7371F0E-FF14-4023-8AAB-FCC4DFF7F6C8}" type="presParOf" srcId="{9BDBA53C-5719-4CE8-84FA-E21B4249E595}" destId="{E0B00B7C-4D7B-40FC-A42D-113394F5E84A}" srcOrd="5" destOrd="0" presId="urn:microsoft.com/office/officeart/2005/8/layout/vProcess5"/>
    <dgm:cxn modelId="{EE1E27CA-6FE8-4C60-8028-8F5F86F413F3}" type="presParOf" srcId="{9BDBA53C-5719-4CE8-84FA-E21B4249E595}" destId="{A6F398CA-A5C9-42D5-843D-A12638C8DAF9}" srcOrd="6" destOrd="0" presId="urn:microsoft.com/office/officeart/2005/8/layout/vProcess5"/>
    <dgm:cxn modelId="{E057C93C-0F2C-4184-A1DC-E992068D0C20}" type="presParOf" srcId="{9BDBA53C-5719-4CE8-84FA-E21B4249E595}" destId="{F8031AB3-8A97-4B3D-A098-E3702652526F}" srcOrd="7" destOrd="0" presId="urn:microsoft.com/office/officeart/2005/8/layout/vProcess5"/>
    <dgm:cxn modelId="{301A8D02-CC85-4019-BFD1-EAD47573D480}" type="presParOf" srcId="{9BDBA53C-5719-4CE8-84FA-E21B4249E595}" destId="{0F496B55-D665-4B43-8A5A-6539D74C7A9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24F249-5BA3-49A8-95ED-A8B3EF1A49A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A6AB15-1A88-4EE1-9110-E55CD1715ED0}">
      <dgm:prSet/>
      <dgm:spPr/>
      <dgm:t>
        <a:bodyPr/>
        <a:lstStyle/>
        <a:p>
          <a:r>
            <a:rPr lang="pt-BR" dirty="0"/>
            <a:t>Durante a Baixa Idade Média, muitos camponeses conseguiram comprar sua liberdade dos senhores feudais. Uma vez livres, vários deles mudaram-se para a cidade, onde trabalhavam em oficinas, produzindo diversos tipos de bens e aprimorando as relações comerciais.</a:t>
          </a:r>
          <a:endParaRPr lang="en-US" dirty="0"/>
        </a:p>
      </dgm:t>
    </dgm:pt>
    <dgm:pt modelId="{FEAEE074-3101-49CB-BFFF-CAA7F1B8E969}" type="parTrans" cxnId="{F22C48A5-5ED2-4534-A400-3B34613377AF}">
      <dgm:prSet/>
      <dgm:spPr/>
      <dgm:t>
        <a:bodyPr/>
        <a:lstStyle/>
        <a:p>
          <a:endParaRPr lang="en-US"/>
        </a:p>
      </dgm:t>
    </dgm:pt>
    <dgm:pt modelId="{3443BE1A-A885-458B-9BEE-9636C27864DA}" type="sibTrans" cxnId="{F22C48A5-5ED2-4534-A400-3B34613377AF}">
      <dgm:prSet/>
      <dgm:spPr/>
      <dgm:t>
        <a:bodyPr/>
        <a:lstStyle/>
        <a:p>
          <a:endParaRPr lang="en-US"/>
        </a:p>
      </dgm:t>
    </dgm:pt>
    <dgm:pt modelId="{25F6F9F2-2226-4D82-A8CF-6838C7C96208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reaquecimento do comércio, por sua vez, contribuiu para um renascimento urbano, e, no entorno das grandes feiras, começaram a surgir cidades, conhecidas como burgos. Eram cidades fortificadas, e as pessoas que viviam no interior de suas muralhas eram livres, sem vínculos com os senhores feudais.</a:t>
          </a:r>
          <a:endParaRPr lang="en-US" sz="20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C7F51591-487E-4144-B8A5-0C2FF7267121}" type="parTrans" cxnId="{9CB50CC3-1F0D-4AB5-9A13-2F74A548611A}">
      <dgm:prSet/>
      <dgm:spPr/>
      <dgm:t>
        <a:bodyPr/>
        <a:lstStyle/>
        <a:p>
          <a:endParaRPr lang="en-US"/>
        </a:p>
      </dgm:t>
    </dgm:pt>
    <dgm:pt modelId="{59D9DA73-BA1D-438D-A7C1-ABD46553273C}" type="sibTrans" cxnId="{9CB50CC3-1F0D-4AB5-9A13-2F74A548611A}">
      <dgm:prSet/>
      <dgm:spPr/>
      <dgm:t>
        <a:bodyPr/>
        <a:lstStyle/>
        <a:p>
          <a:endParaRPr lang="en-US"/>
        </a:p>
      </dgm:t>
    </dgm:pt>
    <dgm:pt modelId="{5A359668-ECC8-4894-9707-CCA24D0744E9}">
      <dgm:prSet/>
      <dgm:spPr/>
      <dgm:t>
        <a:bodyPr/>
        <a:lstStyle/>
        <a:p>
          <a:r>
            <a:rPr lang="pt-BR" dirty="0">
              <a:solidFill>
                <a:prstClr val="white"/>
              </a:solidFill>
              <a:latin typeface="Calibri"/>
              <a:ea typeface="+mn-ea"/>
              <a:cs typeface="+mn-cs"/>
            </a:rPr>
            <a:t>Entre os anos 1150 e 1340, a população dos burgos cresceu. Nas cidades mais importantes, a burguesia aumentou sua influência, ocupando cargos políticos e administrativos e controlando as principais atividades comerciais, econômicas e financeiras (bancos).</a:t>
          </a:r>
          <a:endParaRPr lang="en-US" dirty="0"/>
        </a:p>
      </dgm:t>
    </dgm:pt>
    <dgm:pt modelId="{C2DDFD10-AF30-4900-83CE-A96693955915}" type="parTrans" cxnId="{FB10E534-E2CF-492C-9C17-13C75E69A646}">
      <dgm:prSet/>
      <dgm:spPr/>
      <dgm:t>
        <a:bodyPr/>
        <a:lstStyle/>
        <a:p>
          <a:endParaRPr lang="en-US"/>
        </a:p>
      </dgm:t>
    </dgm:pt>
    <dgm:pt modelId="{34AC7459-BEC6-4320-8DFE-3853911B0EAB}" type="sibTrans" cxnId="{FB10E534-E2CF-492C-9C17-13C75E69A646}">
      <dgm:prSet/>
      <dgm:spPr/>
      <dgm:t>
        <a:bodyPr/>
        <a:lstStyle/>
        <a:p>
          <a:endParaRPr lang="en-US"/>
        </a:p>
      </dgm:t>
    </dgm:pt>
    <dgm:pt modelId="{77799327-41F7-4C5B-9F2B-358E96D65387}" type="pres">
      <dgm:prSet presAssocID="{E724F249-5BA3-49A8-95ED-A8B3EF1A49A0}" presName="linear" presStyleCnt="0">
        <dgm:presLayoutVars>
          <dgm:animLvl val="lvl"/>
          <dgm:resizeHandles val="exact"/>
        </dgm:presLayoutVars>
      </dgm:prSet>
      <dgm:spPr/>
    </dgm:pt>
    <dgm:pt modelId="{83A46CD4-FEEE-443D-B9B1-3457DDDFCDFB}" type="pres">
      <dgm:prSet presAssocID="{5AA6AB15-1A88-4EE1-9110-E55CD1715E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79942E-CDE2-4119-AB55-F7F53F1AC206}" type="pres">
      <dgm:prSet presAssocID="{3443BE1A-A885-458B-9BEE-9636C27864DA}" presName="spacer" presStyleCnt="0"/>
      <dgm:spPr/>
    </dgm:pt>
    <dgm:pt modelId="{2D7DFECC-E5AA-4AEA-AB1C-0B5DABAFEB61}" type="pres">
      <dgm:prSet presAssocID="{25F6F9F2-2226-4D82-A8CF-6838C7C962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6AECD3-DEDB-4B9F-AE56-14C88F798664}" type="pres">
      <dgm:prSet presAssocID="{59D9DA73-BA1D-438D-A7C1-ABD46553273C}" presName="spacer" presStyleCnt="0"/>
      <dgm:spPr/>
    </dgm:pt>
    <dgm:pt modelId="{DB876446-F6F7-411B-84AB-B3E6C1369557}" type="pres">
      <dgm:prSet presAssocID="{5A359668-ECC8-4894-9707-CCA24D0744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8F5FC03-5C6D-4670-83F4-C46C0B0B42FC}" type="presOf" srcId="{E724F249-5BA3-49A8-95ED-A8B3EF1A49A0}" destId="{77799327-41F7-4C5B-9F2B-358E96D65387}" srcOrd="0" destOrd="0" presId="urn:microsoft.com/office/officeart/2005/8/layout/vList2"/>
    <dgm:cxn modelId="{3AF77C0A-4D98-4A98-8E93-E03785473DE7}" type="presOf" srcId="{5A359668-ECC8-4894-9707-CCA24D0744E9}" destId="{DB876446-F6F7-411B-84AB-B3E6C1369557}" srcOrd="0" destOrd="0" presId="urn:microsoft.com/office/officeart/2005/8/layout/vList2"/>
    <dgm:cxn modelId="{FB10E534-E2CF-492C-9C17-13C75E69A646}" srcId="{E724F249-5BA3-49A8-95ED-A8B3EF1A49A0}" destId="{5A359668-ECC8-4894-9707-CCA24D0744E9}" srcOrd="2" destOrd="0" parTransId="{C2DDFD10-AF30-4900-83CE-A96693955915}" sibTransId="{34AC7459-BEC6-4320-8DFE-3853911B0EAB}"/>
    <dgm:cxn modelId="{D9FB9252-B137-4ECF-950B-0604878CC905}" type="presOf" srcId="{25F6F9F2-2226-4D82-A8CF-6838C7C96208}" destId="{2D7DFECC-E5AA-4AEA-AB1C-0B5DABAFEB61}" srcOrd="0" destOrd="0" presId="urn:microsoft.com/office/officeart/2005/8/layout/vList2"/>
    <dgm:cxn modelId="{D780059A-F4A2-4DE1-8E15-32A8395B43F8}" type="presOf" srcId="{5AA6AB15-1A88-4EE1-9110-E55CD1715ED0}" destId="{83A46CD4-FEEE-443D-B9B1-3457DDDFCDFB}" srcOrd="0" destOrd="0" presId="urn:microsoft.com/office/officeart/2005/8/layout/vList2"/>
    <dgm:cxn modelId="{F22C48A5-5ED2-4534-A400-3B34613377AF}" srcId="{E724F249-5BA3-49A8-95ED-A8B3EF1A49A0}" destId="{5AA6AB15-1A88-4EE1-9110-E55CD1715ED0}" srcOrd="0" destOrd="0" parTransId="{FEAEE074-3101-49CB-BFFF-CAA7F1B8E969}" sibTransId="{3443BE1A-A885-458B-9BEE-9636C27864DA}"/>
    <dgm:cxn modelId="{9CB50CC3-1F0D-4AB5-9A13-2F74A548611A}" srcId="{E724F249-5BA3-49A8-95ED-A8B3EF1A49A0}" destId="{25F6F9F2-2226-4D82-A8CF-6838C7C96208}" srcOrd="1" destOrd="0" parTransId="{C7F51591-487E-4144-B8A5-0C2FF7267121}" sibTransId="{59D9DA73-BA1D-438D-A7C1-ABD46553273C}"/>
    <dgm:cxn modelId="{46535578-6BE7-43AA-81EE-021426F53356}" type="presParOf" srcId="{77799327-41F7-4C5B-9F2B-358E96D65387}" destId="{83A46CD4-FEEE-443D-B9B1-3457DDDFCDFB}" srcOrd="0" destOrd="0" presId="urn:microsoft.com/office/officeart/2005/8/layout/vList2"/>
    <dgm:cxn modelId="{E5E729AE-6612-4DFD-AE96-A19BA574CC1C}" type="presParOf" srcId="{77799327-41F7-4C5B-9F2B-358E96D65387}" destId="{0F79942E-CDE2-4119-AB55-F7F53F1AC206}" srcOrd="1" destOrd="0" presId="urn:microsoft.com/office/officeart/2005/8/layout/vList2"/>
    <dgm:cxn modelId="{E55830C8-4F32-41B0-B802-675405AEDFC3}" type="presParOf" srcId="{77799327-41F7-4C5B-9F2B-358E96D65387}" destId="{2D7DFECC-E5AA-4AEA-AB1C-0B5DABAFEB61}" srcOrd="2" destOrd="0" presId="urn:microsoft.com/office/officeart/2005/8/layout/vList2"/>
    <dgm:cxn modelId="{974085A8-B262-40D2-AFE2-A794B59156A7}" type="presParOf" srcId="{77799327-41F7-4C5B-9F2B-358E96D65387}" destId="{096AECD3-DEDB-4B9F-AE56-14C88F798664}" srcOrd="3" destOrd="0" presId="urn:microsoft.com/office/officeart/2005/8/layout/vList2"/>
    <dgm:cxn modelId="{73DA91F5-FB73-4DD6-A635-CE9C37CC433C}" type="presParOf" srcId="{77799327-41F7-4C5B-9F2B-358E96D65387}" destId="{DB876446-F6F7-411B-84AB-B3E6C13695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87E02-6626-49C6-A310-E52A03A0BEAE}">
      <dsp:nvSpPr>
        <dsp:cNvPr id="0" name=""/>
        <dsp:cNvSpPr/>
      </dsp:nvSpPr>
      <dsp:spPr>
        <a:xfrm rot="4396374">
          <a:off x="3932014" y="1114495"/>
          <a:ext cx="4834856" cy="3371709"/>
        </a:xfrm>
        <a:prstGeom prst="swooshArrow">
          <a:avLst>
            <a:gd name="adj1" fmla="val 16310"/>
            <a:gd name="adj2" fmla="val 313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D924A-0793-4EE9-8744-C16B4AA61D93}">
      <dsp:nvSpPr>
        <dsp:cNvPr id="0" name=""/>
        <dsp:cNvSpPr/>
      </dsp:nvSpPr>
      <dsp:spPr>
        <a:xfrm>
          <a:off x="5949552" y="1704853"/>
          <a:ext cx="122095" cy="122095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3604D-E2D3-44B5-9E73-D3A89A6FE9B9}">
      <dsp:nvSpPr>
        <dsp:cNvPr id="0" name=""/>
        <dsp:cNvSpPr/>
      </dsp:nvSpPr>
      <dsp:spPr>
        <a:xfrm>
          <a:off x="7012901" y="2741542"/>
          <a:ext cx="122095" cy="122095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4A6EE-D96B-41F9-8354-E999BBC9FAEF}">
      <dsp:nvSpPr>
        <dsp:cNvPr id="0" name=""/>
        <dsp:cNvSpPr/>
      </dsp:nvSpPr>
      <dsp:spPr>
        <a:xfrm>
          <a:off x="1093969" y="95247"/>
          <a:ext cx="7307344" cy="89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itchFamily="2" charset="0"/>
              <a:ea typeface="Roboto" pitchFamily="2" charset="0"/>
            </a:rPr>
            <a:t>Marco inicial</a:t>
          </a:r>
          <a:r>
            <a:rPr lang="pt-BR" sz="2200" kern="1200" dirty="0">
              <a:latin typeface="Roboto" pitchFamily="2" charset="0"/>
              <a:ea typeface="Roboto" pitchFamily="2" charset="0"/>
            </a:rPr>
            <a:t>: a queda do Império Romano do Ocidente, em 476. </a:t>
          </a:r>
        </a:p>
      </dsp:txBody>
      <dsp:txXfrm>
        <a:off x="1093969" y="95247"/>
        <a:ext cx="7307344" cy="896112"/>
      </dsp:txXfrm>
    </dsp:sp>
    <dsp:sp modelId="{FA75BF3A-A5EF-409B-AD54-F1906EA4F319}">
      <dsp:nvSpPr>
        <dsp:cNvPr id="0" name=""/>
        <dsp:cNvSpPr/>
      </dsp:nvSpPr>
      <dsp:spPr>
        <a:xfrm>
          <a:off x="6612443" y="1215732"/>
          <a:ext cx="3603614" cy="89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Desenvolvimento de algumas das atuais nações europeias. </a:t>
          </a:r>
        </a:p>
      </dsp:txBody>
      <dsp:txXfrm>
        <a:off x="6612443" y="1215732"/>
        <a:ext cx="3603614" cy="896112"/>
      </dsp:txXfrm>
    </dsp:sp>
    <dsp:sp modelId="{0EBE0A29-3114-4056-90F1-49000E16A3EB}">
      <dsp:nvSpPr>
        <dsp:cNvPr id="0" name=""/>
        <dsp:cNvSpPr/>
      </dsp:nvSpPr>
      <dsp:spPr>
        <a:xfrm>
          <a:off x="3355246" y="2305050"/>
          <a:ext cx="3080385" cy="89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Surgimento de algumas línguas atualmente faladas.  </a:t>
          </a:r>
        </a:p>
      </dsp:txBody>
      <dsp:txXfrm>
        <a:off x="3355246" y="2305050"/>
        <a:ext cx="3080385" cy="896112"/>
      </dsp:txXfrm>
    </dsp:sp>
    <dsp:sp modelId="{D2271B68-C6B7-43DE-9F39-2A9B4BC7583A}">
      <dsp:nvSpPr>
        <dsp:cNvPr id="0" name=""/>
        <dsp:cNvSpPr/>
      </dsp:nvSpPr>
      <dsp:spPr>
        <a:xfrm>
          <a:off x="6688284" y="4704588"/>
          <a:ext cx="3080385" cy="89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itchFamily="2" charset="0"/>
              <a:ea typeface="Roboto" pitchFamily="2" charset="0"/>
            </a:rPr>
            <a:t>Marco final</a:t>
          </a:r>
          <a:r>
            <a:rPr lang="pt-BR" sz="2200" kern="1200" dirty="0">
              <a:latin typeface="Roboto" pitchFamily="2" charset="0"/>
              <a:ea typeface="Roboto" pitchFamily="2" charset="0"/>
            </a:rPr>
            <a:t>: a conquista de Constantinopla em 1453. </a:t>
          </a:r>
        </a:p>
      </dsp:txBody>
      <dsp:txXfrm>
        <a:off x="6688284" y="4704588"/>
        <a:ext cx="3080385" cy="896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8CA71-BCF2-4B3E-A083-4E8DDD5E8A3F}">
      <dsp:nvSpPr>
        <dsp:cNvPr id="0" name=""/>
        <dsp:cNvSpPr/>
      </dsp:nvSpPr>
      <dsp:spPr>
        <a:xfrm>
          <a:off x="0" y="170259"/>
          <a:ext cx="3548062" cy="21288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Roboto" pitchFamily="2" charset="0"/>
              <a:ea typeface="Roboto" pitchFamily="2" charset="0"/>
            </a:rPr>
            <a:t>Nos reinos germânicos, grande parte da população vivia no campo. </a:t>
          </a:r>
          <a:endParaRPr lang="pt-BR" sz="2400" kern="1200" dirty="0">
            <a:latin typeface="Roboto" pitchFamily="2" charset="0"/>
            <a:ea typeface="Roboto" pitchFamily="2" charset="0"/>
          </a:endParaRPr>
        </a:p>
      </dsp:txBody>
      <dsp:txXfrm>
        <a:off x="0" y="170259"/>
        <a:ext cx="3548062" cy="2128837"/>
      </dsp:txXfrm>
    </dsp:sp>
    <dsp:sp modelId="{74374E40-8EB6-4ADC-8EF8-8DD3EAA6789E}">
      <dsp:nvSpPr>
        <dsp:cNvPr id="0" name=""/>
        <dsp:cNvSpPr/>
      </dsp:nvSpPr>
      <dsp:spPr>
        <a:xfrm>
          <a:off x="3902868" y="170259"/>
          <a:ext cx="3548062" cy="2128837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Roboto" pitchFamily="2" charset="0"/>
              <a:ea typeface="Roboto" pitchFamily="2" charset="0"/>
            </a:rPr>
            <a:t>Comércio era limitado, assim como a circulação de moedas. </a:t>
          </a:r>
          <a:endParaRPr lang="pt-BR" sz="2400" kern="1200" dirty="0">
            <a:latin typeface="Roboto" pitchFamily="2" charset="0"/>
            <a:ea typeface="Roboto" pitchFamily="2" charset="0"/>
          </a:endParaRPr>
        </a:p>
      </dsp:txBody>
      <dsp:txXfrm>
        <a:off x="3902868" y="170259"/>
        <a:ext cx="3548062" cy="2128837"/>
      </dsp:txXfrm>
    </dsp:sp>
    <dsp:sp modelId="{B12B96FA-F028-4FA9-8CB1-F79A477B78FB}">
      <dsp:nvSpPr>
        <dsp:cNvPr id="0" name=""/>
        <dsp:cNvSpPr/>
      </dsp:nvSpPr>
      <dsp:spPr>
        <a:xfrm>
          <a:off x="7805737" y="170259"/>
          <a:ext cx="3548062" cy="2128837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Roboto" pitchFamily="2" charset="0"/>
              <a:ea typeface="Roboto" pitchFamily="2" charset="0"/>
            </a:rPr>
            <a:t>A posse da terra tornou-se o principal símbolo de poder e riqueza. </a:t>
          </a:r>
          <a:endParaRPr lang="pt-BR" sz="2400" kern="1200" dirty="0">
            <a:latin typeface="Roboto" pitchFamily="2" charset="0"/>
            <a:ea typeface="Roboto" pitchFamily="2" charset="0"/>
          </a:endParaRPr>
        </a:p>
      </dsp:txBody>
      <dsp:txXfrm>
        <a:off x="7805737" y="170259"/>
        <a:ext cx="3548062" cy="2128837"/>
      </dsp:txXfrm>
    </dsp:sp>
    <dsp:sp modelId="{6A25DB1E-EF72-474E-8CD9-37062483ACCE}">
      <dsp:nvSpPr>
        <dsp:cNvPr id="0" name=""/>
        <dsp:cNvSpPr/>
      </dsp:nvSpPr>
      <dsp:spPr>
        <a:xfrm>
          <a:off x="1951434" y="2653903"/>
          <a:ext cx="3548062" cy="2128837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Roboto" pitchFamily="2" charset="0"/>
              <a:ea typeface="Roboto" pitchFamily="2" charset="0"/>
            </a:rPr>
            <a:t>Os donos da terra eram nobres conhecidos como senhores feudais, que pertenciam à nobreza. </a:t>
          </a:r>
          <a:endParaRPr lang="pt-BR" sz="2400" kern="1200" dirty="0">
            <a:latin typeface="Roboto" pitchFamily="2" charset="0"/>
            <a:ea typeface="Roboto" pitchFamily="2" charset="0"/>
          </a:endParaRPr>
        </a:p>
      </dsp:txBody>
      <dsp:txXfrm>
        <a:off x="1951434" y="2653903"/>
        <a:ext cx="3548062" cy="2128837"/>
      </dsp:txXfrm>
    </dsp:sp>
    <dsp:sp modelId="{4EDE6B36-1E29-4F80-9074-8638A3F27B1A}">
      <dsp:nvSpPr>
        <dsp:cNvPr id="0" name=""/>
        <dsp:cNvSpPr/>
      </dsp:nvSpPr>
      <dsp:spPr>
        <a:xfrm>
          <a:off x="5854303" y="2653903"/>
          <a:ext cx="3548062" cy="212883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>
            <a:latin typeface="Roboto" pitchFamily="2" charset="0"/>
            <a:ea typeface="Roboto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Roboto" pitchFamily="2" charset="0"/>
              <a:ea typeface="Roboto" pitchFamily="2" charset="0"/>
            </a:rPr>
            <a:t>Sua propriedade recebia o nome de feudo.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Roboto" pitchFamily="2" charset="0"/>
              <a:ea typeface="Roboto" pitchFamily="2" charset="0"/>
            </a:rPr>
            <a:t>  </a:t>
          </a:r>
          <a:endParaRPr lang="pt-BR" sz="2400" kern="1200" dirty="0">
            <a:latin typeface="Roboto" pitchFamily="2" charset="0"/>
            <a:ea typeface="Roboto" pitchFamily="2" charset="0"/>
          </a:endParaRPr>
        </a:p>
      </dsp:txBody>
      <dsp:txXfrm>
        <a:off x="5854303" y="2653903"/>
        <a:ext cx="3548062" cy="2128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B3798-13B1-4284-A551-99312412E3D9}">
      <dsp:nvSpPr>
        <dsp:cNvPr id="0" name=""/>
        <dsp:cNvSpPr/>
      </dsp:nvSpPr>
      <dsp:spPr>
        <a:xfrm>
          <a:off x="803097" y="0"/>
          <a:ext cx="4973785" cy="4290483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304FF-8C1F-4F6A-A5EA-7C5CDD108D24}">
      <dsp:nvSpPr>
        <dsp:cNvPr id="0" name=""/>
        <dsp:cNvSpPr/>
      </dsp:nvSpPr>
      <dsp:spPr>
        <a:xfrm>
          <a:off x="2875746" y="431352"/>
          <a:ext cx="6170027" cy="1015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itchFamily="2" charset="0"/>
              <a:ea typeface="Roboto" pitchFamily="2" charset="0"/>
            </a:rPr>
            <a:t>Nobreza</a:t>
          </a:r>
          <a:r>
            <a:rPr lang="pt-BR" sz="2200" kern="1200" dirty="0">
              <a:latin typeface="Roboto" pitchFamily="2" charset="0"/>
              <a:ea typeface="Roboto" pitchFamily="2" charset="0"/>
            </a:rPr>
            <a:t>: formada por reis, condes, marqueses, duques e barões. Dedicava-se à guerra e à defesa de seus territórios. </a:t>
          </a:r>
        </a:p>
      </dsp:txBody>
      <dsp:txXfrm>
        <a:off x="2925325" y="480931"/>
        <a:ext cx="6070869" cy="916479"/>
      </dsp:txXfrm>
    </dsp:sp>
    <dsp:sp modelId="{30374C72-4496-4385-A768-67B9E0BEF03E}">
      <dsp:nvSpPr>
        <dsp:cNvPr id="0" name=""/>
        <dsp:cNvSpPr/>
      </dsp:nvSpPr>
      <dsp:spPr>
        <a:xfrm>
          <a:off x="2875746" y="1573945"/>
          <a:ext cx="6170027" cy="1015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itchFamily="2" charset="0"/>
              <a:ea typeface="Roboto" pitchFamily="2" charset="0"/>
            </a:rPr>
            <a:t>Clero:</a:t>
          </a:r>
          <a:r>
            <a:rPr lang="pt-BR" sz="2200" kern="1200" dirty="0">
              <a:latin typeface="Roboto" pitchFamily="2" charset="0"/>
              <a:ea typeface="Roboto" pitchFamily="2" charset="0"/>
            </a:rPr>
            <a:t> formado por membros da Igreja (alto clero e baixo clero).</a:t>
          </a:r>
        </a:p>
      </dsp:txBody>
      <dsp:txXfrm>
        <a:off x="2925325" y="1623524"/>
        <a:ext cx="6070869" cy="916479"/>
      </dsp:txXfrm>
    </dsp:sp>
    <dsp:sp modelId="{434F1393-B03D-41D2-B9B6-D13AC6B88C89}">
      <dsp:nvSpPr>
        <dsp:cNvPr id="0" name=""/>
        <dsp:cNvSpPr/>
      </dsp:nvSpPr>
      <dsp:spPr>
        <a:xfrm>
          <a:off x="2875746" y="2716537"/>
          <a:ext cx="6170027" cy="1015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b="1" kern="1200" dirty="0">
            <a:latin typeface="Roboto" pitchFamily="2" charset="0"/>
            <a:ea typeface="Roboto" pitchFamily="2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itchFamily="2" charset="0"/>
              <a:ea typeface="Roboto" pitchFamily="2" charset="0"/>
            </a:rPr>
            <a:t>Camponeses</a:t>
          </a:r>
          <a:r>
            <a:rPr lang="pt-BR" sz="2200" kern="1200" dirty="0">
              <a:latin typeface="Roboto" pitchFamily="2" charset="0"/>
              <a:ea typeface="Roboto" pitchFamily="2" charset="0"/>
            </a:rPr>
            <a:t>: formados pelos servos, que trabalhavam nas terras do senhor, pelos vilões e pelos escravos.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>
            <a:latin typeface="Roboto" pitchFamily="2" charset="0"/>
            <a:ea typeface="Roboto" pitchFamily="2" charset="0"/>
          </a:endParaRPr>
        </a:p>
      </dsp:txBody>
      <dsp:txXfrm>
        <a:off x="2925325" y="2766116"/>
        <a:ext cx="6070869" cy="916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5F34D-220D-45C1-815A-67FCEA7EA0B9}">
      <dsp:nvSpPr>
        <dsp:cNvPr id="0" name=""/>
        <dsp:cNvSpPr/>
      </dsp:nvSpPr>
      <dsp:spPr>
        <a:xfrm rot="5400000">
          <a:off x="5228896" y="-2170880"/>
          <a:ext cx="2325291" cy="666902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Doava as terras ao vassalo e dividia com ele os espólios de guerra.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Em troca, contava com a fidelidade e a prestação de obrigações por parte de seu vassalo.</a:t>
          </a:r>
        </a:p>
      </dsp:txBody>
      <dsp:txXfrm rot="-5400000">
        <a:off x="3057030" y="114497"/>
        <a:ext cx="6555513" cy="2098269"/>
      </dsp:txXfrm>
    </dsp:sp>
    <dsp:sp modelId="{DF40E829-BDBD-42E0-BEA7-BE2C0A42DFE5}">
      <dsp:nvSpPr>
        <dsp:cNvPr id="0" name=""/>
        <dsp:cNvSpPr/>
      </dsp:nvSpPr>
      <dsp:spPr>
        <a:xfrm>
          <a:off x="694295" y="261767"/>
          <a:ext cx="2362735" cy="1803728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Suserano</a:t>
          </a:r>
        </a:p>
      </dsp:txBody>
      <dsp:txXfrm>
        <a:off x="782346" y="349818"/>
        <a:ext cx="2186633" cy="1627626"/>
      </dsp:txXfrm>
    </dsp:sp>
    <dsp:sp modelId="{436E8F8C-8FF2-419F-80A4-832919F98806}">
      <dsp:nvSpPr>
        <dsp:cNvPr id="0" name=""/>
        <dsp:cNvSpPr/>
      </dsp:nvSpPr>
      <dsp:spPr>
        <a:xfrm rot="5400000">
          <a:off x="5488738" y="-32275"/>
          <a:ext cx="1661257" cy="666902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Nobre que se vinculava a outro nobre mais poderoso.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Em troca, recebiam proteção e terras. </a:t>
          </a:r>
        </a:p>
      </dsp:txBody>
      <dsp:txXfrm rot="-5400000">
        <a:off x="2984855" y="2552704"/>
        <a:ext cx="6587928" cy="1499065"/>
      </dsp:txXfrm>
    </dsp:sp>
    <dsp:sp modelId="{7351EB8F-301B-4F23-8FB8-DB8FB1B0975B}">
      <dsp:nvSpPr>
        <dsp:cNvPr id="0" name=""/>
        <dsp:cNvSpPr/>
      </dsp:nvSpPr>
      <dsp:spPr>
        <a:xfrm>
          <a:off x="730374" y="2618106"/>
          <a:ext cx="2290559" cy="1340297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Vassalo</a:t>
          </a:r>
        </a:p>
      </dsp:txBody>
      <dsp:txXfrm>
        <a:off x="795802" y="2683534"/>
        <a:ext cx="2159703" cy="1209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518E9-58A7-41EB-9DB3-03613CC7A317}">
      <dsp:nvSpPr>
        <dsp:cNvPr id="0" name=""/>
        <dsp:cNvSpPr/>
      </dsp:nvSpPr>
      <dsp:spPr>
        <a:xfrm>
          <a:off x="0" y="0"/>
          <a:ext cx="5777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201AF-8D87-4C52-8549-79CD84569FDF}">
      <dsp:nvSpPr>
        <dsp:cNvPr id="0" name=""/>
        <dsp:cNvSpPr/>
      </dsp:nvSpPr>
      <dsp:spPr>
        <a:xfrm>
          <a:off x="0" y="0"/>
          <a:ext cx="1874789" cy="357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Roboto" pitchFamily="2" charset="0"/>
              <a:ea typeface="Roboto" pitchFamily="2" charset="0"/>
            </a:rPr>
            <a:t>Nos feudos</a:t>
          </a:r>
        </a:p>
      </dsp:txBody>
      <dsp:txXfrm>
        <a:off x="0" y="0"/>
        <a:ext cx="1874789" cy="3572390"/>
      </dsp:txXfrm>
    </dsp:sp>
    <dsp:sp modelId="{9E261264-751E-444C-9238-A6B166E2EDE8}">
      <dsp:nvSpPr>
        <dsp:cNvPr id="0" name=""/>
        <dsp:cNvSpPr/>
      </dsp:nvSpPr>
      <dsp:spPr>
        <a:xfrm>
          <a:off x="1947906" y="55818"/>
          <a:ext cx="3826439" cy="1116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Camponeses trocavam produtos entre si. </a:t>
          </a:r>
        </a:p>
      </dsp:txBody>
      <dsp:txXfrm>
        <a:off x="1947906" y="55818"/>
        <a:ext cx="3826439" cy="1116371"/>
      </dsp:txXfrm>
    </dsp:sp>
    <dsp:sp modelId="{2EDC2F38-36E3-4EFC-BBBF-03FB37F83CCF}">
      <dsp:nvSpPr>
        <dsp:cNvPr id="0" name=""/>
        <dsp:cNvSpPr/>
      </dsp:nvSpPr>
      <dsp:spPr>
        <a:xfrm>
          <a:off x="1874789" y="1172190"/>
          <a:ext cx="3899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EA1A9-BCE4-4E41-8C11-638B750CF900}">
      <dsp:nvSpPr>
        <dsp:cNvPr id="0" name=""/>
        <dsp:cNvSpPr/>
      </dsp:nvSpPr>
      <dsp:spPr>
        <a:xfrm>
          <a:off x="1947906" y="1228009"/>
          <a:ext cx="3826439" cy="1116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Pecuária era importante nos feudos. </a:t>
          </a:r>
        </a:p>
      </dsp:txBody>
      <dsp:txXfrm>
        <a:off x="1947906" y="1228009"/>
        <a:ext cx="3826439" cy="1116371"/>
      </dsp:txXfrm>
    </dsp:sp>
    <dsp:sp modelId="{CCE681BC-CBC7-4E68-8924-92AA646E1E69}">
      <dsp:nvSpPr>
        <dsp:cNvPr id="0" name=""/>
        <dsp:cNvSpPr/>
      </dsp:nvSpPr>
      <dsp:spPr>
        <a:xfrm>
          <a:off x="1874789" y="2344380"/>
          <a:ext cx="3899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DDE8E-444E-4B38-AE8D-555AC8EA5DB2}">
      <dsp:nvSpPr>
        <dsp:cNvPr id="0" name=""/>
        <dsp:cNvSpPr/>
      </dsp:nvSpPr>
      <dsp:spPr>
        <a:xfrm>
          <a:off x="1947906" y="2400199"/>
          <a:ext cx="3826439" cy="1116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Artesanato era praticado por profissionais como ferreiros e tecelões. </a:t>
          </a:r>
        </a:p>
      </dsp:txBody>
      <dsp:txXfrm>
        <a:off x="1947906" y="2400199"/>
        <a:ext cx="3826439" cy="1116371"/>
      </dsp:txXfrm>
    </dsp:sp>
    <dsp:sp modelId="{379DDA7D-C38D-4105-847C-D5FE48FD8111}">
      <dsp:nvSpPr>
        <dsp:cNvPr id="0" name=""/>
        <dsp:cNvSpPr/>
      </dsp:nvSpPr>
      <dsp:spPr>
        <a:xfrm>
          <a:off x="1874789" y="3516571"/>
          <a:ext cx="3899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DA40A-EF94-4884-8289-89D98972E1FD}">
      <dsp:nvSpPr>
        <dsp:cNvPr id="0" name=""/>
        <dsp:cNvSpPr/>
      </dsp:nvSpPr>
      <dsp:spPr>
        <a:xfrm>
          <a:off x="4472939" y="0"/>
          <a:ext cx="6709410" cy="12430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>
              <a:latin typeface="Roboto" pitchFamily="2" charset="0"/>
              <a:ea typeface="Roboto" pitchFamily="2" charset="0"/>
            </a:rPr>
            <a:t>Assessores e funcionários administrativos dos reis. </a:t>
          </a:r>
          <a:endParaRPr lang="pt-BR" sz="2200" kern="1200" dirty="0">
            <a:latin typeface="Roboto" pitchFamily="2" charset="0"/>
            <a:ea typeface="Roboto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>
              <a:latin typeface="Roboto" pitchFamily="2" charset="0"/>
              <a:ea typeface="Roboto" pitchFamily="2" charset="0"/>
            </a:rPr>
            <a:t>Presença de religiosos e capelas nos feudos. </a:t>
          </a:r>
          <a:endParaRPr lang="pt-BR" sz="2200" kern="1200" dirty="0">
            <a:latin typeface="Roboto" pitchFamily="2" charset="0"/>
            <a:ea typeface="Roboto" pitchFamily="2" charset="0"/>
          </a:endParaRPr>
        </a:p>
      </dsp:txBody>
      <dsp:txXfrm>
        <a:off x="4472939" y="155381"/>
        <a:ext cx="6243268" cy="932284"/>
      </dsp:txXfrm>
    </dsp:sp>
    <dsp:sp modelId="{43E928DB-F376-4586-B189-3CD0672356DE}">
      <dsp:nvSpPr>
        <dsp:cNvPr id="0" name=""/>
        <dsp:cNvSpPr/>
      </dsp:nvSpPr>
      <dsp:spPr>
        <a:xfrm>
          <a:off x="0" y="0"/>
          <a:ext cx="4472940" cy="12430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Roboto" pitchFamily="2" charset="0"/>
              <a:ea typeface="Roboto" pitchFamily="2" charset="0"/>
            </a:rPr>
            <a:t>Igreja e Política</a:t>
          </a:r>
          <a:endParaRPr lang="pt-BR" sz="2200" kern="1200" dirty="0">
            <a:latin typeface="Roboto" pitchFamily="2" charset="0"/>
            <a:ea typeface="Roboto" pitchFamily="2" charset="0"/>
          </a:endParaRPr>
        </a:p>
      </dsp:txBody>
      <dsp:txXfrm>
        <a:off x="60681" y="60681"/>
        <a:ext cx="4351578" cy="1121684"/>
      </dsp:txXfrm>
    </dsp:sp>
    <dsp:sp modelId="{ADF37791-5FF9-49A1-A1B5-938D645069CE}">
      <dsp:nvSpPr>
        <dsp:cNvPr id="0" name=""/>
        <dsp:cNvSpPr/>
      </dsp:nvSpPr>
      <dsp:spPr>
        <a:xfrm>
          <a:off x="4472939" y="1367351"/>
          <a:ext cx="6709410" cy="12430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>
              <a:latin typeface="Roboto" pitchFamily="2" charset="0"/>
              <a:ea typeface="Roboto" pitchFamily="2" charset="0"/>
            </a:rPr>
            <a:t>Muitas pessoas deixavam suas heranças à Igreja, favorecendo seu enriquecimento. </a:t>
          </a:r>
          <a:endParaRPr lang="pt-BR" sz="2200" kern="1200" dirty="0">
            <a:latin typeface="Roboto" pitchFamily="2" charset="0"/>
            <a:ea typeface="Roboto" pitchFamily="2" charset="0"/>
          </a:endParaRPr>
        </a:p>
      </dsp:txBody>
      <dsp:txXfrm>
        <a:off x="4472939" y="1522732"/>
        <a:ext cx="6243268" cy="932284"/>
      </dsp:txXfrm>
    </dsp:sp>
    <dsp:sp modelId="{FC0FF0DD-5642-404F-BA34-67084197A16A}">
      <dsp:nvSpPr>
        <dsp:cNvPr id="0" name=""/>
        <dsp:cNvSpPr/>
      </dsp:nvSpPr>
      <dsp:spPr>
        <a:xfrm>
          <a:off x="0" y="1367351"/>
          <a:ext cx="4472940" cy="124304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Roboto" pitchFamily="2" charset="0"/>
              <a:ea typeface="Roboto" pitchFamily="2" charset="0"/>
            </a:rPr>
            <a:t>Acúmulo de bens pela Igreja Católica</a:t>
          </a:r>
          <a:endParaRPr lang="pt-BR" sz="2200" kern="1200" dirty="0">
            <a:latin typeface="Roboto" pitchFamily="2" charset="0"/>
            <a:ea typeface="Roboto" pitchFamily="2" charset="0"/>
          </a:endParaRPr>
        </a:p>
      </dsp:txBody>
      <dsp:txXfrm>
        <a:off x="60681" y="1428032"/>
        <a:ext cx="4351578" cy="1121684"/>
      </dsp:txXfrm>
    </dsp:sp>
    <dsp:sp modelId="{2DA56230-473E-445F-9486-124E473C57CF}">
      <dsp:nvSpPr>
        <dsp:cNvPr id="0" name=""/>
        <dsp:cNvSpPr/>
      </dsp:nvSpPr>
      <dsp:spPr>
        <a:xfrm>
          <a:off x="4472939" y="2734702"/>
          <a:ext cx="6709410" cy="12430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>
              <a:latin typeface="Roboto" pitchFamily="2" charset="0"/>
              <a:ea typeface="Roboto" pitchFamily="2" charset="0"/>
            </a:rPr>
            <a:t>Educação dos filhos da nobreza por religiosos. </a:t>
          </a:r>
          <a:endParaRPr lang="pt-BR" sz="2200" kern="1200" dirty="0">
            <a:latin typeface="Roboto" pitchFamily="2" charset="0"/>
            <a:ea typeface="Roboto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Abadias e monges, centros de cultura letrada.</a:t>
          </a:r>
        </a:p>
      </dsp:txBody>
      <dsp:txXfrm>
        <a:off x="4472939" y="2890083"/>
        <a:ext cx="6243268" cy="932284"/>
      </dsp:txXfrm>
    </dsp:sp>
    <dsp:sp modelId="{3D626E37-261D-4051-BEE5-7425181F4199}">
      <dsp:nvSpPr>
        <dsp:cNvPr id="0" name=""/>
        <dsp:cNvSpPr/>
      </dsp:nvSpPr>
      <dsp:spPr>
        <a:xfrm>
          <a:off x="0" y="2734702"/>
          <a:ext cx="4472940" cy="124304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Roboto" pitchFamily="2" charset="0"/>
              <a:ea typeface="Roboto" pitchFamily="2" charset="0"/>
            </a:rPr>
            <a:t>Domínio cultural </a:t>
          </a:r>
          <a:endParaRPr lang="pt-BR" sz="2200" kern="1200" dirty="0">
            <a:latin typeface="Roboto" pitchFamily="2" charset="0"/>
            <a:ea typeface="Roboto" pitchFamily="2" charset="0"/>
          </a:endParaRPr>
        </a:p>
      </dsp:txBody>
      <dsp:txXfrm>
        <a:off x="60681" y="2795383"/>
        <a:ext cx="4351578" cy="11216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14A7D-398D-410E-87F2-52234AF001BF}">
      <dsp:nvSpPr>
        <dsp:cNvPr id="0" name=""/>
        <dsp:cNvSpPr/>
      </dsp:nvSpPr>
      <dsp:spPr>
        <a:xfrm>
          <a:off x="5332205" y="2333625"/>
          <a:ext cx="651288" cy="1690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644" y="0"/>
              </a:lnTo>
              <a:lnTo>
                <a:pt x="325644" y="1690228"/>
              </a:lnTo>
              <a:lnTo>
                <a:pt x="651288" y="16902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86F1F-435A-4AB6-9A3A-CCBCDB3C456A}">
      <dsp:nvSpPr>
        <dsp:cNvPr id="0" name=""/>
        <dsp:cNvSpPr/>
      </dsp:nvSpPr>
      <dsp:spPr>
        <a:xfrm>
          <a:off x="5332205" y="2287904"/>
          <a:ext cx="6512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288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3C178-B476-4E88-A985-72039D259DF5}">
      <dsp:nvSpPr>
        <dsp:cNvPr id="0" name=""/>
        <dsp:cNvSpPr/>
      </dsp:nvSpPr>
      <dsp:spPr>
        <a:xfrm>
          <a:off x="5332205" y="643396"/>
          <a:ext cx="651288" cy="1690228"/>
        </a:xfrm>
        <a:custGeom>
          <a:avLst/>
          <a:gdLst/>
          <a:ahLst/>
          <a:cxnLst/>
          <a:rect l="0" t="0" r="0" b="0"/>
          <a:pathLst>
            <a:path>
              <a:moveTo>
                <a:pt x="0" y="1690228"/>
              </a:moveTo>
              <a:lnTo>
                <a:pt x="325644" y="1690228"/>
              </a:lnTo>
              <a:lnTo>
                <a:pt x="325644" y="0"/>
              </a:lnTo>
              <a:lnTo>
                <a:pt x="65128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31E00-E36D-48B6-BE9C-2658C1ED7298}">
      <dsp:nvSpPr>
        <dsp:cNvPr id="0" name=""/>
        <dsp:cNvSpPr/>
      </dsp:nvSpPr>
      <dsp:spPr>
        <a:xfrm>
          <a:off x="1125079" y="1692038"/>
          <a:ext cx="4207126" cy="128317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Grupos que pertenciam à classe dos camponeses. </a:t>
          </a:r>
        </a:p>
      </dsp:txBody>
      <dsp:txXfrm>
        <a:off x="1125079" y="1692038"/>
        <a:ext cx="4207126" cy="1283173"/>
      </dsp:txXfrm>
    </dsp:sp>
    <dsp:sp modelId="{6B289F8A-2FD5-4D6D-A2EC-17CB7E378EA0}">
      <dsp:nvSpPr>
        <dsp:cNvPr id="0" name=""/>
        <dsp:cNvSpPr/>
      </dsp:nvSpPr>
      <dsp:spPr>
        <a:xfrm>
          <a:off x="5983494" y="1809"/>
          <a:ext cx="4207126" cy="12831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itchFamily="2" charset="0"/>
              <a:ea typeface="Roboto" pitchFamily="2" charset="0"/>
            </a:rPr>
            <a:t>Escravos</a:t>
          </a:r>
          <a:r>
            <a:rPr lang="pt-BR" sz="2200" kern="1200" dirty="0">
              <a:latin typeface="Roboto" pitchFamily="2" charset="0"/>
              <a:ea typeface="Roboto" pitchFamily="2" charset="0"/>
            </a:rPr>
            <a:t>: herança dos tempos romanos, seu número diminuiu ao longo da Idade Média.</a:t>
          </a:r>
        </a:p>
      </dsp:txBody>
      <dsp:txXfrm>
        <a:off x="5983494" y="1809"/>
        <a:ext cx="4207126" cy="1283173"/>
      </dsp:txXfrm>
    </dsp:sp>
    <dsp:sp modelId="{055C01B3-EF09-4F61-A70A-057E5AC3412D}">
      <dsp:nvSpPr>
        <dsp:cNvPr id="0" name=""/>
        <dsp:cNvSpPr/>
      </dsp:nvSpPr>
      <dsp:spPr>
        <a:xfrm>
          <a:off x="5983494" y="1692038"/>
          <a:ext cx="4207126" cy="12831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itchFamily="2" charset="0"/>
              <a:ea typeface="Roboto" pitchFamily="2" charset="0"/>
            </a:rPr>
            <a:t>Servos</a:t>
          </a:r>
          <a:r>
            <a:rPr lang="pt-BR" sz="2200" kern="1200" dirty="0">
              <a:latin typeface="Roboto" pitchFamily="2" charset="0"/>
              <a:ea typeface="Roboto" pitchFamily="2" charset="0"/>
            </a:rPr>
            <a:t>: estavam ligados à terra onde trabalhavam, mas essa terra não lhes pertencia.</a:t>
          </a:r>
        </a:p>
      </dsp:txBody>
      <dsp:txXfrm>
        <a:off x="5983494" y="1692038"/>
        <a:ext cx="4207126" cy="1283173"/>
      </dsp:txXfrm>
    </dsp:sp>
    <dsp:sp modelId="{832AC408-29C0-4674-848F-E10C96C085FF}">
      <dsp:nvSpPr>
        <dsp:cNvPr id="0" name=""/>
        <dsp:cNvSpPr/>
      </dsp:nvSpPr>
      <dsp:spPr>
        <a:xfrm>
          <a:off x="5983494" y="3382266"/>
          <a:ext cx="4207126" cy="12831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itchFamily="2" charset="0"/>
              <a:ea typeface="Roboto" pitchFamily="2" charset="0"/>
            </a:rPr>
            <a:t>Vilões</a:t>
          </a:r>
          <a:r>
            <a:rPr lang="pt-BR" sz="2200" kern="1200" dirty="0">
              <a:latin typeface="Roboto" pitchFamily="2" charset="0"/>
              <a:ea typeface="Roboto" pitchFamily="2" charset="0"/>
            </a:rPr>
            <a:t>: camponeses livres que entregaram suas terras a um senhor feudal em troca de proteção. </a:t>
          </a:r>
        </a:p>
      </dsp:txBody>
      <dsp:txXfrm>
        <a:off x="5983494" y="3382266"/>
        <a:ext cx="4207126" cy="12831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1CE82-261A-45B2-8859-E6A1EE4C2D72}">
      <dsp:nvSpPr>
        <dsp:cNvPr id="0" name=""/>
        <dsp:cNvSpPr/>
      </dsp:nvSpPr>
      <dsp:spPr>
        <a:xfrm>
          <a:off x="0" y="0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 </a:t>
          </a:r>
          <a:r>
            <a:rPr lang="en-US" sz="2000" kern="1200" dirty="0" err="1"/>
            <a:t>Cruzadas</a:t>
          </a:r>
          <a:r>
            <a:rPr lang="en-US" sz="2000" kern="1200" dirty="0"/>
            <a:t> </a:t>
          </a:r>
          <a:r>
            <a:rPr lang="en-US" sz="2000" kern="1200" dirty="0" err="1"/>
            <a:t>foram</a:t>
          </a:r>
          <a:r>
            <a:rPr lang="en-US" sz="2000" kern="1200" dirty="0"/>
            <a:t> um conjunto de </a:t>
          </a:r>
          <a:r>
            <a:rPr lang="en-US" sz="2000" kern="1200" dirty="0" err="1"/>
            <a:t>expedições</a:t>
          </a:r>
          <a:r>
            <a:rPr lang="en-US" sz="2000" kern="1200" dirty="0"/>
            <a:t> de </a:t>
          </a:r>
          <a:r>
            <a:rPr lang="en-US" sz="2000" kern="1200" dirty="0" err="1"/>
            <a:t>caráter</a:t>
          </a:r>
          <a:r>
            <a:rPr lang="en-US" sz="2000" kern="1200" dirty="0"/>
            <a:t> religioso e </a:t>
          </a:r>
          <a:r>
            <a:rPr lang="en-US" sz="2000" kern="1200" dirty="0" err="1"/>
            <a:t>militar</a:t>
          </a:r>
          <a:r>
            <a:rPr lang="en-US" sz="2000" kern="1200" dirty="0"/>
            <a:t> com o </a:t>
          </a:r>
          <a:r>
            <a:rPr lang="en-US" sz="2000" kern="1200" dirty="0" err="1"/>
            <a:t>objetivo</a:t>
          </a:r>
          <a:r>
            <a:rPr lang="en-US" sz="2000" kern="1200" dirty="0"/>
            <a:t> de </a:t>
          </a:r>
          <a:r>
            <a:rPr lang="en-US" sz="2000" kern="1200" dirty="0" err="1"/>
            <a:t>reconquistar</a:t>
          </a:r>
          <a:r>
            <a:rPr lang="en-US" sz="2000" kern="1200" dirty="0"/>
            <a:t> </a:t>
          </a:r>
          <a:r>
            <a:rPr lang="en-US" sz="2000" kern="1200" dirty="0" err="1"/>
            <a:t>Jerusalém</a:t>
          </a:r>
          <a:r>
            <a:rPr lang="en-US" sz="2000" kern="1200" dirty="0"/>
            <a:t> para a </a:t>
          </a:r>
          <a:r>
            <a:rPr lang="en-US" sz="2000" kern="1200" dirty="0" err="1"/>
            <a:t>cristandade</a:t>
          </a:r>
          <a:r>
            <a:rPr lang="en-US" sz="2000" kern="1200" dirty="0"/>
            <a:t>. </a:t>
          </a:r>
        </a:p>
      </dsp:txBody>
      <dsp:txXfrm>
        <a:off x="32808" y="32808"/>
        <a:ext cx="7988621" cy="1054523"/>
      </dsp:txXfrm>
    </dsp:sp>
    <dsp:sp modelId="{34D29B1C-3A3E-4402-8825-2C23967653B1}">
      <dsp:nvSpPr>
        <dsp:cNvPr id="0" name=""/>
        <dsp:cNvSpPr/>
      </dsp:nvSpPr>
      <dsp:spPr>
        <a:xfrm>
          <a:off x="811529" y="1306829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Entre </a:t>
          </a:r>
          <a:r>
            <a:rPr lang="en-US" sz="1800" kern="1200" dirty="0" err="1"/>
            <a:t>os</a:t>
          </a:r>
          <a:r>
            <a:rPr lang="en-US" sz="1800" kern="1200" dirty="0"/>
            <a:t> </a:t>
          </a:r>
          <a:r>
            <a:rPr lang="en-US" sz="1800" kern="1200" dirty="0" err="1"/>
            <a:t>séculos</a:t>
          </a:r>
          <a:r>
            <a:rPr lang="en-US" sz="1800" kern="1200" dirty="0"/>
            <a:t> XI e XIII, </a:t>
          </a:r>
          <a:r>
            <a:rPr lang="en-US" sz="1800" kern="1200" dirty="0" err="1"/>
            <a:t>foram</a:t>
          </a:r>
          <a:r>
            <a:rPr lang="en-US" sz="1800" kern="1200" dirty="0"/>
            <a:t> </a:t>
          </a:r>
          <a:r>
            <a:rPr lang="en-US" sz="1800" kern="1200" dirty="0" err="1"/>
            <a:t>organizadas</a:t>
          </a:r>
          <a:r>
            <a:rPr lang="en-US" sz="1800" kern="1200" dirty="0"/>
            <a:t> </a:t>
          </a:r>
          <a:r>
            <a:rPr lang="en-US" sz="1800" kern="1200" dirty="0" err="1"/>
            <a:t>oito</a:t>
          </a:r>
          <a:r>
            <a:rPr lang="en-US" sz="1800" kern="1200" dirty="0"/>
            <a:t> </a:t>
          </a:r>
          <a:r>
            <a:rPr lang="en-US" sz="1800" kern="1200" dirty="0" err="1"/>
            <a:t>expedições</a:t>
          </a:r>
          <a:r>
            <a:rPr lang="en-US" sz="1800" kern="1200" dirty="0"/>
            <a:t>. </a:t>
          </a:r>
          <a:r>
            <a:rPr lang="en-US" sz="1800" kern="1200" dirty="0" err="1"/>
            <a:t>Muitos</a:t>
          </a:r>
          <a:r>
            <a:rPr lang="en-US" sz="1800" kern="1200" dirty="0"/>
            <a:t> </a:t>
          </a:r>
          <a:r>
            <a:rPr lang="en-US" sz="1800" kern="1200" dirty="0" err="1"/>
            <a:t>cristãos</a:t>
          </a:r>
          <a:r>
            <a:rPr lang="en-US" sz="1800" kern="1200" dirty="0"/>
            <a:t> </a:t>
          </a:r>
          <a:r>
            <a:rPr lang="en-US" sz="1800" kern="1200" dirty="0" err="1"/>
            <a:t>tomavam</a:t>
          </a:r>
          <a:r>
            <a:rPr lang="en-US" sz="1800" kern="1200" dirty="0"/>
            <a:t> </a:t>
          </a:r>
          <a:r>
            <a:rPr lang="en-US" sz="1800" kern="1200" dirty="0" err="1"/>
            <a:t>parte</a:t>
          </a:r>
          <a:r>
            <a:rPr lang="en-US" sz="1800" kern="1200" dirty="0"/>
            <a:t> </a:t>
          </a:r>
          <a:r>
            <a:rPr lang="en-US" sz="1800" kern="1200" dirty="0" err="1"/>
            <a:t>nessas</a:t>
          </a:r>
          <a:r>
            <a:rPr lang="en-US" sz="1800" kern="1200" dirty="0"/>
            <a:t> </a:t>
          </a:r>
          <a:r>
            <a:rPr lang="en-US" sz="1800" kern="1200" dirty="0" err="1"/>
            <a:t>empreitadas</a:t>
          </a:r>
          <a:r>
            <a:rPr lang="en-US" sz="1800" kern="1200" dirty="0"/>
            <a:t> </a:t>
          </a:r>
          <a:r>
            <a:rPr lang="en-US" sz="1800" kern="1200" dirty="0" err="1"/>
            <a:t>por</a:t>
          </a:r>
          <a:r>
            <a:rPr lang="en-US" sz="1800" kern="1200" dirty="0"/>
            <a:t> </a:t>
          </a:r>
          <a:r>
            <a:rPr lang="en-US" sz="1800" kern="1200" dirty="0" err="1"/>
            <a:t>razões</a:t>
          </a:r>
          <a:r>
            <a:rPr lang="en-US" sz="1800" kern="1200" dirty="0"/>
            <a:t> </a:t>
          </a:r>
          <a:r>
            <a:rPr lang="en-US" sz="1800" kern="1200" dirty="0" err="1"/>
            <a:t>religiosas</a:t>
          </a:r>
          <a:r>
            <a:rPr lang="en-US" sz="1800" kern="1200" dirty="0"/>
            <a:t>. </a:t>
          </a:r>
          <a:r>
            <a:rPr lang="en-US" sz="1800" kern="1200" dirty="0" err="1"/>
            <a:t>Outras</a:t>
          </a:r>
          <a:r>
            <a:rPr lang="en-US" sz="1800" kern="1200" dirty="0"/>
            <a:t> </a:t>
          </a:r>
          <a:r>
            <a:rPr lang="en-US" sz="1800" kern="1200" dirty="0" err="1"/>
            <a:t>pessoas</a:t>
          </a:r>
          <a:r>
            <a:rPr lang="en-US" sz="1800" kern="1200" dirty="0"/>
            <a:t> </a:t>
          </a:r>
          <a:r>
            <a:rPr lang="en-US" sz="1800" kern="1200" dirty="0" err="1"/>
            <a:t>sonhavam</a:t>
          </a:r>
          <a:r>
            <a:rPr lang="en-US" sz="1800" kern="1200" dirty="0"/>
            <a:t> com a </a:t>
          </a:r>
          <a:r>
            <a:rPr lang="en-US" sz="1800" kern="1200" dirty="0" err="1"/>
            <a:t>possibilidade</a:t>
          </a:r>
          <a:r>
            <a:rPr lang="en-US" sz="1800" kern="1200" dirty="0"/>
            <a:t> de </a:t>
          </a:r>
          <a:r>
            <a:rPr lang="en-US" sz="1800" kern="1200" dirty="0" err="1"/>
            <a:t>conquistar</a:t>
          </a:r>
          <a:r>
            <a:rPr lang="en-US" sz="1800" kern="1200" dirty="0"/>
            <a:t> </a:t>
          </a:r>
          <a:r>
            <a:rPr lang="en-US" sz="1800" kern="1200" dirty="0" err="1"/>
            <a:t>novas</a:t>
          </a:r>
          <a:r>
            <a:rPr lang="en-US" sz="1800" kern="1200" dirty="0"/>
            <a:t> </a:t>
          </a:r>
          <a:r>
            <a:rPr lang="en-US" sz="1800" kern="1200" dirty="0" err="1"/>
            <a:t>terras</a:t>
          </a:r>
          <a:r>
            <a:rPr lang="en-US" sz="1800" kern="1200" dirty="0"/>
            <a:t> e de </a:t>
          </a:r>
          <a:r>
            <a:rPr lang="en-US" sz="1800" kern="1200" dirty="0" err="1"/>
            <a:t>saquear</a:t>
          </a:r>
          <a:r>
            <a:rPr lang="en-US" sz="1800" kern="1200" dirty="0"/>
            <a:t> as </a:t>
          </a:r>
          <a:r>
            <a:rPr lang="en-US" sz="1800" kern="1200" dirty="0" err="1"/>
            <a:t>cidades</a:t>
          </a:r>
          <a:r>
            <a:rPr lang="en-US" sz="1800" kern="1200" dirty="0"/>
            <a:t> </a:t>
          </a:r>
          <a:r>
            <a:rPr lang="en-US" sz="1800" kern="1200" dirty="0" err="1"/>
            <a:t>encontradas</a:t>
          </a:r>
          <a:r>
            <a:rPr lang="en-US" sz="1800" kern="1200" dirty="0"/>
            <a:t> </a:t>
          </a:r>
          <a:r>
            <a:rPr lang="en-US" sz="1800" kern="1200" dirty="0" err="1"/>
            <a:t>pelo</a:t>
          </a:r>
          <a:r>
            <a:rPr lang="en-US" sz="1800" kern="1200" dirty="0"/>
            <a:t> </a:t>
          </a:r>
          <a:r>
            <a:rPr lang="en-US" sz="1800" kern="1200" dirty="0" err="1"/>
            <a:t>caminho</a:t>
          </a:r>
          <a:r>
            <a:rPr lang="en-US" sz="1800" kern="1200" dirty="0"/>
            <a:t>.</a:t>
          </a:r>
        </a:p>
      </dsp:txBody>
      <dsp:txXfrm>
        <a:off x="844337" y="1339637"/>
        <a:ext cx="7592103" cy="1054523"/>
      </dsp:txXfrm>
    </dsp:sp>
    <dsp:sp modelId="{45804204-8198-46CF-94A1-43B329A5029B}">
      <dsp:nvSpPr>
        <dsp:cNvPr id="0" name=""/>
        <dsp:cNvSpPr/>
      </dsp:nvSpPr>
      <dsp:spPr>
        <a:xfrm>
          <a:off x="1623059" y="2613659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Das Cruzadas também participavam muitos mascates, ambulantes e grandes mercadores, que aproveitavam as incursões na Terra Santa para estabelecer relações comerciais com povos de outros continentes, como Ásia e África.</a:t>
          </a:r>
          <a:endParaRPr lang="en-US" sz="2000" kern="1200" dirty="0"/>
        </a:p>
      </dsp:txBody>
      <dsp:txXfrm>
        <a:off x="1655867" y="2646467"/>
        <a:ext cx="7592103" cy="1054523"/>
      </dsp:txXfrm>
    </dsp:sp>
    <dsp:sp modelId="{5CA7CEE7-A762-4B0F-B065-67542ECC0FA9}">
      <dsp:nvSpPr>
        <dsp:cNvPr id="0" name=""/>
        <dsp:cNvSpPr/>
      </dsp:nvSpPr>
      <dsp:spPr>
        <a:xfrm>
          <a:off x="8469249" y="849439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633069" y="849439"/>
        <a:ext cx="400450" cy="547888"/>
      </dsp:txXfrm>
    </dsp:sp>
    <dsp:sp modelId="{E0B00B7C-4D7B-40FC-A42D-113394F5E84A}">
      <dsp:nvSpPr>
        <dsp:cNvPr id="0" name=""/>
        <dsp:cNvSpPr/>
      </dsp:nvSpPr>
      <dsp:spPr>
        <a:xfrm>
          <a:off x="9280779" y="2148801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9444599" y="2148801"/>
        <a:ext cx="400450" cy="5478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46CD4-FEEE-443D-B9B1-3457DDDFCDFB}">
      <dsp:nvSpPr>
        <dsp:cNvPr id="0" name=""/>
        <dsp:cNvSpPr/>
      </dsp:nvSpPr>
      <dsp:spPr>
        <a:xfrm>
          <a:off x="0" y="21934"/>
          <a:ext cx="7188509" cy="1818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Durante a Baixa Idade Média, muitos camponeses conseguiram comprar sua liberdade dos senhores feudais. Uma vez livres, vários deles mudaram-se para a cidade, onde trabalhavam em oficinas, produzindo diversos tipos de bens e aprimorando as relações comerciais.</a:t>
          </a:r>
          <a:endParaRPr lang="en-US" sz="2100" kern="1200" dirty="0"/>
        </a:p>
      </dsp:txBody>
      <dsp:txXfrm>
        <a:off x="88756" y="110690"/>
        <a:ext cx="7010997" cy="1640667"/>
      </dsp:txXfrm>
    </dsp:sp>
    <dsp:sp modelId="{2D7DFECC-E5AA-4AEA-AB1C-0B5DABAFEB61}">
      <dsp:nvSpPr>
        <dsp:cNvPr id="0" name=""/>
        <dsp:cNvSpPr/>
      </dsp:nvSpPr>
      <dsp:spPr>
        <a:xfrm>
          <a:off x="0" y="1900594"/>
          <a:ext cx="7188509" cy="181817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reaquecimento do comércio, por sua vez, contribuiu para um renascimento urbano, e, no entorno das grandes feiras, começaram a surgir cidades, conhecidas como burgos. Eram cidades fortificadas, e as pessoas que viviam no interior de suas muralhas eram livres, sem vínculos com os senhores feudais.</a:t>
          </a:r>
          <a:endParaRPr lang="en-US" sz="20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88756" y="1989350"/>
        <a:ext cx="7010997" cy="1640667"/>
      </dsp:txXfrm>
    </dsp:sp>
    <dsp:sp modelId="{DB876446-F6F7-411B-84AB-B3E6C1369557}">
      <dsp:nvSpPr>
        <dsp:cNvPr id="0" name=""/>
        <dsp:cNvSpPr/>
      </dsp:nvSpPr>
      <dsp:spPr>
        <a:xfrm>
          <a:off x="0" y="3779254"/>
          <a:ext cx="7188509" cy="181817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Entre os anos 1150 e 1340, a população dos burgos cresceu. Nas cidades mais importantes, a burguesia aumentou sua influência, ocupando cargos políticos e administrativos e controlando as principais atividades comerciais, econômicas e financeiras (bancos).</a:t>
          </a:r>
          <a:endParaRPr lang="en-US" sz="2100" kern="1200" dirty="0"/>
        </a:p>
      </dsp:txBody>
      <dsp:txXfrm>
        <a:off x="88756" y="3868010"/>
        <a:ext cx="7010997" cy="1640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CDDF6-BAD0-EF45-89FC-66CFDEE6272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F55B6-672B-8948-872A-00609FE65F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2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0E3EA-6798-47EB-9432-6E52008E3ED0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A6BB4-EF73-4DCA-983F-030009C8ECD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886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752-A27F-7C4F-B074-61FD5DEF501E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966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C85-4D13-3B49-85CB-AF1ABBAE62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19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EEA-C1B2-7E46-94F7-1B7FD30D013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7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3C44-05E5-424C-9FC0-662C20D2A3E8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4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BF-D5B1-9940-A572-3FA067F3F33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46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890-4A2B-7E41-96D0-B837212312BB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878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7086-E567-6747-84F5-78E2A697B39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85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58A5-F94E-6B48-81CE-C30A2DB05C1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72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2526-1704-7943-80C2-E11757866DE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3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E171-EA8A-A645-82EE-02B73524D74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34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9E2-55EB-4142-B26A-0F301CCF1F26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87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FC9CA-9753-174A-8B30-53D4DC80AC5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96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35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7"/>
          <a:stretch/>
        </p:blipFill>
        <p:spPr>
          <a:xfrm>
            <a:off x="0" y="0"/>
            <a:ext cx="9404059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83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561974"/>
            <a:ext cx="12191999" cy="4267200"/>
            <a:chOff x="7467600" y="0"/>
            <a:chExt cx="47244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1019176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8" y="1285874"/>
            <a:ext cx="9906000" cy="68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cruzadas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91832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A962F2-DF39-4BF4-8579-FE6F963C100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8" name="CaixaDeTexto 4">
            <a:extLst>
              <a:ext uri="{FF2B5EF4-FFF2-40B4-BE49-F238E27FC236}">
                <a16:creationId xmlns:a16="http://schemas.microsoft.com/office/drawing/2014/main" id="{C5557581-7BF1-12A3-FA05-FB74747FF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465600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21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61975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1975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792" y="1723263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 err="1">
                <a:latin typeface="+mj-lt"/>
                <a:ea typeface="+mj-ea"/>
                <a:cs typeface="+mj-cs"/>
              </a:rPr>
              <a:t>Florescimento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urbano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na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Baixa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Idade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Média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3503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91832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A962F2-DF39-4BF4-8579-FE6F963C100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18" name="CaixaDeTexto 4">
            <a:extLst>
              <a:ext uri="{FF2B5EF4-FFF2-40B4-BE49-F238E27FC236}">
                <a16:creationId xmlns:a16="http://schemas.microsoft.com/office/drawing/2014/main" id="{C5557581-7BF1-12A3-FA05-FB74747FF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036989"/>
              </p:ext>
            </p:extLst>
          </p:nvPr>
        </p:nvGraphicFramePr>
        <p:xfrm>
          <a:off x="4479235" y="676655"/>
          <a:ext cx="7188509" cy="5619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25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27100"/>
            <a:ext cx="10515600" cy="851027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feudalismo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2239348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838200" y="2491359"/>
            <a:ext cx="5602357" cy="42519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 que é a </a:t>
            </a:r>
            <a:r>
              <a:rPr lang="en-US" sz="2800" dirty="0" err="1"/>
              <a:t>Idade</a:t>
            </a:r>
            <a:r>
              <a:rPr lang="en-US" sz="2800" dirty="0"/>
              <a:t> </a:t>
            </a:r>
            <a:r>
              <a:rPr lang="en-US" sz="2800" dirty="0" err="1"/>
              <a:t>Média</a:t>
            </a:r>
            <a:r>
              <a:rPr lang="en-US" sz="2800" dirty="0"/>
              <a:t>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 </a:t>
            </a:r>
            <a:r>
              <a:rPr lang="en-US" sz="2800" dirty="0" err="1"/>
              <a:t>poder</a:t>
            </a:r>
            <a:r>
              <a:rPr lang="en-US" sz="2800" dirty="0"/>
              <a:t> da terra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</a:t>
            </a:r>
            <a:r>
              <a:rPr lang="en-US" sz="2800" dirty="0" err="1"/>
              <a:t>sociedade</a:t>
            </a:r>
            <a:r>
              <a:rPr lang="en-US" sz="2800" dirty="0"/>
              <a:t> feudal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feudos</a:t>
            </a:r>
            <a:r>
              <a:rPr lang="en-US" sz="2800" dirty="0"/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</a:t>
            </a:r>
            <a:r>
              <a:rPr lang="en-US" sz="2800" dirty="0" err="1"/>
              <a:t>economia</a:t>
            </a:r>
            <a:r>
              <a:rPr lang="en-US" sz="2800" dirty="0"/>
              <a:t> feudal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 </a:t>
            </a:r>
            <a:r>
              <a:rPr lang="en-US" sz="2800" dirty="0" err="1"/>
              <a:t>poder</a:t>
            </a:r>
            <a:r>
              <a:rPr lang="en-US" sz="2800" dirty="0"/>
              <a:t> da </a:t>
            </a:r>
            <a:r>
              <a:rPr lang="en-US" sz="2800" dirty="0" err="1"/>
              <a:t>Igreja</a:t>
            </a:r>
            <a:r>
              <a:rPr lang="en-US" sz="2800" dirty="0"/>
              <a:t> Católica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camponeses</a:t>
            </a:r>
            <a:endParaRPr lang="en-US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As </a:t>
            </a:r>
            <a:r>
              <a:rPr lang="en-US" sz="2800" dirty="0" err="1"/>
              <a:t>cruzadas</a:t>
            </a:r>
            <a:endParaRPr lang="en-US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Florescimento</a:t>
            </a:r>
            <a:r>
              <a:rPr lang="en-US" sz="2800" dirty="0"/>
              <a:t> </a:t>
            </a:r>
            <a:r>
              <a:rPr lang="en-US" sz="2800" dirty="0" err="1"/>
              <a:t>urbano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Baixa</a:t>
            </a:r>
            <a:r>
              <a:rPr lang="en-US" sz="2800" dirty="0"/>
              <a:t> </a:t>
            </a:r>
            <a:r>
              <a:rPr lang="en-US" sz="2800" dirty="0" err="1"/>
              <a:t>Idade</a:t>
            </a:r>
            <a:r>
              <a:rPr lang="en-US" sz="2800" dirty="0"/>
              <a:t> </a:t>
            </a:r>
            <a:r>
              <a:rPr lang="en-US" sz="2800" dirty="0" err="1"/>
              <a:t>Média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91832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A962F2-DF39-4BF4-8579-FE6F963C100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AF596DF-F1A3-705E-F87D-FBB335C3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57" y="2954188"/>
            <a:ext cx="5147816" cy="313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E00A530-2F49-E710-E3DD-DC0EBBC1C7E0}"/>
              </a:ext>
            </a:extLst>
          </p:cNvPr>
          <p:cNvSpPr txBox="1"/>
          <p:nvPr/>
        </p:nvSpPr>
        <p:spPr>
          <a:xfrm>
            <a:off x="6440558" y="6225580"/>
            <a:ext cx="508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Roboto" pitchFamily="2" charset="0"/>
                <a:ea typeface="Roboto" pitchFamily="2" charset="0"/>
              </a:rPr>
              <a:t>Afresco na Basílica de São Zeno, em Verona (Itália), que representa São Jorge dominando um dragão. Autor desconhecido, séculos XIII e XIV.</a:t>
            </a:r>
          </a:p>
        </p:txBody>
      </p:sp>
    </p:spTree>
    <p:extLst>
      <p:ext uri="{BB962C8B-B14F-4D97-AF65-F5344CB8AC3E}">
        <p14:creationId xmlns:p14="http://schemas.microsoft.com/office/powerpoint/2010/main" val="255861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54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latin typeface="Roboto" pitchFamily="2" charset="0"/>
                <a:ea typeface="Roboto" pitchFamily="2" charset="0"/>
              </a:rPr>
              <a:t>O que é a Idade Média?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60776549"/>
              </p:ext>
            </p:extLst>
          </p:nvPr>
        </p:nvGraphicFramePr>
        <p:xfrm>
          <a:off x="641350" y="1123950"/>
          <a:ext cx="11093450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de cantos arredondados 5"/>
          <p:cNvSpPr/>
          <p:nvPr/>
        </p:nvSpPr>
        <p:spPr>
          <a:xfrm>
            <a:off x="285750" y="4800600"/>
            <a:ext cx="2743200" cy="1298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276600" y="4800600"/>
            <a:ext cx="2743200" cy="1298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5750" y="501015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Roboto" pitchFamily="2" charset="0"/>
                <a:ea typeface="Roboto" pitchFamily="2" charset="0"/>
              </a:rPr>
              <a:t>Alta Idade Média</a:t>
            </a:r>
          </a:p>
          <a:p>
            <a:pPr algn="ctr"/>
            <a:r>
              <a:rPr lang="pt-BR" sz="2200" dirty="0">
                <a:latin typeface="Roboto" pitchFamily="2" charset="0"/>
                <a:ea typeface="Roboto" pitchFamily="2" charset="0"/>
              </a:rPr>
              <a:t>Do século V ao X. </a:t>
            </a:r>
          </a:p>
          <a:p>
            <a:pPr algn="ctr"/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76600" y="49911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Roboto" pitchFamily="2" charset="0"/>
                <a:ea typeface="Roboto" pitchFamily="2" charset="0"/>
              </a:rPr>
              <a:t>Alta Idade Média</a:t>
            </a:r>
          </a:p>
          <a:p>
            <a:pPr algn="ctr"/>
            <a:r>
              <a:rPr lang="pt-BR" sz="2200" dirty="0">
                <a:latin typeface="Roboto" pitchFamily="2" charset="0"/>
                <a:ea typeface="Roboto" pitchFamily="2" charset="0"/>
              </a:rPr>
              <a:t>Do século XI ao XV. </a:t>
            </a:r>
          </a:p>
          <a:p>
            <a:pPr algn="ctr"/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3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43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61975"/>
            <a:ext cx="10515600" cy="93846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latin typeface="Roboto" pitchFamily="2" charset="0"/>
                <a:ea typeface="Roboto" pitchFamily="2" charset="0"/>
              </a:rPr>
              <a:t>O poder da terra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87697253"/>
              </p:ext>
            </p:extLst>
          </p:nvPr>
        </p:nvGraphicFramePr>
        <p:xfrm>
          <a:off x="533400" y="1600200"/>
          <a:ext cx="1135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4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99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>
                <a:latin typeface="Roboto" pitchFamily="2" charset="0"/>
                <a:ea typeface="Roboto" pitchFamily="2" charset="0"/>
              </a:rPr>
              <a:t>A sociedade feudal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5035911"/>
              </p:ext>
            </p:extLst>
          </p:nvPr>
        </p:nvGraphicFramePr>
        <p:xfrm>
          <a:off x="2762250" y="1847850"/>
          <a:ext cx="9182100" cy="429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42900" y="1765816"/>
            <a:ext cx="4514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A sociedade feudal era rigidamente hierarquizada.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Dividia-se em três grupos, justificados pelos teóricos da Igreja.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Marcada pelo ausência de poder centralizado.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Os reis eram mais um senhor feudal.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5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89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61975"/>
            <a:ext cx="10515600" cy="929941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latin typeface="Roboto" pitchFamily="2" charset="0"/>
                <a:ea typeface="Roboto" pitchFamily="2" charset="0"/>
              </a:rPr>
              <a:t>Os feudos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43020169"/>
              </p:ext>
            </p:extLst>
          </p:nvPr>
        </p:nvGraphicFramePr>
        <p:xfrm>
          <a:off x="1238250" y="2476499"/>
          <a:ext cx="10420350" cy="413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 rot="10800000" flipH="1" flipV="1">
            <a:off x="459206" y="1546558"/>
            <a:ext cx="11525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Roboto" pitchFamily="2" charset="0"/>
                <a:ea typeface="Roboto" pitchFamily="2" charset="0"/>
              </a:rPr>
              <a:t>A sociedade feudal era dominada por grandes proprietários de terras com poderes econômicos e políticos. Esses proprietários estabeleciam relações entre eles.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6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2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62237"/>
            <a:ext cx="10515600" cy="98057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latin typeface="Roboto" pitchFamily="2" charset="0"/>
                <a:ea typeface="Roboto" pitchFamily="2" charset="0"/>
              </a:rPr>
              <a:t>A economia feudal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14400" y="1714499"/>
            <a:ext cx="11117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O feudo era uma unidade produtora que tinha a agricultura como base da economia.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No entanto, praticava-se o artesanato e o pequeno comércio.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Quase tudo de que seus moradores necessitassem era produzido nos feudos.</a:t>
            </a:r>
          </a:p>
          <a:p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57907079"/>
              </p:ext>
            </p:extLst>
          </p:nvPr>
        </p:nvGraphicFramePr>
        <p:xfrm>
          <a:off x="1364145" y="3149085"/>
          <a:ext cx="5777120" cy="357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7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9FC9D7E-219D-D801-F0E4-573CB52701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174" y="3115669"/>
            <a:ext cx="2743200" cy="328606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DC7647A-83F6-8555-8E2D-AD9F929D6F5E}"/>
              </a:ext>
            </a:extLst>
          </p:cNvPr>
          <p:cNvSpPr txBox="1"/>
          <p:nvPr/>
        </p:nvSpPr>
        <p:spPr>
          <a:xfrm>
            <a:off x="7445674" y="4971355"/>
            <a:ext cx="1560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Roboto" pitchFamily="2" charset="0"/>
                <a:ea typeface="Roboto" pitchFamily="2" charset="0"/>
              </a:rPr>
              <a:t>Iluminura de manuscrito</a:t>
            </a:r>
          </a:p>
          <a:p>
            <a:r>
              <a:rPr lang="pt-BR" sz="1200" dirty="0">
                <a:latin typeface="Roboto" pitchFamily="2" charset="0"/>
                <a:ea typeface="Roboto" pitchFamily="2" charset="0"/>
              </a:rPr>
              <a:t>do século XIV, de</a:t>
            </a:r>
          </a:p>
          <a:p>
            <a:r>
              <a:rPr lang="pt-BR" sz="1200" dirty="0">
                <a:latin typeface="Roboto" pitchFamily="2" charset="0"/>
                <a:ea typeface="Roboto" pitchFamily="2" charset="0"/>
              </a:rPr>
              <a:t>autoria desconhecida,</a:t>
            </a:r>
          </a:p>
          <a:p>
            <a:r>
              <a:rPr lang="pt-BR" sz="1200" dirty="0">
                <a:latin typeface="Roboto" pitchFamily="2" charset="0"/>
                <a:ea typeface="Roboto" pitchFamily="2" charset="0"/>
              </a:rPr>
              <a:t>Representa a colheita de uvas.</a:t>
            </a:r>
          </a:p>
        </p:txBody>
      </p:sp>
    </p:spTree>
    <p:extLst>
      <p:ext uri="{BB962C8B-B14F-4D97-AF65-F5344CB8AC3E}">
        <p14:creationId xmlns:p14="http://schemas.microsoft.com/office/powerpoint/2010/main" val="148214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580907"/>
            <a:ext cx="10515600" cy="945654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latin typeface="Roboto" pitchFamily="2" charset="0"/>
                <a:ea typeface="Roboto" pitchFamily="2" charset="0"/>
              </a:rPr>
              <a:t>O poder da Igreja Católica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7250" y="1695450"/>
            <a:ext cx="1078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Roboto" pitchFamily="2" charset="0"/>
                <a:ea typeface="Roboto" pitchFamily="2" charset="0"/>
              </a:rPr>
              <a:t>Ao longo da Idade Média, a Igreja passou a acumular poderes político, econômico e cultural.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23811969"/>
              </p:ext>
            </p:extLst>
          </p:nvPr>
        </p:nvGraphicFramePr>
        <p:xfrm>
          <a:off x="457200" y="2647950"/>
          <a:ext cx="11182350" cy="397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8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01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>
                <a:latin typeface="Roboto" pitchFamily="2" charset="0"/>
                <a:ea typeface="Roboto" pitchFamily="2" charset="0"/>
              </a:rPr>
              <a:t>Os camponeses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6157093"/>
              </p:ext>
            </p:extLst>
          </p:nvPr>
        </p:nvGraphicFramePr>
        <p:xfrm>
          <a:off x="647700" y="1866900"/>
          <a:ext cx="113157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66750" y="1956316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Constituíam 80% da população.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Trabalhavam para os membros da nobreza e do clero.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9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046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A2A71-AF13-46B2-90CD-632A76048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A7541D-AF66-4AA5-A0C3-12259CAE4A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D7522A-3A81-40EA-9BDD-BB26F11DC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6530</TotalTime>
  <Words>855</Words>
  <Application>Microsoft Office PowerPoint</Application>
  <PresentationFormat>Widescreen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Wingdings</vt:lpstr>
      <vt:lpstr>Tema do Office</vt:lpstr>
      <vt:lpstr>Apresentação do PowerPoint</vt:lpstr>
      <vt:lpstr> O feudalismo</vt:lpstr>
      <vt:lpstr>O que é a Idade Média?</vt:lpstr>
      <vt:lpstr>O poder da terra</vt:lpstr>
      <vt:lpstr>A sociedade feudal </vt:lpstr>
      <vt:lpstr>Os feudos</vt:lpstr>
      <vt:lpstr>A economia feudal </vt:lpstr>
      <vt:lpstr>O poder da Igreja Católica </vt:lpstr>
      <vt:lpstr>Os camponeses</vt:lpstr>
      <vt:lpstr>As cruzadas</vt:lpstr>
      <vt:lpstr>Florescimento urbano na Baixa Idade Média</vt:lpstr>
    </vt:vector>
  </TitlesOfParts>
  <Company>FFLCH/USP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 e História</dc:title>
  <dc:creator>Jaqueline Martinho dos Santos</dc:creator>
  <cp:lastModifiedBy> </cp:lastModifiedBy>
  <cp:revision>341</cp:revision>
  <dcterms:created xsi:type="dcterms:W3CDTF">2019-03-11T19:00:03Z</dcterms:created>
  <dcterms:modified xsi:type="dcterms:W3CDTF">2023-06-22T11:51:28Z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