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46" r:id="rId5"/>
    <p:sldId id="320" r:id="rId6"/>
    <p:sldId id="314" r:id="rId7"/>
    <p:sldId id="316" r:id="rId8"/>
    <p:sldId id="318" r:id="rId9"/>
    <p:sldId id="317" r:id="rId10"/>
    <p:sldId id="321" r:id="rId11"/>
    <p:sldId id="322" r:id="rId12"/>
    <p:sldId id="323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78" clrIdx="0"/>
  <p:cmAuthor id="2" name="Lilian Semenichin Nogueira" initials="LSN" lastIdx="5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10CAA-6B83-3A48-2E06-CE7ACA9F8033}" v="1" dt="2023-05-05T18:37:42.139"/>
    <p1510:client id="{47759080-19BF-42BF-9783-DD37AB676A89}" v="128" dt="2019-07-05T03:21:16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35" autoAdjust="0"/>
    <p:restoredTop sz="80253" autoAdjust="0"/>
  </p:normalViewPr>
  <p:slideViewPr>
    <p:cSldViewPr snapToGrid="0">
      <p:cViewPr varScale="1">
        <p:scale>
          <a:sx n="72" d="100"/>
          <a:sy n="72" d="100"/>
        </p:scale>
        <p:origin x="32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D9684-8743-430A-B4D6-76B70927A752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EAE51266-8190-4D28-A6B6-CB51B8D9EB6B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Italiotas</a:t>
          </a:r>
        </a:p>
      </dgm:t>
    </dgm:pt>
    <dgm:pt modelId="{B7EF1276-20C4-4218-B76E-307E43E537F4}" type="parTrans" cxnId="{3DAD4871-4880-490B-9E92-D50E82DD6570}">
      <dgm:prSet/>
      <dgm:spPr/>
      <dgm:t>
        <a:bodyPr/>
        <a:lstStyle/>
        <a:p>
          <a:endParaRPr lang="pt-BR"/>
        </a:p>
      </dgm:t>
    </dgm:pt>
    <dgm:pt modelId="{C3313050-39CD-4FB8-A9A3-2A469040023F}" type="sibTrans" cxnId="{3DAD4871-4880-490B-9E92-D50E82DD6570}">
      <dgm:prSet/>
      <dgm:spPr/>
      <dgm:t>
        <a:bodyPr/>
        <a:lstStyle/>
        <a:p>
          <a:endParaRPr lang="pt-BR"/>
        </a:p>
      </dgm:t>
    </dgm:pt>
    <dgm:pt modelId="{789ADC36-A125-4C17-AAEB-A1D7B74873E9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Oscos</a:t>
          </a:r>
        </a:p>
      </dgm:t>
    </dgm:pt>
    <dgm:pt modelId="{60563558-40DE-4A05-8E91-269D124043DA}" type="parTrans" cxnId="{84A2D1D4-D6CA-464F-BBF9-A6DAEF3826C9}">
      <dgm:prSet/>
      <dgm:spPr/>
      <dgm:t>
        <a:bodyPr/>
        <a:lstStyle/>
        <a:p>
          <a:endParaRPr lang="pt-BR"/>
        </a:p>
      </dgm:t>
    </dgm:pt>
    <dgm:pt modelId="{5837A3E2-ACFB-4BEB-BF13-153936605BFE}" type="sibTrans" cxnId="{84A2D1D4-D6CA-464F-BBF9-A6DAEF3826C9}">
      <dgm:prSet/>
      <dgm:spPr/>
      <dgm:t>
        <a:bodyPr/>
        <a:lstStyle/>
        <a:p>
          <a:endParaRPr lang="pt-BR"/>
        </a:p>
      </dgm:t>
    </dgm:pt>
    <dgm:pt modelId="{1259A8F4-63DE-4730-8187-3595A67C3C70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Volscos</a:t>
          </a:r>
        </a:p>
      </dgm:t>
    </dgm:pt>
    <dgm:pt modelId="{617D2D38-55D8-41B1-A4F2-156557EAE13A}" type="parTrans" cxnId="{988E8885-A0F8-4DD1-9435-0E41F5A6071C}">
      <dgm:prSet/>
      <dgm:spPr/>
      <dgm:t>
        <a:bodyPr/>
        <a:lstStyle/>
        <a:p>
          <a:endParaRPr lang="pt-BR"/>
        </a:p>
      </dgm:t>
    </dgm:pt>
    <dgm:pt modelId="{F736F47C-A3D0-4230-ABD2-9F200F340D9A}" type="sibTrans" cxnId="{988E8885-A0F8-4DD1-9435-0E41F5A6071C}">
      <dgm:prSet/>
      <dgm:spPr/>
      <dgm:t>
        <a:bodyPr/>
        <a:lstStyle/>
        <a:p>
          <a:endParaRPr lang="pt-BR"/>
        </a:p>
      </dgm:t>
    </dgm:pt>
    <dgm:pt modelId="{811037D7-8570-4916-8F22-E80D0626A23B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Samnitas</a:t>
          </a:r>
        </a:p>
      </dgm:t>
    </dgm:pt>
    <dgm:pt modelId="{D2FF64D9-6D92-498B-9521-99173801614A}" type="parTrans" cxnId="{4E1B548C-8542-4F1A-9C13-E61220500B56}">
      <dgm:prSet/>
      <dgm:spPr/>
      <dgm:t>
        <a:bodyPr/>
        <a:lstStyle/>
        <a:p>
          <a:endParaRPr lang="pt-BR"/>
        </a:p>
      </dgm:t>
    </dgm:pt>
    <dgm:pt modelId="{31EE043B-191E-41B6-8432-D7B3391B65DF}" type="sibTrans" cxnId="{4E1B548C-8542-4F1A-9C13-E61220500B56}">
      <dgm:prSet/>
      <dgm:spPr/>
      <dgm:t>
        <a:bodyPr/>
        <a:lstStyle/>
        <a:p>
          <a:endParaRPr lang="pt-BR"/>
        </a:p>
      </dgm:t>
    </dgm:pt>
    <dgm:pt modelId="{9AE36D29-37A6-4782-99BE-FCDC166F87B4}">
      <dgm:prSet custT="1"/>
      <dgm:spPr/>
      <dgm:t>
        <a:bodyPr/>
        <a:lstStyle/>
        <a:p>
          <a:r>
            <a:rPr lang="pt-BR" sz="2200" dirty="0">
              <a:latin typeface="Roboto"/>
            </a:rPr>
            <a:t>Équos</a:t>
          </a:r>
        </a:p>
      </dgm:t>
    </dgm:pt>
    <dgm:pt modelId="{8C87D3FF-A0F3-4A1B-82A2-7E18CE9935E1}" type="parTrans" cxnId="{7B25457B-59A7-4938-8B8A-E1B5BE588620}">
      <dgm:prSet/>
      <dgm:spPr/>
      <dgm:t>
        <a:bodyPr/>
        <a:lstStyle/>
        <a:p>
          <a:endParaRPr lang="pt-BR"/>
        </a:p>
      </dgm:t>
    </dgm:pt>
    <dgm:pt modelId="{5ED589F2-6DFD-45A4-9A16-608615FBD80A}" type="sibTrans" cxnId="{7B25457B-59A7-4938-8B8A-E1B5BE588620}">
      <dgm:prSet/>
      <dgm:spPr/>
      <dgm:t>
        <a:bodyPr/>
        <a:lstStyle/>
        <a:p>
          <a:endParaRPr lang="pt-BR"/>
        </a:p>
      </dgm:t>
    </dgm:pt>
    <dgm:pt modelId="{48111050-AB79-442B-9E7C-9588B846CB0C}">
      <dgm:prSet custT="1"/>
      <dgm:spPr/>
      <dgm:t>
        <a:bodyPr/>
        <a:lstStyle/>
        <a:p>
          <a:r>
            <a:rPr lang="pt-BR" sz="2200" dirty="0">
              <a:latin typeface="Roboto"/>
            </a:rPr>
            <a:t>Úmbrios</a:t>
          </a:r>
        </a:p>
      </dgm:t>
    </dgm:pt>
    <dgm:pt modelId="{B53CCB9E-21EC-45B0-9DEF-9FBF587D3DF1}" type="parTrans" cxnId="{F3B44954-3728-4252-8F9C-D453E6F179FC}">
      <dgm:prSet/>
      <dgm:spPr/>
      <dgm:t>
        <a:bodyPr/>
        <a:lstStyle/>
        <a:p>
          <a:endParaRPr lang="pt-BR"/>
        </a:p>
      </dgm:t>
    </dgm:pt>
    <dgm:pt modelId="{DB984BBF-8E7A-4E56-8997-825B80F15F56}" type="sibTrans" cxnId="{F3B44954-3728-4252-8F9C-D453E6F179FC}">
      <dgm:prSet/>
      <dgm:spPr/>
      <dgm:t>
        <a:bodyPr/>
        <a:lstStyle/>
        <a:p>
          <a:endParaRPr lang="pt-BR"/>
        </a:p>
      </dgm:t>
    </dgm:pt>
    <dgm:pt modelId="{BCDF51EF-5AD3-4A20-97E7-1834AD1932F1}">
      <dgm:prSet custT="1"/>
      <dgm:spPr/>
      <dgm:t>
        <a:bodyPr/>
        <a:lstStyle/>
        <a:p>
          <a:r>
            <a:rPr lang="pt-BR" sz="2200" dirty="0">
              <a:latin typeface="Roboto"/>
            </a:rPr>
            <a:t>Sabinos</a:t>
          </a:r>
        </a:p>
      </dgm:t>
    </dgm:pt>
    <dgm:pt modelId="{2A92914D-905C-4FF2-B0AA-4B834791045F}" type="parTrans" cxnId="{EA860772-9946-4DB3-AC42-372B2E0E30F0}">
      <dgm:prSet/>
      <dgm:spPr/>
      <dgm:t>
        <a:bodyPr/>
        <a:lstStyle/>
        <a:p>
          <a:endParaRPr lang="pt-BR"/>
        </a:p>
      </dgm:t>
    </dgm:pt>
    <dgm:pt modelId="{07694481-A394-4CDC-BD28-13DFC0654F5A}" type="sibTrans" cxnId="{EA860772-9946-4DB3-AC42-372B2E0E30F0}">
      <dgm:prSet/>
      <dgm:spPr/>
      <dgm:t>
        <a:bodyPr/>
        <a:lstStyle/>
        <a:p>
          <a:endParaRPr lang="pt-BR"/>
        </a:p>
      </dgm:t>
    </dgm:pt>
    <dgm:pt modelId="{D76D8E27-1C8D-49A9-91FA-9F10328BC986}">
      <dgm:prSet custT="1"/>
      <dgm:spPr/>
      <dgm:t>
        <a:bodyPr/>
        <a:lstStyle/>
        <a:p>
          <a:r>
            <a:rPr lang="pt-BR" sz="1900" dirty="0">
              <a:latin typeface="Roboto"/>
            </a:rPr>
            <a:t>Latinos</a:t>
          </a:r>
        </a:p>
      </dgm:t>
    </dgm:pt>
    <dgm:pt modelId="{7EC65BE8-6469-476D-BFA5-BD3CEF5DAA42}" type="parTrans" cxnId="{0EF58ACD-AD70-4AFC-A6B7-CC091E358865}">
      <dgm:prSet/>
      <dgm:spPr/>
      <dgm:t>
        <a:bodyPr/>
        <a:lstStyle/>
        <a:p>
          <a:endParaRPr lang="pt-BR"/>
        </a:p>
      </dgm:t>
    </dgm:pt>
    <dgm:pt modelId="{1C6B18FC-9178-4F3E-BBA2-1F30DD3BC6ED}" type="sibTrans" cxnId="{0EF58ACD-AD70-4AFC-A6B7-CC091E358865}">
      <dgm:prSet/>
      <dgm:spPr/>
      <dgm:t>
        <a:bodyPr/>
        <a:lstStyle/>
        <a:p>
          <a:endParaRPr lang="pt-BR"/>
        </a:p>
      </dgm:t>
    </dgm:pt>
    <dgm:pt modelId="{AEC9EE9B-E58C-464F-BAFC-029995C87E68}" type="pres">
      <dgm:prSet presAssocID="{AFAD9684-8743-430A-B4D6-76B70927A7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1DB019-8324-403D-83A1-FAC431B440A5}" type="pres">
      <dgm:prSet presAssocID="{EAE51266-8190-4D28-A6B6-CB51B8D9EB6B}" presName="hierRoot1" presStyleCnt="0">
        <dgm:presLayoutVars>
          <dgm:hierBranch val="init"/>
        </dgm:presLayoutVars>
      </dgm:prSet>
      <dgm:spPr/>
    </dgm:pt>
    <dgm:pt modelId="{32E28577-D846-448A-A4D4-A28234183A3B}" type="pres">
      <dgm:prSet presAssocID="{EAE51266-8190-4D28-A6B6-CB51B8D9EB6B}" presName="rootComposite1" presStyleCnt="0"/>
      <dgm:spPr/>
    </dgm:pt>
    <dgm:pt modelId="{648A15AA-438A-4822-A857-79D5CE6419CE}" type="pres">
      <dgm:prSet presAssocID="{EAE51266-8190-4D28-A6B6-CB51B8D9EB6B}" presName="rootText1" presStyleLbl="node0" presStyleIdx="0" presStyleCnt="1">
        <dgm:presLayoutVars>
          <dgm:chPref val="3"/>
        </dgm:presLayoutVars>
      </dgm:prSet>
      <dgm:spPr/>
    </dgm:pt>
    <dgm:pt modelId="{83F78D25-5E4B-4EF3-B505-FD857DB1DBD1}" type="pres">
      <dgm:prSet presAssocID="{EAE51266-8190-4D28-A6B6-CB51B8D9EB6B}" presName="rootConnector1" presStyleLbl="node1" presStyleIdx="0" presStyleCnt="0"/>
      <dgm:spPr/>
    </dgm:pt>
    <dgm:pt modelId="{ABF2BD32-0D22-4FDB-981C-4F7A5705BAA6}" type="pres">
      <dgm:prSet presAssocID="{EAE51266-8190-4D28-A6B6-CB51B8D9EB6B}" presName="hierChild2" presStyleCnt="0"/>
      <dgm:spPr/>
    </dgm:pt>
    <dgm:pt modelId="{7DE98180-3DCC-4FA7-A1F1-BFB22FEE4C34}" type="pres">
      <dgm:prSet presAssocID="{2A92914D-905C-4FF2-B0AA-4B834791045F}" presName="Name37" presStyleLbl="parChTrans1D2" presStyleIdx="0" presStyleCnt="7"/>
      <dgm:spPr/>
    </dgm:pt>
    <dgm:pt modelId="{691093D0-58AD-4A6E-AAB7-7F4460DFD7D8}" type="pres">
      <dgm:prSet presAssocID="{BCDF51EF-5AD3-4A20-97E7-1834AD1932F1}" presName="hierRoot2" presStyleCnt="0">
        <dgm:presLayoutVars>
          <dgm:hierBranch val="init"/>
        </dgm:presLayoutVars>
      </dgm:prSet>
      <dgm:spPr/>
    </dgm:pt>
    <dgm:pt modelId="{A1E4ED8F-48D9-4B85-B8A4-BD9E8A66F7E5}" type="pres">
      <dgm:prSet presAssocID="{BCDF51EF-5AD3-4A20-97E7-1834AD1932F1}" presName="rootComposite" presStyleCnt="0"/>
      <dgm:spPr/>
    </dgm:pt>
    <dgm:pt modelId="{5DB8B552-1EBF-440B-9399-A18DCE1DC3B1}" type="pres">
      <dgm:prSet presAssocID="{BCDF51EF-5AD3-4A20-97E7-1834AD1932F1}" presName="rootText" presStyleLbl="node2" presStyleIdx="0" presStyleCnt="7">
        <dgm:presLayoutVars>
          <dgm:chPref val="3"/>
        </dgm:presLayoutVars>
      </dgm:prSet>
      <dgm:spPr/>
    </dgm:pt>
    <dgm:pt modelId="{2B4928E8-4C54-437F-8D37-DBA4A9110EE9}" type="pres">
      <dgm:prSet presAssocID="{BCDF51EF-5AD3-4A20-97E7-1834AD1932F1}" presName="rootConnector" presStyleLbl="node2" presStyleIdx="0" presStyleCnt="7"/>
      <dgm:spPr/>
    </dgm:pt>
    <dgm:pt modelId="{988E3341-898C-4AD4-BFF3-55BDE2427CC3}" type="pres">
      <dgm:prSet presAssocID="{BCDF51EF-5AD3-4A20-97E7-1834AD1932F1}" presName="hierChild4" presStyleCnt="0"/>
      <dgm:spPr/>
    </dgm:pt>
    <dgm:pt modelId="{5F26BC68-D3AB-4D0F-9919-B9FC719AAC37}" type="pres">
      <dgm:prSet presAssocID="{BCDF51EF-5AD3-4A20-97E7-1834AD1932F1}" presName="hierChild5" presStyleCnt="0"/>
      <dgm:spPr/>
    </dgm:pt>
    <dgm:pt modelId="{BBD30E33-510B-4952-8B80-FB367A6F03CF}" type="pres">
      <dgm:prSet presAssocID="{8C87D3FF-A0F3-4A1B-82A2-7E18CE9935E1}" presName="Name37" presStyleLbl="parChTrans1D2" presStyleIdx="1" presStyleCnt="7"/>
      <dgm:spPr/>
    </dgm:pt>
    <dgm:pt modelId="{EDB4D328-E73E-45F2-818B-0856C5D26457}" type="pres">
      <dgm:prSet presAssocID="{9AE36D29-37A6-4782-99BE-FCDC166F87B4}" presName="hierRoot2" presStyleCnt="0">
        <dgm:presLayoutVars>
          <dgm:hierBranch val="init"/>
        </dgm:presLayoutVars>
      </dgm:prSet>
      <dgm:spPr/>
    </dgm:pt>
    <dgm:pt modelId="{95B442B3-27E4-451D-B0B2-4394A9827BC0}" type="pres">
      <dgm:prSet presAssocID="{9AE36D29-37A6-4782-99BE-FCDC166F87B4}" presName="rootComposite" presStyleCnt="0"/>
      <dgm:spPr/>
    </dgm:pt>
    <dgm:pt modelId="{31402FC9-FD6D-4E23-876B-DB53583AB831}" type="pres">
      <dgm:prSet presAssocID="{9AE36D29-37A6-4782-99BE-FCDC166F87B4}" presName="rootText" presStyleLbl="node2" presStyleIdx="1" presStyleCnt="7">
        <dgm:presLayoutVars>
          <dgm:chPref val="3"/>
        </dgm:presLayoutVars>
      </dgm:prSet>
      <dgm:spPr/>
    </dgm:pt>
    <dgm:pt modelId="{58756C0F-9B2C-42A3-823D-55BA2201DC3E}" type="pres">
      <dgm:prSet presAssocID="{9AE36D29-37A6-4782-99BE-FCDC166F87B4}" presName="rootConnector" presStyleLbl="node2" presStyleIdx="1" presStyleCnt="7"/>
      <dgm:spPr/>
    </dgm:pt>
    <dgm:pt modelId="{5FEBF92A-5F3B-4CF2-8316-34782E3AB7B9}" type="pres">
      <dgm:prSet presAssocID="{9AE36D29-37A6-4782-99BE-FCDC166F87B4}" presName="hierChild4" presStyleCnt="0"/>
      <dgm:spPr/>
    </dgm:pt>
    <dgm:pt modelId="{A5A349AD-21BF-4EA2-A7FD-0606B5B42F95}" type="pres">
      <dgm:prSet presAssocID="{9AE36D29-37A6-4782-99BE-FCDC166F87B4}" presName="hierChild5" presStyleCnt="0"/>
      <dgm:spPr/>
    </dgm:pt>
    <dgm:pt modelId="{811CFB7B-EB79-42E6-9BFD-39E249D7C1E5}" type="pres">
      <dgm:prSet presAssocID="{60563558-40DE-4A05-8E91-269D124043DA}" presName="Name37" presStyleLbl="parChTrans1D2" presStyleIdx="2" presStyleCnt="7"/>
      <dgm:spPr/>
    </dgm:pt>
    <dgm:pt modelId="{C36AAEB7-557E-4B51-A2FB-854CFCB389FF}" type="pres">
      <dgm:prSet presAssocID="{789ADC36-A125-4C17-AAEB-A1D7B74873E9}" presName="hierRoot2" presStyleCnt="0">
        <dgm:presLayoutVars>
          <dgm:hierBranch val="init"/>
        </dgm:presLayoutVars>
      </dgm:prSet>
      <dgm:spPr/>
    </dgm:pt>
    <dgm:pt modelId="{DEE32F5C-10CD-44CA-A62B-CA893FDF0D24}" type="pres">
      <dgm:prSet presAssocID="{789ADC36-A125-4C17-AAEB-A1D7B74873E9}" presName="rootComposite" presStyleCnt="0"/>
      <dgm:spPr/>
    </dgm:pt>
    <dgm:pt modelId="{EEFE9E12-FC12-49A7-8696-4250D690F853}" type="pres">
      <dgm:prSet presAssocID="{789ADC36-A125-4C17-AAEB-A1D7B74873E9}" presName="rootText" presStyleLbl="node2" presStyleIdx="2" presStyleCnt="7">
        <dgm:presLayoutVars>
          <dgm:chPref val="3"/>
        </dgm:presLayoutVars>
      </dgm:prSet>
      <dgm:spPr/>
    </dgm:pt>
    <dgm:pt modelId="{A5B26F93-E043-4972-B475-DA976DBFC188}" type="pres">
      <dgm:prSet presAssocID="{789ADC36-A125-4C17-AAEB-A1D7B74873E9}" presName="rootConnector" presStyleLbl="node2" presStyleIdx="2" presStyleCnt="7"/>
      <dgm:spPr/>
    </dgm:pt>
    <dgm:pt modelId="{5F3F6FE7-2262-402A-B588-177F75344C6B}" type="pres">
      <dgm:prSet presAssocID="{789ADC36-A125-4C17-AAEB-A1D7B74873E9}" presName="hierChild4" presStyleCnt="0"/>
      <dgm:spPr/>
    </dgm:pt>
    <dgm:pt modelId="{6F6744CC-BA3C-4FF4-946C-B0FBFFB243A8}" type="pres">
      <dgm:prSet presAssocID="{789ADC36-A125-4C17-AAEB-A1D7B74873E9}" presName="hierChild5" presStyleCnt="0"/>
      <dgm:spPr/>
    </dgm:pt>
    <dgm:pt modelId="{81D1CB5C-09AE-4D54-95FE-A5F761D3A1DD}" type="pres">
      <dgm:prSet presAssocID="{B53CCB9E-21EC-45B0-9DEF-9FBF587D3DF1}" presName="Name37" presStyleLbl="parChTrans1D2" presStyleIdx="3" presStyleCnt="7"/>
      <dgm:spPr/>
    </dgm:pt>
    <dgm:pt modelId="{95097615-087F-4C12-B139-D02514E6F477}" type="pres">
      <dgm:prSet presAssocID="{48111050-AB79-442B-9E7C-9588B846CB0C}" presName="hierRoot2" presStyleCnt="0">
        <dgm:presLayoutVars>
          <dgm:hierBranch val="init"/>
        </dgm:presLayoutVars>
      </dgm:prSet>
      <dgm:spPr/>
    </dgm:pt>
    <dgm:pt modelId="{1A77C7E2-7DD2-4370-AD0E-258423CC9BD6}" type="pres">
      <dgm:prSet presAssocID="{48111050-AB79-442B-9E7C-9588B846CB0C}" presName="rootComposite" presStyleCnt="0"/>
      <dgm:spPr/>
    </dgm:pt>
    <dgm:pt modelId="{A678E82C-1DC5-4D2C-ABCE-E377ABCD984D}" type="pres">
      <dgm:prSet presAssocID="{48111050-AB79-442B-9E7C-9588B846CB0C}" presName="rootText" presStyleLbl="node2" presStyleIdx="3" presStyleCnt="7">
        <dgm:presLayoutVars>
          <dgm:chPref val="3"/>
        </dgm:presLayoutVars>
      </dgm:prSet>
      <dgm:spPr/>
    </dgm:pt>
    <dgm:pt modelId="{ADA652F0-C996-4765-A4B3-938B8E9CD7D9}" type="pres">
      <dgm:prSet presAssocID="{48111050-AB79-442B-9E7C-9588B846CB0C}" presName="rootConnector" presStyleLbl="node2" presStyleIdx="3" presStyleCnt="7"/>
      <dgm:spPr/>
    </dgm:pt>
    <dgm:pt modelId="{4D869FF7-F68A-41E3-9B17-8E925ED2630C}" type="pres">
      <dgm:prSet presAssocID="{48111050-AB79-442B-9E7C-9588B846CB0C}" presName="hierChild4" presStyleCnt="0"/>
      <dgm:spPr/>
    </dgm:pt>
    <dgm:pt modelId="{B6141580-B867-4453-A8D1-C34DAED2A52F}" type="pres">
      <dgm:prSet presAssocID="{48111050-AB79-442B-9E7C-9588B846CB0C}" presName="hierChild5" presStyleCnt="0"/>
      <dgm:spPr/>
    </dgm:pt>
    <dgm:pt modelId="{EF98EB15-F914-4565-A0DA-85751C456F41}" type="pres">
      <dgm:prSet presAssocID="{617D2D38-55D8-41B1-A4F2-156557EAE13A}" presName="Name37" presStyleLbl="parChTrans1D2" presStyleIdx="4" presStyleCnt="7"/>
      <dgm:spPr/>
    </dgm:pt>
    <dgm:pt modelId="{DB852D3C-84AD-4208-B9A1-D00F11D97813}" type="pres">
      <dgm:prSet presAssocID="{1259A8F4-63DE-4730-8187-3595A67C3C70}" presName="hierRoot2" presStyleCnt="0">
        <dgm:presLayoutVars>
          <dgm:hierBranch val="init"/>
        </dgm:presLayoutVars>
      </dgm:prSet>
      <dgm:spPr/>
    </dgm:pt>
    <dgm:pt modelId="{6A123D89-6904-479E-A8B5-F105F09C14F0}" type="pres">
      <dgm:prSet presAssocID="{1259A8F4-63DE-4730-8187-3595A67C3C70}" presName="rootComposite" presStyleCnt="0"/>
      <dgm:spPr/>
    </dgm:pt>
    <dgm:pt modelId="{7BBBB284-9E59-49F1-82A0-F774E7876212}" type="pres">
      <dgm:prSet presAssocID="{1259A8F4-63DE-4730-8187-3595A67C3C70}" presName="rootText" presStyleLbl="node2" presStyleIdx="4" presStyleCnt="7">
        <dgm:presLayoutVars>
          <dgm:chPref val="3"/>
        </dgm:presLayoutVars>
      </dgm:prSet>
      <dgm:spPr/>
    </dgm:pt>
    <dgm:pt modelId="{B54E63CF-EECA-4CE0-B0B4-CA9CD4466F53}" type="pres">
      <dgm:prSet presAssocID="{1259A8F4-63DE-4730-8187-3595A67C3C70}" presName="rootConnector" presStyleLbl="node2" presStyleIdx="4" presStyleCnt="7"/>
      <dgm:spPr/>
    </dgm:pt>
    <dgm:pt modelId="{167EAF71-38F5-44E8-80B9-ABF642127734}" type="pres">
      <dgm:prSet presAssocID="{1259A8F4-63DE-4730-8187-3595A67C3C70}" presName="hierChild4" presStyleCnt="0"/>
      <dgm:spPr/>
    </dgm:pt>
    <dgm:pt modelId="{FD413082-B4BC-43D6-B880-5B0F784839C4}" type="pres">
      <dgm:prSet presAssocID="{1259A8F4-63DE-4730-8187-3595A67C3C70}" presName="hierChild5" presStyleCnt="0"/>
      <dgm:spPr/>
    </dgm:pt>
    <dgm:pt modelId="{9DD7481B-E5F7-4211-B7AA-7E7329FF7F3D}" type="pres">
      <dgm:prSet presAssocID="{D2FF64D9-6D92-498B-9521-99173801614A}" presName="Name37" presStyleLbl="parChTrans1D2" presStyleIdx="5" presStyleCnt="7"/>
      <dgm:spPr/>
    </dgm:pt>
    <dgm:pt modelId="{8733DB9C-9614-49BB-ABF3-826EB38F8591}" type="pres">
      <dgm:prSet presAssocID="{811037D7-8570-4916-8F22-E80D0626A23B}" presName="hierRoot2" presStyleCnt="0">
        <dgm:presLayoutVars>
          <dgm:hierBranch val="init"/>
        </dgm:presLayoutVars>
      </dgm:prSet>
      <dgm:spPr/>
    </dgm:pt>
    <dgm:pt modelId="{DD08F9BE-6F6E-46A9-9165-237E0A9FF044}" type="pres">
      <dgm:prSet presAssocID="{811037D7-8570-4916-8F22-E80D0626A23B}" presName="rootComposite" presStyleCnt="0"/>
      <dgm:spPr/>
    </dgm:pt>
    <dgm:pt modelId="{0DE3E05F-9608-477E-88F8-A6DCF0B0F242}" type="pres">
      <dgm:prSet presAssocID="{811037D7-8570-4916-8F22-E80D0626A23B}" presName="rootText" presStyleLbl="node2" presStyleIdx="5" presStyleCnt="7">
        <dgm:presLayoutVars>
          <dgm:chPref val="3"/>
        </dgm:presLayoutVars>
      </dgm:prSet>
      <dgm:spPr/>
    </dgm:pt>
    <dgm:pt modelId="{C4F01109-F16F-44E9-B42D-29E4C8933656}" type="pres">
      <dgm:prSet presAssocID="{811037D7-8570-4916-8F22-E80D0626A23B}" presName="rootConnector" presStyleLbl="node2" presStyleIdx="5" presStyleCnt="7"/>
      <dgm:spPr/>
    </dgm:pt>
    <dgm:pt modelId="{95FA29C9-7E99-482F-8034-0DFB35CF5663}" type="pres">
      <dgm:prSet presAssocID="{811037D7-8570-4916-8F22-E80D0626A23B}" presName="hierChild4" presStyleCnt="0"/>
      <dgm:spPr/>
    </dgm:pt>
    <dgm:pt modelId="{3B89D86D-01C8-4884-961D-52AF05518E1B}" type="pres">
      <dgm:prSet presAssocID="{811037D7-8570-4916-8F22-E80D0626A23B}" presName="hierChild5" presStyleCnt="0"/>
      <dgm:spPr/>
    </dgm:pt>
    <dgm:pt modelId="{2B197C8F-AF40-42FF-9B66-5CA803080861}" type="pres">
      <dgm:prSet presAssocID="{7EC65BE8-6469-476D-BFA5-BD3CEF5DAA42}" presName="Name37" presStyleLbl="parChTrans1D2" presStyleIdx="6" presStyleCnt="7"/>
      <dgm:spPr/>
    </dgm:pt>
    <dgm:pt modelId="{7F277E0F-D2BD-45A0-9BA2-9D5D662FC860}" type="pres">
      <dgm:prSet presAssocID="{D76D8E27-1C8D-49A9-91FA-9F10328BC986}" presName="hierRoot2" presStyleCnt="0">
        <dgm:presLayoutVars>
          <dgm:hierBranch val="init"/>
        </dgm:presLayoutVars>
      </dgm:prSet>
      <dgm:spPr/>
    </dgm:pt>
    <dgm:pt modelId="{AAE02141-7C73-4A0A-B8FE-0773E53EE253}" type="pres">
      <dgm:prSet presAssocID="{D76D8E27-1C8D-49A9-91FA-9F10328BC986}" presName="rootComposite" presStyleCnt="0"/>
      <dgm:spPr/>
    </dgm:pt>
    <dgm:pt modelId="{2C6C72FD-7537-46D8-9A52-0F831836680E}" type="pres">
      <dgm:prSet presAssocID="{D76D8E27-1C8D-49A9-91FA-9F10328BC986}" presName="rootText" presStyleLbl="node2" presStyleIdx="6" presStyleCnt="7">
        <dgm:presLayoutVars>
          <dgm:chPref val="3"/>
        </dgm:presLayoutVars>
      </dgm:prSet>
      <dgm:spPr/>
    </dgm:pt>
    <dgm:pt modelId="{25659D83-A317-4854-8621-A2420604CAA4}" type="pres">
      <dgm:prSet presAssocID="{D76D8E27-1C8D-49A9-91FA-9F10328BC986}" presName="rootConnector" presStyleLbl="node2" presStyleIdx="6" presStyleCnt="7"/>
      <dgm:spPr/>
    </dgm:pt>
    <dgm:pt modelId="{8D6D5DB0-1782-451B-8F43-7C494BD15B69}" type="pres">
      <dgm:prSet presAssocID="{D76D8E27-1C8D-49A9-91FA-9F10328BC986}" presName="hierChild4" presStyleCnt="0"/>
      <dgm:spPr/>
    </dgm:pt>
    <dgm:pt modelId="{E50E72F3-7849-4949-ADC5-1BF56016B0A7}" type="pres">
      <dgm:prSet presAssocID="{D76D8E27-1C8D-49A9-91FA-9F10328BC986}" presName="hierChild5" presStyleCnt="0"/>
      <dgm:spPr/>
    </dgm:pt>
    <dgm:pt modelId="{8FDA5824-B5E0-4982-B843-CC7923F5B7FD}" type="pres">
      <dgm:prSet presAssocID="{EAE51266-8190-4D28-A6B6-CB51B8D9EB6B}" presName="hierChild3" presStyleCnt="0"/>
      <dgm:spPr/>
    </dgm:pt>
  </dgm:ptLst>
  <dgm:cxnLst>
    <dgm:cxn modelId="{C8695912-630E-46A2-BF46-5D4F1E6862C7}" type="presOf" srcId="{AFAD9684-8743-430A-B4D6-76B70927A752}" destId="{AEC9EE9B-E58C-464F-BAFC-029995C87E68}" srcOrd="0" destOrd="0" presId="urn:microsoft.com/office/officeart/2005/8/layout/orgChart1"/>
    <dgm:cxn modelId="{E23E8A1E-123E-4CAA-A25C-90D71C09245C}" type="presOf" srcId="{1259A8F4-63DE-4730-8187-3595A67C3C70}" destId="{7BBBB284-9E59-49F1-82A0-F774E7876212}" srcOrd="0" destOrd="0" presId="urn:microsoft.com/office/officeart/2005/8/layout/orgChart1"/>
    <dgm:cxn modelId="{0362523B-E809-4B81-91FA-3FEFC428485A}" type="presOf" srcId="{D2FF64D9-6D92-498B-9521-99173801614A}" destId="{9DD7481B-E5F7-4211-B7AA-7E7329FF7F3D}" srcOrd="0" destOrd="0" presId="urn:microsoft.com/office/officeart/2005/8/layout/orgChart1"/>
    <dgm:cxn modelId="{16FA9161-1BCF-457A-A5EE-F64B5BBFEA90}" type="presOf" srcId="{8C87D3FF-A0F3-4A1B-82A2-7E18CE9935E1}" destId="{BBD30E33-510B-4952-8B80-FB367A6F03CF}" srcOrd="0" destOrd="0" presId="urn:microsoft.com/office/officeart/2005/8/layout/orgChart1"/>
    <dgm:cxn modelId="{E37BD863-217E-4545-96D9-322D502EE5D8}" type="presOf" srcId="{EAE51266-8190-4D28-A6B6-CB51B8D9EB6B}" destId="{83F78D25-5E4B-4EF3-B505-FD857DB1DBD1}" srcOrd="1" destOrd="0" presId="urn:microsoft.com/office/officeart/2005/8/layout/orgChart1"/>
    <dgm:cxn modelId="{0CC0AF4A-C044-45B3-B5A8-CE95E075B617}" type="presOf" srcId="{2A92914D-905C-4FF2-B0AA-4B834791045F}" destId="{7DE98180-3DCC-4FA7-A1F1-BFB22FEE4C34}" srcOrd="0" destOrd="0" presId="urn:microsoft.com/office/officeart/2005/8/layout/orgChart1"/>
    <dgm:cxn modelId="{F95C0D4B-4A91-44C6-8704-EF53CD7BB8A5}" type="presOf" srcId="{BCDF51EF-5AD3-4A20-97E7-1834AD1932F1}" destId="{5DB8B552-1EBF-440B-9399-A18DCE1DC3B1}" srcOrd="0" destOrd="0" presId="urn:microsoft.com/office/officeart/2005/8/layout/orgChart1"/>
    <dgm:cxn modelId="{3DAD4871-4880-490B-9E92-D50E82DD6570}" srcId="{AFAD9684-8743-430A-B4D6-76B70927A752}" destId="{EAE51266-8190-4D28-A6B6-CB51B8D9EB6B}" srcOrd="0" destOrd="0" parTransId="{B7EF1276-20C4-4218-B76E-307E43E537F4}" sibTransId="{C3313050-39CD-4FB8-A9A3-2A469040023F}"/>
    <dgm:cxn modelId="{EA860772-9946-4DB3-AC42-372B2E0E30F0}" srcId="{EAE51266-8190-4D28-A6B6-CB51B8D9EB6B}" destId="{BCDF51EF-5AD3-4A20-97E7-1834AD1932F1}" srcOrd="0" destOrd="0" parTransId="{2A92914D-905C-4FF2-B0AA-4B834791045F}" sibTransId="{07694481-A394-4CDC-BD28-13DFC0654F5A}"/>
    <dgm:cxn modelId="{F3B44954-3728-4252-8F9C-D453E6F179FC}" srcId="{EAE51266-8190-4D28-A6B6-CB51B8D9EB6B}" destId="{48111050-AB79-442B-9E7C-9588B846CB0C}" srcOrd="3" destOrd="0" parTransId="{B53CCB9E-21EC-45B0-9DEF-9FBF587D3DF1}" sibTransId="{DB984BBF-8E7A-4E56-8997-825B80F15F56}"/>
    <dgm:cxn modelId="{7B25457B-59A7-4938-8B8A-E1B5BE588620}" srcId="{EAE51266-8190-4D28-A6B6-CB51B8D9EB6B}" destId="{9AE36D29-37A6-4782-99BE-FCDC166F87B4}" srcOrd="1" destOrd="0" parTransId="{8C87D3FF-A0F3-4A1B-82A2-7E18CE9935E1}" sibTransId="{5ED589F2-6DFD-45A4-9A16-608615FBD80A}"/>
    <dgm:cxn modelId="{18987F7C-80BE-4FBA-9EBB-27224A88F96E}" type="presOf" srcId="{EAE51266-8190-4D28-A6B6-CB51B8D9EB6B}" destId="{648A15AA-438A-4822-A857-79D5CE6419CE}" srcOrd="0" destOrd="0" presId="urn:microsoft.com/office/officeart/2005/8/layout/orgChart1"/>
    <dgm:cxn modelId="{EAAD5885-0755-40DC-8271-DC75BEDAEF0F}" type="presOf" srcId="{9AE36D29-37A6-4782-99BE-FCDC166F87B4}" destId="{58756C0F-9B2C-42A3-823D-55BA2201DC3E}" srcOrd="1" destOrd="0" presId="urn:microsoft.com/office/officeart/2005/8/layout/orgChart1"/>
    <dgm:cxn modelId="{988E8885-A0F8-4DD1-9435-0E41F5A6071C}" srcId="{EAE51266-8190-4D28-A6B6-CB51B8D9EB6B}" destId="{1259A8F4-63DE-4730-8187-3595A67C3C70}" srcOrd="4" destOrd="0" parTransId="{617D2D38-55D8-41B1-A4F2-156557EAE13A}" sibTransId="{F736F47C-A3D0-4230-ABD2-9F200F340D9A}"/>
    <dgm:cxn modelId="{3505DC88-709F-4393-AE32-A6DF7A8565B9}" type="presOf" srcId="{D76D8E27-1C8D-49A9-91FA-9F10328BC986}" destId="{2C6C72FD-7537-46D8-9A52-0F831836680E}" srcOrd="0" destOrd="0" presId="urn:microsoft.com/office/officeart/2005/8/layout/orgChart1"/>
    <dgm:cxn modelId="{6690548B-76F7-4527-9731-BD65609A2FE8}" type="presOf" srcId="{789ADC36-A125-4C17-AAEB-A1D7B74873E9}" destId="{A5B26F93-E043-4972-B475-DA976DBFC188}" srcOrd="1" destOrd="0" presId="urn:microsoft.com/office/officeart/2005/8/layout/orgChart1"/>
    <dgm:cxn modelId="{4E1B548C-8542-4F1A-9C13-E61220500B56}" srcId="{EAE51266-8190-4D28-A6B6-CB51B8D9EB6B}" destId="{811037D7-8570-4916-8F22-E80D0626A23B}" srcOrd="5" destOrd="0" parTransId="{D2FF64D9-6D92-498B-9521-99173801614A}" sibTransId="{31EE043B-191E-41B6-8432-D7B3391B65DF}"/>
    <dgm:cxn modelId="{19BDAB8D-C09D-4F57-AC8A-9B90C8AC6302}" type="presOf" srcId="{B53CCB9E-21EC-45B0-9DEF-9FBF587D3DF1}" destId="{81D1CB5C-09AE-4D54-95FE-A5F761D3A1DD}" srcOrd="0" destOrd="0" presId="urn:microsoft.com/office/officeart/2005/8/layout/orgChart1"/>
    <dgm:cxn modelId="{DF0350AE-0401-4415-A2B0-D368932BE58B}" type="presOf" srcId="{9AE36D29-37A6-4782-99BE-FCDC166F87B4}" destId="{31402FC9-FD6D-4E23-876B-DB53583AB831}" srcOrd="0" destOrd="0" presId="urn:microsoft.com/office/officeart/2005/8/layout/orgChart1"/>
    <dgm:cxn modelId="{C39CB8B0-3F89-400E-B366-8468E97813B0}" type="presOf" srcId="{48111050-AB79-442B-9E7C-9588B846CB0C}" destId="{ADA652F0-C996-4765-A4B3-938B8E9CD7D9}" srcOrd="1" destOrd="0" presId="urn:microsoft.com/office/officeart/2005/8/layout/orgChart1"/>
    <dgm:cxn modelId="{32853BB4-FAA5-4202-97B1-4BD254964DDC}" type="presOf" srcId="{1259A8F4-63DE-4730-8187-3595A67C3C70}" destId="{B54E63CF-EECA-4CE0-B0B4-CA9CD4466F53}" srcOrd="1" destOrd="0" presId="urn:microsoft.com/office/officeart/2005/8/layout/orgChart1"/>
    <dgm:cxn modelId="{115476B7-2412-4487-8F8B-B6FB108D3FD5}" type="presOf" srcId="{D76D8E27-1C8D-49A9-91FA-9F10328BC986}" destId="{25659D83-A317-4854-8621-A2420604CAA4}" srcOrd="1" destOrd="0" presId="urn:microsoft.com/office/officeart/2005/8/layout/orgChart1"/>
    <dgm:cxn modelId="{52C41FB9-DB57-4391-8C28-D90F362E1D6B}" type="presOf" srcId="{48111050-AB79-442B-9E7C-9588B846CB0C}" destId="{A678E82C-1DC5-4D2C-ABCE-E377ABCD984D}" srcOrd="0" destOrd="0" presId="urn:microsoft.com/office/officeart/2005/8/layout/orgChart1"/>
    <dgm:cxn modelId="{FE5C10C6-714F-4B06-9312-7FBA07E630BD}" type="presOf" srcId="{60563558-40DE-4A05-8E91-269D124043DA}" destId="{811CFB7B-EB79-42E6-9BFD-39E249D7C1E5}" srcOrd="0" destOrd="0" presId="urn:microsoft.com/office/officeart/2005/8/layout/orgChart1"/>
    <dgm:cxn modelId="{0EF58ACD-AD70-4AFC-A6B7-CC091E358865}" srcId="{EAE51266-8190-4D28-A6B6-CB51B8D9EB6B}" destId="{D76D8E27-1C8D-49A9-91FA-9F10328BC986}" srcOrd="6" destOrd="0" parTransId="{7EC65BE8-6469-476D-BFA5-BD3CEF5DAA42}" sibTransId="{1C6B18FC-9178-4F3E-BBA2-1F30DD3BC6ED}"/>
    <dgm:cxn modelId="{9A8162D0-8435-4056-A55A-048FDA9CBFF1}" type="presOf" srcId="{7EC65BE8-6469-476D-BFA5-BD3CEF5DAA42}" destId="{2B197C8F-AF40-42FF-9B66-5CA803080861}" srcOrd="0" destOrd="0" presId="urn:microsoft.com/office/officeart/2005/8/layout/orgChart1"/>
    <dgm:cxn modelId="{039070D0-DE4D-4C92-AC2A-A4CF1F4678B5}" type="presOf" srcId="{789ADC36-A125-4C17-AAEB-A1D7B74873E9}" destId="{EEFE9E12-FC12-49A7-8696-4250D690F853}" srcOrd="0" destOrd="0" presId="urn:microsoft.com/office/officeart/2005/8/layout/orgChart1"/>
    <dgm:cxn modelId="{84A2D1D4-D6CA-464F-BBF9-A6DAEF3826C9}" srcId="{EAE51266-8190-4D28-A6B6-CB51B8D9EB6B}" destId="{789ADC36-A125-4C17-AAEB-A1D7B74873E9}" srcOrd="2" destOrd="0" parTransId="{60563558-40DE-4A05-8E91-269D124043DA}" sibTransId="{5837A3E2-ACFB-4BEB-BF13-153936605BFE}"/>
    <dgm:cxn modelId="{C549C2D5-080C-4F73-A788-6CEA541DF268}" type="presOf" srcId="{BCDF51EF-5AD3-4A20-97E7-1834AD1932F1}" destId="{2B4928E8-4C54-437F-8D37-DBA4A9110EE9}" srcOrd="1" destOrd="0" presId="urn:microsoft.com/office/officeart/2005/8/layout/orgChart1"/>
    <dgm:cxn modelId="{4102E9E7-8752-484C-A745-5212E93AA733}" type="presOf" srcId="{617D2D38-55D8-41B1-A4F2-156557EAE13A}" destId="{EF98EB15-F914-4565-A0DA-85751C456F41}" srcOrd="0" destOrd="0" presId="urn:microsoft.com/office/officeart/2005/8/layout/orgChart1"/>
    <dgm:cxn modelId="{F976AFE9-9E53-40C7-AB6A-12919846F967}" type="presOf" srcId="{811037D7-8570-4916-8F22-E80D0626A23B}" destId="{C4F01109-F16F-44E9-B42D-29E4C8933656}" srcOrd="1" destOrd="0" presId="urn:microsoft.com/office/officeart/2005/8/layout/orgChart1"/>
    <dgm:cxn modelId="{C9A882F1-5417-43BE-B224-3BA58A228159}" type="presOf" srcId="{811037D7-8570-4916-8F22-E80D0626A23B}" destId="{0DE3E05F-9608-477E-88F8-A6DCF0B0F242}" srcOrd="0" destOrd="0" presId="urn:microsoft.com/office/officeart/2005/8/layout/orgChart1"/>
    <dgm:cxn modelId="{FDFA6733-1676-402E-8F3C-33B7FA082B56}" type="presParOf" srcId="{AEC9EE9B-E58C-464F-BAFC-029995C87E68}" destId="{441DB019-8324-403D-83A1-FAC431B440A5}" srcOrd="0" destOrd="0" presId="urn:microsoft.com/office/officeart/2005/8/layout/orgChart1"/>
    <dgm:cxn modelId="{FE13CAEE-12D7-4735-A416-CBECC823E1E5}" type="presParOf" srcId="{441DB019-8324-403D-83A1-FAC431B440A5}" destId="{32E28577-D846-448A-A4D4-A28234183A3B}" srcOrd="0" destOrd="0" presId="urn:microsoft.com/office/officeart/2005/8/layout/orgChart1"/>
    <dgm:cxn modelId="{1D037E8D-91BE-479D-A6F1-B0F89CD219F2}" type="presParOf" srcId="{32E28577-D846-448A-A4D4-A28234183A3B}" destId="{648A15AA-438A-4822-A857-79D5CE6419CE}" srcOrd="0" destOrd="0" presId="urn:microsoft.com/office/officeart/2005/8/layout/orgChart1"/>
    <dgm:cxn modelId="{CD21BF25-2CB2-4F04-85DB-C8603D46FD57}" type="presParOf" srcId="{32E28577-D846-448A-A4D4-A28234183A3B}" destId="{83F78D25-5E4B-4EF3-B505-FD857DB1DBD1}" srcOrd="1" destOrd="0" presId="urn:microsoft.com/office/officeart/2005/8/layout/orgChart1"/>
    <dgm:cxn modelId="{03365249-B23B-4352-9595-8852CFF1FE35}" type="presParOf" srcId="{441DB019-8324-403D-83A1-FAC431B440A5}" destId="{ABF2BD32-0D22-4FDB-981C-4F7A5705BAA6}" srcOrd="1" destOrd="0" presId="urn:microsoft.com/office/officeart/2005/8/layout/orgChart1"/>
    <dgm:cxn modelId="{055300EE-B1A0-4C41-BAE4-A9FF8A3F3B7A}" type="presParOf" srcId="{ABF2BD32-0D22-4FDB-981C-4F7A5705BAA6}" destId="{7DE98180-3DCC-4FA7-A1F1-BFB22FEE4C34}" srcOrd="0" destOrd="0" presId="urn:microsoft.com/office/officeart/2005/8/layout/orgChart1"/>
    <dgm:cxn modelId="{EA369EF4-3B64-4CC6-8C79-D70035939474}" type="presParOf" srcId="{ABF2BD32-0D22-4FDB-981C-4F7A5705BAA6}" destId="{691093D0-58AD-4A6E-AAB7-7F4460DFD7D8}" srcOrd="1" destOrd="0" presId="urn:microsoft.com/office/officeart/2005/8/layout/orgChart1"/>
    <dgm:cxn modelId="{C6F08B37-DD6E-4301-8274-0215EB3833E9}" type="presParOf" srcId="{691093D0-58AD-4A6E-AAB7-7F4460DFD7D8}" destId="{A1E4ED8F-48D9-4B85-B8A4-BD9E8A66F7E5}" srcOrd="0" destOrd="0" presId="urn:microsoft.com/office/officeart/2005/8/layout/orgChart1"/>
    <dgm:cxn modelId="{B28F2435-06C9-4636-BE0A-2E9C6B22A293}" type="presParOf" srcId="{A1E4ED8F-48D9-4B85-B8A4-BD9E8A66F7E5}" destId="{5DB8B552-1EBF-440B-9399-A18DCE1DC3B1}" srcOrd="0" destOrd="0" presId="urn:microsoft.com/office/officeart/2005/8/layout/orgChart1"/>
    <dgm:cxn modelId="{4C1FA1C0-BDD6-4192-932B-B0419FC05C64}" type="presParOf" srcId="{A1E4ED8F-48D9-4B85-B8A4-BD9E8A66F7E5}" destId="{2B4928E8-4C54-437F-8D37-DBA4A9110EE9}" srcOrd="1" destOrd="0" presId="urn:microsoft.com/office/officeart/2005/8/layout/orgChart1"/>
    <dgm:cxn modelId="{C5A438BD-401A-4B2F-BA46-8AAA34D7C263}" type="presParOf" srcId="{691093D0-58AD-4A6E-AAB7-7F4460DFD7D8}" destId="{988E3341-898C-4AD4-BFF3-55BDE2427CC3}" srcOrd="1" destOrd="0" presId="urn:microsoft.com/office/officeart/2005/8/layout/orgChart1"/>
    <dgm:cxn modelId="{8D9658B2-B984-49A9-BF88-807E34CD39CD}" type="presParOf" srcId="{691093D0-58AD-4A6E-AAB7-7F4460DFD7D8}" destId="{5F26BC68-D3AB-4D0F-9919-B9FC719AAC37}" srcOrd="2" destOrd="0" presId="urn:microsoft.com/office/officeart/2005/8/layout/orgChart1"/>
    <dgm:cxn modelId="{68142C76-EEF6-4BDC-ACA0-A5A226D4A0EF}" type="presParOf" srcId="{ABF2BD32-0D22-4FDB-981C-4F7A5705BAA6}" destId="{BBD30E33-510B-4952-8B80-FB367A6F03CF}" srcOrd="2" destOrd="0" presId="urn:microsoft.com/office/officeart/2005/8/layout/orgChart1"/>
    <dgm:cxn modelId="{837DC472-2193-4ACA-90F4-239CB3A509EF}" type="presParOf" srcId="{ABF2BD32-0D22-4FDB-981C-4F7A5705BAA6}" destId="{EDB4D328-E73E-45F2-818B-0856C5D26457}" srcOrd="3" destOrd="0" presId="urn:microsoft.com/office/officeart/2005/8/layout/orgChart1"/>
    <dgm:cxn modelId="{3CE2A32F-91D0-46C9-9DDA-63314076FD2F}" type="presParOf" srcId="{EDB4D328-E73E-45F2-818B-0856C5D26457}" destId="{95B442B3-27E4-451D-B0B2-4394A9827BC0}" srcOrd="0" destOrd="0" presId="urn:microsoft.com/office/officeart/2005/8/layout/orgChart1"/>
    <dgm:cxn modelId="{C14526EF-9E8B-4E77-A997-2D961662DBF2}" type="presParOf" srcId="{95B442B3-27E4-451D-B0B2-4394A9827BC0}" destId="{31402FC9-FD6D-4E23-876B-DB53583AB831}" srcOrd="0" destOrd="0" presId="urn:microsoft.com/office/officeart/2005/8/layout/orgChart1"/>
    <dgm:cxn modelId="{1C43DD3C-E268-4575-86C4-A8DE5A1CA7D5}" type="presParOf" srcId="{95B442B3-27E4-451D-B0B2-4394A9827BC0}" destId="{58756C0F-9B2C-42A3-823D-55BA2201DC3E}" srcOrd="1" destOrd="0" presId="urn:microsoft.com/office/officeart/2005/8/layout/orgChart1"/>
    <dgm:cxn modelId="{EA575C29-B202-42D3-858E-34039D120134}" type="presParOf" srcId="{EDB4D328-E73E-45F2-818B-0856C5D26457}" destId="{5FEBF92A-5F3B-4CF2-8316-34782E3AB7B9}" srcOrd="1" destOrd="0" presId="urn:microsoft.com/office/officeart/2005/8/layout/orgChart1"/>
    <dgm:cxn modelId="{4ECA43B8-D8A6-4168-A7A1-E9CD0586BEDF}" type="presParOf" srcId="{EDB4D328-E73E-45F2-818B-0856C5D26457}" destId="{A5A349AD-21BF-4EA2-A7FD-0606B5B42F95}" srcOrd="2" destOrd="0" presId="urn:microsoft.com/office/officeart/2005/8/layout/orgChart1"/>
    <dgm:cxn modelId="{698FC2F1-736A-4307-8D90-0B478102DD51}" type="presParOf" srcId="{ABF2BD32-0D22-4FDB-981C-4F7A5705BAA6}" destId="{811CFB7B-EB79-42E6-9BFD-39E249D7C1E5}" srcOrd="4" destOrd="0" presId="urn:microsoft.com/office/officeart/2005/8/layout/orgChart1"/>
    <dgm:cxn modelId="{FCF4DC1B-7022-44DA-90C0-74917C86E04B}" type="presParOf" srcId="{ABF2BD32-0D22-4FDB-981C-4F7A5705BAA6}" destId="{C36AAEB7-557E-4B51-A2FB-854CFCB389FF}" srcOrd="5" destOrd="0" presId="urn:microsoft.com/office/officeart/2005/8/layout/orgChart1"/>
    <dgm:cxn modelId="{BD1F5C21-BD3B-404C-A8E9-835481AC05A8}" type="presParOf" srcId="{C36AAEB7-557E-4B51-A2FB-854CFCB389FF}" destId="{DEE32F5C-10CD-44CA-A62B-CA893FDF0D24}" srcOrd="0" destOrd="0" presId="urn:microsoft.com/office/officeart/2005/8/layout/orgChart1"/>
    <dgm:cxn modelId="{6044CFAD-96FB-49A1-B6F2-FB5A016EE8B7}" type="presParOf" srcId="{DEE32F5C-10CD-44CA-A62B-CA893FDF0D24}" destId="{EEFE9E12-FC12-49A7-8696-4250D690F853}" srcOrd="0" destOrd="0" presId="urn:microsoft.com/office/officeart/2005/8/layout/orgChart1"/>
    <dgm:cxn modelId="{65DED0CE-740F-4070-8A2D-B946B7D2AA4C}" type="presParOf" srcId="{DEE32F5C-10CD-44CA-A62B-CA893FDF0D24}" destId="{A5B26F93-E043-4972-B475-DA976DBFC188}" srcOrd="1" destOrd="0" presId="urn:microsoft.com/office/officeart/2005/8/layout/orgChart1"/>
    <dgm:cxn modelId="{C71A45F3-C57D-4AC5-AE3E-58A5BE7135AA}" type="presParOf" srcId="{C36AAEB7-557E-4B51-A2FB-854CFCB389FF}" destId="{5F3F6FE7-2262-402A-B588-177F75344C6B}" srcOrd="1" destOrd="0" presId="urn:microsoft.com/office/officeart/2005/8/layout/orgChart1"/>
    <dgm:cxn modelId="{8C26E4AB-F699-47EE-8E86-D18749935FA6}" type="presParOf" srcId="{C36AAEB7-557E-4B51-A2FB-854CFCB389FF}" destId="{6F6744CC-BA3C-4FF4-946C-B0FBFFB243A8}" srcOrd="2" destOrd="0" presId="urn:microsoft.com/office/officeart/2005/8/layout/orgChart1"/>
    <dgm:cxn modelId="{499393B6-5A0B-4C2A-9148-C5653AF9C217}" type="presParOf" srcId="{ABF2BD32-0D22-4FDB-981C-4F7A5705BAA6}" destId="{81D1CB5C-09AE-4D54-95FE-A5F761D3A1DD}" srcOrd="6" destOrd="0" presId="urn:microsoft.com/office/officeart/2005/8/layout/orgChart1"/>
    <dgm:cxn modelId="{266A8151-55AD-4E8A-8E5E-F48C0AFF179B}" type="presParOf" srcId="{ABF2BD32-0D22-4FDB-981C-4F7A5705BAA6}" destId="{95097615-087F-4C12-B139-D02514E6F477}" srcOrd="7" destOrd="0" presId="urn:microsoft.com/office/officeart/2005/8/layout/orgChart1"/>
    <dgm:cxn modelId="{7CB570E8-6127-43E0-B483-12F173B899F5}" type="presParOf" srcId="{95097615-087F-4C12-B139-D02514E6F477}" destId="{1A77C7E2-7DD2-4370-AD0E-258423CC9BD6}" srcOrd="0" destOrd="0" presId="urn:microsoft.com/office/officeart/2005/8/layout/orgChart1"/>
    <dgm:cxn modelId="{447193B4-26F3-406C-BAE9-EF51786B859F}" type="presParOf" srcId="{1A77C7E2-7DD2-4370-AD0E-258423CC9BD6}" destId="{A678E82C-1DC5-4D2C-ABCE-E377ABCD984D}" srcOrd="0" destOrd="0" presId="urn:microsoft.com/office/officeart/2005/8/layout/orgChart1"/>
    <dgm:cxn modelId="{DD229932-1E8D-4B7D-8FE5-DC2A97270316}" type="presParOf" srcId="{1A77C7E2-7DD2-4370-AD0E-258423CC9BD6}" destId="{ADA652F0-C996-4765-A4B3-938B8E9CD7D9}" srcOrd="1" destOrd="0" presId="urn:microsoft.com/office/officeart/2005/8/layout/orgChart1"/>
    <dgm:cxn modelId="{DCF6FFE4-DC18-4812-B13D-CED69A26A009}" type="presParOf" srcId="{95097615-087F-4C12-B139-D02514E6F477}" destId="{4D869FF7-F68A-41E3-9B17-8E925ED2630C}" srcOrd="1" destOrd="0" presId="urn:microsoft.com/office/officeart/2005/8/layout/orgChart1"/>
    <dgm:cxn modelId="{C6008720-07F7-476F-BFF5-2069E177F9C2}" type="presParOf" srcId="{95097615-087F-4C12-B139-D02514E6F477}" destId="{B6141580-B867-4453-A8D1-C34DAED2A52F}" srcOrd="2" destOrd="0" presId="urn:microsoft.com/office/officeart/2005/8/layout/orgChart1"/>
    <dgm:cxn modelId="{DA2B6ED7-55E7-41B6-9EC7-5E71A4C7F53E}" type="presParOf" srcId="{ABF2BD32-0D22-4FDB-981C-4F7A5705BAA6}" destId="{EF98EB15-F914-4565-A0DA-85751C456F41}" srcOrd="8" destOrd="0" presId="urn:microsoft.com/office/officeart/2005/8/layout/orgChart1"/>
    <dgm:cxn modelId="{F4FB9E96-397B-4A58-B979-E61FA2716E39}" type="presParOf" srcId="{ABF2BD32-0D22-4FDB-981C-4F7A5705BAA6}" destId="{DB852D3C-84AD-4208-B9A1-D00F11D97813}" srcOrd="9" destOrd="0" presId="urn:microsoft.com/office/officeart/2005/8/layout/orgChart1"/>
    <dgm:cxn modelId="{A9013DD6-2434-4678-9118-3B0C08203A05}" type="presParOf" srcId="{DB852D3C-84AD-4208-B9A1-D00F11D97813}" destId="{6A123D89-6904-479E-A8B5-F105F09C14F0}" srcOrd="0" destOrd="0" presId="urn:microsoft.com/office/officeart/2005/8/layout/orgChart1"/>
    <dgm:cxn modelId="{A0999BCA-896F-4D20-8776-E637CC82F205}" type="presParOf" srcId="{6A123D89-6904-479E-A8B5-F105F09C14F0}" destId="{7BBBB284-9E59-49F1-82A0-F774E7876212}" srcOrd="0" destOrd="0" presId="urn:microsoft.com/office/officeart/2005/8/layout/orgChart1"/>
    <dgm:cxn modelId="{CEF833EA-D77D-4AA4-ACB6-3465C5422C7B}" type="presParOf" srcId="{6A123D89-6904-479E-A8B5-F105F09C14F0}" destId="{B54E63CF-EECA-4CE0-B0B4-CA9CD4466F53}" srcOrd="1" destOrd="0" presId="urn:microsoft.com/office/officeart/2005/8/layout/orgChart1"/>
    <dgm:cxn modelId="{2BC79709-B165-45A5-9777-3E58B972DE55}" type="presParOf" srcId="{DB852D3C-84AD-4208-B9A1-D00F11D97813}" destId="{167EAF71-38F5-44E8-80B9-ABF642127734}" srcOrd="1" destOrd="0" presId="urn:microsoft.com/office/officeart/2005/8/layout/orgChart1"/>
    <dgm:cxn modelId="{C32CD783-4FD8-4A21-98EC-809544A23ABA}" type="presParOf" srcId="{DB852D3C-84AD-4208-B9A1-D00F11D97813}" destId="{FD413082-B4BC-43D6-B880-5B0F784839C4}" srcOrd="2" destOrd="0" presId="urn:microsoft.com/office/officeart/2005/8/layout/orgChart1"/>
    <dgm:cxn modelId="{9109E259-203F-4AE4-AB2B-AEF12414D969}" type="presParOf" srcId="{ABF2BD32-0D22-4FDB-981C-4F7A5705BAA6}" destId="{9DD7481B-E5F7-4211-B7AA-7E7329FF7F3D}" srcOrd="10" destOrd="0" presId="urn:microsoft.com/office/officeart/2005/8/layout/orgChart1"/>
    <dgm:cxn modelId="{073C9E1A-D1FE-4502-AF77-55709966EB5D}" type="presParOf" srcId="{ABF2BD32-0D22-4FDB-981C-4F7A5705BAA6}" destId="{8733DB9C-9614-49BB-ABF3-826EB38F8591}" srcOrd="11" destOrd="0" presId="urn:microsoft.com/office/officeart/2005/8/layout/orgChart1"/>
    <dgm:cxn modelId="{2CE8DD0C-EC95-4027-A46A-82FB02BD101F}" type="presParOf" srcId="{8733DB9C-9614-49BB-ABF3-826EB38F8591}" destId="{DD08F9BE-6F6E-46A9-9165-237E0A9FF044}" srcOrd="0" destOrd="0" presId="urn:microsoft.com/office/officeart/2005/8/layout/orgChart1"/>
    <dgm:cxn modelId="{D0EAB477-19FA-4B74-82B4-1DF37B0445AD}" type="presParOf" srcId="{DD08F9BE-6F6E-46A9-9165-237E0A9FF044}" destId="{0DE3E05F-9608-477E-88F8-A6DCF0B0F242}" srcOrd="0" destOrd="0" presId="urn:microsoft.com/office/officeart/2005/8/layout/orgChart1"/>
    <dgm:cxn modelId="{F6218DBD-9D33-420D-84BC-4356747DDF97}" type="presParOf" srcId="{DD08F9BE-6F6E-46A9-9165-237E0A9FF044}" destId="{C4F01109-F16F-44E9-B42D-29E4C8933656}" srcOrd="1" destOrd="0" presId="urn:microsoft.com/office/officeart/2005/8/layout/orgChart1"/>
    <dgm:cxn modelId="{4ABE88CA-FBAC-4BB2-A70C-0B43409507FF}" type="presParOf" srcId="{8733DB9C-9614-49BB-ABF3-826EB38F8591}" destId="{95FA29C9-7E99-482F-8034-0DFB35CF5663}" srcOrd="1" destOrd="0" presId="urn:microsoft.com/office/officeart/2005/8/layout/orgChart1"/>
    <dgm:cxn modelId="{62D83AF7-530A-44D6-993B-15A4B44125CF}" type="presParOf" srcId="{8733DB9C-9614-49BB-ABF3-826EB38F8591}" destId="{3B89D86D-01C8-4884-961D-52AF05518E1B}" srcOrd="2" destOrd="0" presId="urn:microsoft.com/office/officeart/2005/8/layout/orgChart1"/>
    <dgm:cxn modelId="{AE3DC73B-F714-464F-B36E-370106F0CE08}" type="presParOf" srcId="{ABF2BD32-0D22-4FDB-981C-4F7A5705BAA6}" destId="{2B197C8F-AF40-42FF-9B66-5CA803080861}" srcOrd="12" destOrd="0" presId="urn:microsoft.com/office/officeart/2005/8/layout/orgChart1"/>
    <dgm:cxn modelId="{4DD0C9D2-0A9D-4226-861A-2689C681B475}" type="presParOf" srcId="{ABF2BD32-0D22-4FDB-981C-4F7A5705BAA6}" destId="{7F277E0F-D2BD-45A0-9BA2-9D5D662FC860}" srcOrd="13" destOrd="0" presId="urn:microsoft.com/office/officeart/2005/8/layout/orgChart1"/>
    <dgm:cxn modelId="{40E50AB9-0926-40BF-800B-00ABC83244C2}" type="presParOf" srcId="{7F277E0F-D2BD-45A0-9BA2-9D5D662FC860}" destId="{AAE02141-7C73-4A0A-B8FE-0773E53EE253}" srcOrd="0" destOrd="0" presId="urn:microsoft.com/office/officeart/2005/8/layout/orgChart1"/>
    <dgm:cxn modelId="{695A4E51-C32A-41A3-A594-546CB8BDA504}" type="presParOf" srcId="{AAE02141-7C73-4A0A-B8FE-0773E53EE253}" destId="{2C6C72FD-7537-46D8-9A52-0F831836680E}" srcOrd="0" destOrd="0" presId="urn:microsoft.com/office/officeart/2005/8/layout/orgChart1"/>
    <dgm:cxn modelId="{C1D54E1E-3C27-499C-8970-BD0230B7E8B3}" type="presParOf" srcId="{AAE02141-7C73-4A0A-B8FE-0773E53EE253}" destId="{25659D83-A317-4854-8621-A2420604CAA4}" srcOrd="1" destOrd="0" presId="urn:microsoft.com/office/officeart/2005/8/layout/orgChart1"/>
    <dgm:cxn modelId="{77EECD1F-698E-4526-A437-7831C01054A4}" type="presParOf" srcId="{7F277E0F-D2BD-45A0-9BA2-9D5D662FC860}" destId="{8D6D5DB0-1782-451B-8F43-7C494BD15B69}" srcOrd="1" destOrd="0" presId="urn:microsoft.com/office/officeart/2005/8/layout/orgChart1"/>
    <dgm:cxn modelId="{2A0C93A8-0080-4239-9145-D51DD079FA00}" type="presParOf" srcId="{7F277E0F-D2BD-45A0-9BA2-9D5D662FC860}" destId="{E50E72F3-7849-4949-ADC5-1BF56016B0A7}" srcOrd="2" destOrd="0" presId="urn:microsoft.com/office/officeart/2005/8/layout/orgChart1"/>
    <dgm:cxn modelId="{C69D6FB0-DD9F-457D-BFC9-0B4A6CC8AE31}" type="presParOf" srcId="{441DB019-8324-403D-83A1-FAC431B440A5}" destId="{8FDA5824-B5E0-4982-B843-CC7923F5B7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F545FB-EA3D-471C-AE96-FC3B573DF02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18FCCFDE-EC18-493F-8B14-8734899077CB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Etruscos</a:t>
          </a:r>
        </a:p>
      </dgm:t>
    </dgm:pt>
    <dgm:pt modelId="{7B7A689D-78DB-4E88-B7CD-29A2F799BA55}" type="parTrans" cxnId="{CCE560CA-7C5A-4BA8-9C2D-343E9519F4AF}">
      <dgm:prSet/>
      <dgm:spPr/>
      <dgm:t>
        <a:bodyPr/>
        <a:lstStyle/>
        <a:p>
          <a:endParaRPr lang="pt-BR"/>
        </a:p>
      </dgm:t>
    </dgm:pt>
    <dgm:pt modelId="{B18EBB9D-78A6-40BD-B6DA-C3AE31DE5817}" type="sibTrans" cxnId="{CCE560CA-7C5A-4BA8-9C2D-343E9519F4AF}">
      <dgm:prSet/>
      <dgm:spPr/>
      <dgm:t>
        <a:bodyPr/>
        <a:lstStyle/>
        <a:p>
          <a:endParaRPr lang="pt-BR"/>
        </a:p>
      </dgm:t>
    </dgm:pt>
    <dgm:pt modelId="{82D9E709-2E3F-4053-9964-661C070ABF15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Italiotas</a:t>
          </a:r>
        </a:p>
      </dgm:t>
    </dgm:pt>
    <dgm:pt modelId="{B19315CF-B1B3-4712-B24A-DCD81D15053F}" type="parTrans" cxnId="{2EAD0492-80FF-4C5F-93F1-0D70659541DB}">
      <dgm:prSet/>
      <dgm:spPr/>
      <dgm:t>
        <a:bodyPr/>
        <a:lstStyle/>
        <a:p>
          <a:endParaRPr lang="pt-BR"/>
        </a:p>
      </dgm:t>
    </dgm:pt>
    <dgm:pt modelId="{B71B2F5A-8C65-451F-8B41-FDF024DF5419}" type="sibTrans" cxnId="{2EAD0492-80FF-4C5F-93F1-0D70659541DB}">
      <dgm:prSet/>
      <dgm:spPr/>
      <dgm:t>
        <a:bodyPr/>
        <a:lstStyle/>
        <a:p>
          <a:endParaRPr lang="pt-BR"/>
        </a:p>
      </dgm:t>
    </dgm:pt>
    <dgm:pt modelId="{655B4ECD-EB63-42EE-BBC4-1E43ADBBB941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Gregos</a:t>
          </a:r>
        </a:p>
      </dgm:t>
    </dgm:pt>
    <dgm:pt modelId="{83430424-0ABD-479F-8324-27B9C332D653}" type="parTrans" cxnId="{2F31B124-06C7-4D10-8427-04864CEA5453}">
      <dgm:prSet/>
      <dgm:spPr/>
      <dgm:t>
        <a:bodyPr/>
        <a:lstStyle/>
        <a:p>
          <a:endParaRPr lang="pt-BR"/>
        </a:p>
      </dgm:t>
    </dgm:pt>
    <dgm:pt modelId="{71C1C72A-E120-4B29-BFE4-C4486E4C720D}" type="sibTrans" cxnId="{2F31B124-06C7-4D10-8427-04864CEA5453}">
      <dgm:prSet/>
      <dgm:spPr/>
      <dgm:t>
        <a:bodyPr/>
        <a:lstStyle/>
        <a:p>
          <a:endParaRPr lang="pt-BR"/>
        </a:p>
      </dgm:t>
    </dgm:pt>
    <dgm:pt modelId="{56151DCB-8559-48D7-9CC9-474686DBEE63}">
      <dgm:prSet phldrT="[Texto]" custT="1"/>
      <dgm:spPr/>
      <dgm:t>
        <a:bodyPr/>
        <a:lstStyle/>
        <a:p>
          <a:r>
            <a:rPr lang="pt-BR" sz="2200" dirty="0">
              <a:latin typeface="Roboto"/>
            </a:rPr>
            <a:t>Povos na Península Itálica</a:t>
          </a:r>
        </a:p>
      </dgm:t>
    </dgm:pt>
    <dgm:pt modelId="{384555F1-0819-4826-BAB2-095A59DDCFA4}" type="sibTrans" cxnId="{FF8EF55D-AED6-43C3-9DF6-C1D86FB7EA37}">
      <dgm:prSet/>
      <dgm:spPr/>
      <dgm:t>
        <a:bodyPr/>
        <a:lstStyle/>
        <a:p>
          <a:endParaRPr lang="pt-BR"/>
        </a:p>
      </dgm:t>
    </dgm:pt>
    <dgm:pt modelId="{2E39245E-D49E-41C4-9E48-CBE95EADE8D0}" type="parTrans" cxnId="{FF8EF55D-AED6-43C3-9DF6-C1D86FB7EA37}">
      <dgm:prSet/>
      <dgm:spPr/>
      <dgm:t>
        <a:bodyPr/>
        <a:lstStyle/>
        <a:p>
          <a:endParaRPr lang="pt-BR"/>
        </a:p>
      </dgm:t>
    </dgm:pt>
    <dgm:pt modelId="{F02EF31E-0A14-4B4E-8235-8B0A0E49E4E9}" type="pres">
      <dgm:prSet presAssocID="{72F545FB-EA3D-471C-AE96-FC3B573DF0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7D402C-8B1C-46EB-A6DB-3AE2FCCC1C8E}" type="pres">
      <dgm:prSet presAssocID="{56151DCB-8559-48D7-9CC9-474686DBEE63}" presName="hierRoot1" presStyleCnt="0">
        <dgm:presLayoutVars>
          <dgm:hierBranch val="init"/>
        </dgm:presLayoutVars>
      </dgm:prSet>
      <dgm:spPr/>
    </dgm:pt>
    <dgm:pt modelId="{8CB7ED48-9A88-4F9E-898F-CF4C37488DC5}" type="pres">
      <dgm:prSet presAssocID="{56151DCB-8559-48D7-9CC9-474686DBEE63}" presName="rootComposite1" presStyleCnt="0"/>
      <dgm:spPr/>
    </dgm:pt>
    <dgm:pt modelId="{F345CAF9-03C2-4BC1-B52D-089345B2549D}" type="pres">
      <dgm:prSet presAssocID="{56151DCB-8559-48D7-9CC9-474686DBEE63}" presName="rootText1" presStyleLbl="node0" presStyleIdx="0" presStyleCnt="1" custScaleX="232267" custScaleY="135319">
        <dgm:presLayoutVars>
          <dgm:chPref val="3"/>
        </dgm:presLayoutVars>
      </dgm:prSet>
      <dgm:spPr/>
    </dgm:pt>
    <dgm:pt modelId="{B81438B2-4C24-4C80-AA28-98FCD168149F}" type="pres">
      <dgm:prSet presAssocID="{56151DCB-8559-48D7-9CC9-474686DBEE63}" presName="rootConnector1" presStyleLbl="node1" presStyleIdx="0" presStyleCnt="0"/>
      <dgm:spPr/>
    </dgm:pt>
    <dgm:pt modelId="{49C5DDDE-32B8-4482-BA89-630DB350E444}" type="pres">
      <dgm:prSet presAssocID="{56151DCB-8559-48D7-9CC9-474686DBEE63}" presName="hierChild2" presStyleCnt="0"/>
      <dgm:spPr/>
    </dgm:pt>
    <dgm:pt modelId="{DA65B0FF-BD7C-4546-86A7-613740C73332}" type="pres">
      <dgm:prSet presAssocID="{7B7A689D-78DB-4E88-B7CD-29A2F799BA55}" presName="Name64" presStyleLbl="parChTrans1D2" presStyleIdx="0" presStyleCnt="3"/>
      <dgm:spPr/>
    </dgm:pt>
    <dgm:pt modelId="{F5E5EC7F-9A7E-406C-86D3-D85559756F06}" type="pres">
      <dgm:prSet presAssocID="{18FCCFDE-EC18-493F-8B14-8734899077CB}" presName="hierRoot2" presStyleCnt="0">
        <dgm:presLayoutVars>
          <dgm:hierBranch val="init"/>
        </dgm:presLayoutVars>
      </dgm:prSet>
      <dgm:spPr/>
    </dgm:pt>
    <dgm:pt modelId="{D2317930-6823-4E73-AE0B-290293E012D0}" type="pres">
      <dgm:prSet presAssocID="{18FCCFDE-EC18-493F-8B14-8734899077CB}" presName="rootComposite" presStyleCnt="0"/>
      <dgm:spPr/>
    </dgm:pt>
    <dgm:pt modelId="{CEE82A68-D949-43A5-88C7-6DE39B3D36BC}" type="pres">
      <dgm:prSet presAssocID="{18FCCFDE-EC18-493F-8B14-8734899077CB}" presName="rootText" presStyleLbl="node2" presStyleIdx="0" presStyleCnt="3">
        <dgm:presLayoutVars>
          <dgm:chPref val="3"/>
        </dgm:presLayoutVars>
      </dgm:prSet>
      <dgm:spPr/>
    </dgm:pt>
    <dgm:pt modelId="{0E63EFC4-0961-46FE-A7D6-B2BA10E9C1BA}" type="pres">
      <dgm:prSet presAssocID="{18FCCFDE-EC18-493F-8B14-8734899077CB}" presName="rootConnector" presStyleLbl="node2" presStyleIdx="0" presStyleCnt="3"/>
      <dgm:spPr/>
    </dgm:pt>
    <dgm:pt modelId="{3AE4C2BF-16A0-4A8E-9B1E-BE909D76DC66}" type="pres">
      <dgm:prSet presAssocID="{18FCCFDE-EC18-493F-8B14-8734899077CB}" presName="hierChild4" presStyleCnt="0"/>
      <dgm:spPr/>
    </dgm:pt>
    <dgm:pt modelId="{4D86C252-7EAA-449B-814C-800A6260760C}" type="pres">
      <dgm:prSet presAssocID="{18FCCFDE-EC18-493F-8B14-8734899077CB}" presName="hierChild5" presStyleCnt="0"/>
      <dgm:spPr/>
    </dgm:pt>
    <dgm:pt modelId="{1D753002-ACA4-4362-8060-2A81758145F2}" type="pres">
      <dgm:prSet presAssocID="{B19315CF-B1B3-4712-B24A-DCD81D15053F}" presName="Name64" presStyleLbl="parChTrans1D2" presStyleIdx="1" presStyleCnt="3"/>
      <dgm:spPr/>
    </dgm:pt>
    <dgm:pt modelId="{8978B32C-775A-4A2E-86D9-0C6C1FC91CC6}" type="pres">
      <dgm:prSet presAssocID="{82D9E709-2E3F-4053-9964-661C070ABF15}" presName="hierRoot2" presStyleCnt="0">
        <dgm:presLayoutVars>
          <dgm:hierBranch val="init"/>
        </dgm:presLayoutVars>
      </dgm:prSet>
      <dgm:spPr/>
    </dgm:pt>
    <dgm:pt modelId="{DA9D073E-60BF-4E4A-ABE5-8B561B3EFFC5}" type="pres">
      <dgm:prSet presAssocID="{82D9E709-2E3F-4053-9964-661C070ABF15}" presName="rootComposite" presStyleCnt="0"/>
      <dgm:spPr/>
    </dgm:pt>
    <dgm:pt modelId="{A014E14B-787E-4BEA-A326-CE9823031078}" type="pres">
      <dgm:prSet presAssocID="{82D9E709-2E3F-4053-9964-661C070ABF15}" presName="rootText" presStyleLbl="node2" presStyleIdx="1" presStyleCnt="3">
        <dgm:presLayoutVars>
          <dgm:chPref val="3"/>
        </dgm:presLayoutVars>
      </dgm:prSet>
      <dgm:spPr/>
    </dgm:pt>
    <dgm:pt modelId="{F066928C-F686-42EA-8F42-96F34444BF00}" type="pres">
      <dgm:prSet presAssocID="{82D9E709-2E3F-4053-9964-661C070ABF15}" presName="rootConnector" presStyleLbl="node2" presStyleIdx="1" presStyleCnt="3"/>
      <dgm:spPr/>
    </dgm:pt>
    <dgm:pt modelId="{BFA1ED33-84FA-4814-AECD-F8DB280885C0}" type="pres">
      <dgm:prSet presAssocID="{82D9E709-2E3F-4053-9964-661C070ABF15}" presName="hierChild4" presStyleCnt="0"/>
      <dgm:spPr/>
    </dgm:pt>
    <dgm:pt modelId="{CD24ED0F-BDDA-42AE-9D08-C07A4C667F6E}" type="pres">
      <dgm:prSet presAssocID="{82D9E709-2E3F-4053-9964-661C070ABF15}" presName="hierChild5" presStyleCnt="0"/>
      <dgm:spPr/>
    </dgm:pt>
    <dgm:pt modelId="{8D830DE1-D182-473B-B1FE-5F4115B820E3}" type="pres">
      <dgm:prSet presAssocID="{83430424-0ABD-479F-8324-27B9C332D653}" presName="Name64" presStyleLbl="parChTrans1D2" presStyleIdx="2" presStyleCnt="3"/>
      <dgm:spPr/>
    </dgm:pt>
    <dgm:pt modelId="{1781D9E3-1465-49CB-9B5B-05F26B4644E6}" type="pres">
      <dgm:prSet presAssocID="{655B4ECD-EB63-42EE-BBC4-1E43ADBBB941}" presName="hierRoot2" presStyleCnt="0">
        <dgm:presLayoutVars>
          <dgm:hierBranch val="init"/>
        </dgm:presLayoutVars>
      </dgm:prSet>
      <dgm:spPr/>
    </dgm:pt>
    <dgm:pt modelId="{CB1ACB03-226E-4452-85BC-F86A9F4FF4A8}" type="pres">
      <dgm:prSet presAssocID="{655B4ECD-EB63-42EE-BBC4-1E43ADBBB941}" presName="rootComposite" presStyleCnt="0"/>
      <dgm:spPr/>
    </dgm:pt>
    <dgm:pt modelId="{E47100BC-24BF-44B7-A58E-811CE2A40570}" type="pres">
      <dgm:prSet presAssocID="{655B4ECD-EB63-42EE-BBC4-1E43ADBBB941}" presName="rootText" presStyleLbl="node2" presStyleIdx="2" presStyleCnt="3">
        <dgm:presLayoutVars>
          <dgm:chPref val="3"/>
        </dgm:presLayoutVars>
      </dgm:prSet>
      <dgm:spPr/>
    </dgm:pt>
    <dgm:pt modelId="{88093814-87E6-4387-9B43-546CAC8FA351}" type="pres">
      <dgm:prSet presAssocID="{655B4ECD-EB63-42EE-BBC4-1E43ADBBB941}" presName="rootConnector" presStyleLbl="node2" presStyleIdx="2" presStyleCnt="3"/>
      <dgm:spPr/>
    </dgm:pt>
    <dgm:pt modelId="{D3628871-91E4-43B3-8457-EE525E78176C}" type="pres">
      <dgm:prSet presAssocID="{655B4ECD-EB63-42EE-BBC4-1E43ADBBB941}" presName="hierChild4" presStyleCnt="0"/>
      <dgm:spPr/>
    </dgm:pt>
    <dgm:pt modelId="{189D8F54-DBB1-41B0-84D5-DB4A0150F377}" type="pres">
      <dgm:prSet presAssocID="{655B4ECD-EB63-42EE-BBC4-1E43ADBBB941}" presName="hierChild5" presStyleCnt="0"/>
      <dgm:spPr/>
    </dgm:pt>
    <dgm:pt modelId="{7C00ECF8-84B4-43EE-B3F6-CCF14EA6A88B}" type="pres">
      <dgm:prSet presAssocID="{56151DCB-8559-48D7-9CC9-474686DBEE63}" presName="hierChild3" presStyleCnt="0"/>
      <dgm:spPr/>
    </dgm:pt>
  </dgm:ptLst>
  <dgm:cxnLst>
    <dgm:cxn modelId="{65295E01-0471-47AC-A720-62CA5AFA071F}" type="presOf" srcId="{83430424-0ABD-479F-8324-27B9C332D653}" destId="{8D830DE1-D182-473B-B1FE-5F4115B820E3}" srcOrd="0" destOrd="0" presId="urn:microsoft.com/office/officeart/2009/3/layout/HorizontalOrganizationChart"/>
    <dgm:cxn modelId="{41F1D20C-3D9E-4A77-8C99-5AAA9D0F97B9}" type="presOf" srcId="{82D9E709-2E3F-4053-9964-661C070ABF15}" destId="{F066928C-F686-42EA-8F42-96F34444BF00}" srcOrd="1" destOrd="0" presId="urn:microsoft.com/office/officeart/2009/3/layout/HorizontalOrganizationChart"/>
    <dgm:cxn modelId="{2F31B124-06C7-4D10-8427-04864CEA5453}" srcId="{56151DCB-8559-48D7-9CC9-474686DBEE63}" destId="{655B4ECD-EB63-42EE-BBC4-1E43ADBBB941}" srcOrd="2" destOrd="0" parTransId="{83430424-0ABD-479F-8324-27B9C332D653}" sibTransId="{71C1C72A-E120-4B29-BFE4-C4486E4C720D}"/>
    <dgm:cxn modelId="{38FB6530-FED1-491C-B481-99E4E0828AE5}" type="presOf" srcId="{82D9E709-2E3F-4053-9964-661C070ABF15}" destId="{A014E14B-787E-4BEA-A326-CE9823031078}" srcOrd="0" destOrd="0" presId="urn:microsoft.com/office/officeart/2009/3/layout/HorizontalOrganizationChart"/>
    <dgm:cxn modelId="{FF8EF55D-AED6-43C3-9DF6-C1D86FB7EA37}" srcId="{72F545FB-EA3D-471C-AE96-FC3B573DF024}" destId="{56151DCB-8559-48D7-9CC9-474686DBEE63}" srcOrd="0" destOrd="0" parTransId="{2E39245E-D49E-41C4-9E48-CBE95EADE8D0}" sibTransId="{384555F1-0819-4826-BAB2-095A59DDCFA4}"/>
    <dgm:cxn modelId="{8C3BF54C-0F90-4E6E-BD87-BAC3F4B1E759}" type="presOf" srcId="{655B4ECD-EB63-42EE-BBC4-1E43ADBBB941}" destId="{E47100BC-24BF-44B7-A58E-811CE2A40570}" srcOrd="0" destOrd="0" presId="urn:microsoft.com/office/officeart/2009/3/layout/HorizontalOrganizationChart"/>
    <dgm:cxn modelId="{3D89A66F-41AE-42E0-96EE-1272FA93203A}" type="presOf" srcId="{655B4ECD-EB63-42EE-BBC4-1E43ADBBB941}" destId="{88093814-87E6-4387-9B43-546CAC8FA351}" srcOrd="1" destOrd="0" presId="urn:microsoft.com/office/officeart/2009/3/layout/HorizontalOrganizationChart"/>
    <dgm:cxn modelId="{1AE7915A-7615-4E23-BD5C-048EACBDD86F}" type="presOf" srcId="{18FCCFDE-EC18-493F-8B14-8734899077CB}" destId="{0E63EFC4-0961-46FE-A7D6-B2BA10E9C1BA}" srcOrd="1" destOrd="0" presId="urn:microsoft.com/office/officeart/2009/3/layout/HorizontalOrganizationChart"/>
    <dgm:cxn modelId="{B9D0BD7A-5EA6-4F35-BE38-F7A4C0E2F1C5}" type="presOf" srcId="{56151DCB-8559-48D7-9CC9-474686DBEE63}" destId="{F345CAF9-03C2-4BC1-B52D-089345B2549D}" srcOrd="0" destOrd="0" presId="urn:microsoft.com/office/officeart/2009/3/layout/HorizontalOrganizationChart"/>
    <dgm:cxn modelId="{2EAD0492-80FF-4C5F-93F1-0D70659541DB}" srcId="{56151DCB-8559-48D7-9CC9-474686DBEE63}" destId="{82D9E709-2E3F-4053-9964-661C070ABF15}" srcOrd="1" destOrd="0" parTransId="{B19315CF-B1B3-4712-B24A-DCD81D15053F}" sibTransId="{B71B2F5A-8C65-451F-8B41-FDF024DF5419}"/>
    <dgm:cxn modelId="{0143D996-9041-4363-99E9-FBFE68306B77}" type="presOf" srcId="{18FCCFDE-EC18-493F-8B14-8734899077CB}" destId="{CEE82A68-D949-43A5-88C7-6DE39B3D36BC}" srcOrd="0" destOrd="0" presId="urn:microsoft.com/office/officeart/2009/3/layout/HorizontalOrganizationChart"/>
    <dgm:cxn modelId="{2315E1A7-B1C5-4CF9-88DA-EFC44E853285}" type="presOf" srcId="{72F545FB-EA3D-471C-AE96-FC3B573DF024}" destId="{F02EF31E-0A14-4B4E-8235-8B0A0E49E4E9}" srcOrd="0" destOrd="0" presId="urn:microsoft.com/office/officeart/2009/3/layout/HorizontalOrganizationChart"/>
    <dgm:cxn modelId="{B7BDDAB3-90E2-4E27-A29D-DC2319DFED6A}" type="presOf" srcId="{56151DCB-8559-48D7-9CC9-474686DBEE63}" destId="{B81438B2-4C24-4C80-AA28-98FCD168149F}" srcOrd="1" destOrd="0" presId="urn:microsoft.com/office/officeart/2009/3/layout/HorizontalOrganizationChart"/>
    <dgm:cxn modelId="{CCE560CA-7C5A-4BA8-9C2D-343E9519F4AF}" srcId="{56151DCB-8559-48D7-9CC9-474686DBEE63}" destId="{18FCCFDE-EC18-493F-8B14-8734899077CB}" srcOrd="0" destOrd="0" parTransId="{7B7A689D-78DB-4E88-B7CD-29A2F799BA55}" sibTransId="{B18EBB9D-78A6-40BD-B6DA-C3AE31DE5817}"/>
    <dgm:cxn modelId="{C64AF3D3-E9DD-44A7-91A0-71ADABA5F953}" type="presOf" srcId="{B19315CF-B1B3-4712-B24A-DCD81D15053F}" destId="{1D753002-ACA4-4362-8060-2A81758145F2}" srcOrd="0" destOrd="0" presId="urn:microsoft.com/office/officeart/2009/3/layout/HorizontalOrganizationChart"/>
    <dgm:cxn modelId="{30A1E2E0-BBC5-4B37-814A-BEEAD0073A32}" type="presOf" srcId="{7B7A689D-78DB-4E88-B7CD-29A2F799BA55}" destId="{DA65B0FF-BD7C-4546-86A7-613740C73332}" srcOrd="0" destOrd="0" presId="urn:microsoft.com/office/officeart/2009/3/layout/HorizontalOrganizationChart"/>
    <dgm:cxn modelId="{5FF0A078-37FB-4855-84E2-F3EE48EC5458}" type="presParOf" srcId="{F02EF31E-0A14-4B4E-8235-8B0A0E49E4E9}" destId="{FC7D402C-8B1C-46EB-A6DB-3AE2FCCC1C8E}" srcOrd="0" destOrd="0" presId="urn:microsoft.com/office/officeart/2009/3/layout/HorizontalOrganizationChart"/>
    <dgm:cxn modelId="{DB8604F6-78B3-4510-B5A4-2D98E08F3D72}" type="presParOf" srcId="{FC7D402C-8B1C-46EB-A6DB-3AE2FCCC1C8E}" destId="{8CB7ED48-9A88-4F9E-898F-CF4C37488DC5}" srcOrd="0" destOrd="0" presId="urn:microsoft.com/office/officeart/2009/3/layout/HorizontalOrganizationChart"/>
    <dgm:cxn modelId="{5A384062-F738-4ADE-8897-415932974FB9}" type="presParOf" srcId="{8CB7ED48-9A88-4F9E-898F-CF4C37488DC5}" destId="{F345CAF9-03C2-4BC1-B52D-089345B2549D}" srcOrd="0" destOrd="0" presId="urn:microsoft.com/office/officeart/2009/3/layout/HorizontalOrganizationChart"/>
    <dgm:cxn modelId="{3F94047B-8F6C-4468-9DA8-E09CE0DC44A2}" type="presParOf" srcId="{8CB7ED48-9A88-4F9E-898F-CF4C37488DC5}" destId="{B81438B2-4C24-4C80-AA28-98FCD168149F}" srcOrd="1" destOrd="0" presId="urn:microsoft.com/office/officeart/2009/3/layout/HorizontalOrganizationChart"/>
    <dgm:cxn modelId="{3A6CD9B9-474E-423C-8448-BC645017B44E}" type="presParOf" srcId="{FC7D402C-8B1C-46EB-A6DB-3AE2FCCC1C8E}" destId="{49C5DDDE-32B8-4482-BA89-630DB350E444}" srcOrd="1" destOrd="0" presId="urn:microsoft.com/office/officeart/2009/3/layout/HorizontalOrganizationChart"/>
    <dgm:cxn modelId="{908C5400-2C2D-45FD-AE6F-1891A95E0262}" type="presParOf" srcId="{49C5DDDE-32B8-4482-BA89-630DB350E444}" destId="{DA65B0FF-BD7C-4546-86A7-613740C73332}" srcOrd="0" destOrd="0" presId="urn:microsoft.com/office/officeart/2009/3/layout/HorizontalOrganizationChart"/>
    <dgm:cxn modelId="{A39684D2-06B3-4834-BE43-B8B8D90B99B5}" type="presParOf" srcId="{49C5DDDE-32B8-4482-BA89-630DB350E444}" destId="{F5E5EC7F-9A7E-406C-86D3-D85559756F06}" srcOrd="1" destOrd="0" presId="urn:microsoft.com/office/officeart/2009/3/layout/HorizontalOrganizationChart"/>
    <dgm:cxn modelId="{F04FE974-7546-45A1-9AB4-D412DB3BD28B}" type="presParOf" srcId="{F5E5EC7F-9A7E-406C-86D3-D85559756F06}" destId="{D2317930-6823-4E73-AE0B-290293E012D0}" srcOrd="0" destOrd="0" presId="urn:microsoft.com/office/officeart/2009/3/layout/HorizontalOrganizationChart"/>
    <dgm:cxn modelId="{BE0AE379-487A-4646-88E4-A07D76AD0D3A}" type="presParOf" srcId="{D2317930-6823-4E73-AE0B-290293E012D0}" destId="{CEE82A68-D949-43A5-88C7-6DE39B3D36BC}" srcOrd="0" destOrd="0" presId="urn:microsoft.com/office/officeart/2009/3/layout/HorizontalOrganizationChart"/>
    <dgm:cxn modelId="{CEDE11B1-F2B9-4932-8F1F-514D5388BC95}" type="presParOf" srcId="{D2317930-6823-4E73-AE0B-290293E012D0}" destId="{0E63EFC4-0961-46FE-A7D6-B2BA10E9C1BA}" srcOrd="1" destOrd="0" presId="urn:microsoft.com/office/officeart/2009/3/layout/HorizontalOrganizationChart"/>
    <dgm:cxn modelId="{EDEA7838-21B6-452D-AE13-A58D949CAC8A}" type="presParOf" srcId="{F5E5EC7F-9A7E-406C-86D3-D85559756F06}" destId="{3AE4C2BF-16A0-4A8E-9B1E-BE909D76DC66}" srcOrd="1" destOrd="0" presId="urn:microsoft.com/office/officeart/2009/3/layout/HorizontalOrganizationChart"/>
    <dgm:cxn modelId="{0FC98DCF-FC2C-4A0C-8F8C-D2C09D3DF5BC}" type="presParOf" srcId="{F5E5EC7F-9A7E-406C-86D3-D85559756F06}" destId="{4D86C252-7EAA-449B-814C-800A6260760C}" srcOrd="2" destOrd="0" presId="urn:microsoft.com/office/officeart/2009/3/layout/HorizontalOrganizationChart"/>
    <dgm:cxn modelId="{5E590EE4-E9A9-4D55-AFDA-D467E1FCA70B}" type="presParOf" srcId="{49C5DDDE-32B8-4482-BA89-630DB350E444}" destId="{1D753002-ACA4-4362-8060-2A81758145F2}" srcOrd="2" destOrd="0" presId="urn:microsoft.com/office/officeart/2009/3/layout/HorizontalOrganizationChart"/>
    <dgm:cxn modelId="{42E2F2D6-BA14-46C3-BC6E-7DDE57826399}" type="presParOf" srcId="{49C5DDDE-32B8-4482-BA89-630DB350E444}" destId="{8978B32C-775A-4A2E-86D9-0C6C1FC91CC6}" srcOrd="3" destOrd="0" presId="urn:microsoft.com/office/officeart/2009/3/layout/HorizontalOrganizationChart"/>
    <dgm:cxn modelId="{96BD4955-7044-4BCE-AC69-D10C14E27105}" type="presParOf" srcId="{8978B32C-775A-4A2E-86D9-0C6C1FC91CC6}" destId="{DA9D073E-60BF-4E4A-ABE5-8B561B3EFFC5}" srcOrd="0" destOrd="0" presId="urn:microsoft.com/office/officeart/2009/3/layout/HorizontalOrganizationChart"/>
    <dgm:cxn modelId="{8BF3AF7F-6632-409C-BB42-229080863A6A}" type="presParOf" srcId="{DA9D073E-60BF-4E4A-ABE5-8B561B3EFFC5}" destId="{A014E14B-787E-4BEA-A326-CE9823031078}" srcOrd="0" destOrd="0" presId="urn:microsoft.com/office/officeart/2009/3/layout/HorizontalOrganizationChart"/>
    <dgm:cxn modelId="{3501D8F7-8558-4220-85BE-FC6EFED81B58}" type="presParOf" srcId="{DA9D073E-60BF-4E4A-ABE5-8B561B3EFFC5}" destId="{F066928C-F686-42EA-8F42-96F34444BF00}" srcOrd="1" destOrd="0" presId="urn:microsoft.com/office/officeart/2009/3/layout/HorizontalOrganizationChart"/>
    <dgm:cxn modelId="{39C24553-85FA-48BE-944D-E9705BF466AA}" type="presParOf" srcId="{8978B32C-775A-4A2E-86D9-0C6C1FC91CC6}" destId="{BFA1ED33-84FA-4814-AECD-F8DB280885C0}" srcOrd="1" destOrd="0" presId="urn:microsoft.com/office/officeart/2009/3/layout/HorizontalOrganizationChart"/>
    <dgm:cxn modelId="{CC076C80-7A13-4732-941F-8F04FE2B68C9}" type="presParOf" srcId="{8978B32C-775A-4A2E-86D9-0C6C1FC91CC6}" destId="{CD24ED0F-BDDA-42AE-9D08-C07A4C667F6E}" srcOrd="2" destOrd="0" presId="urn:microsoft.com/office/officeart/2009/3/layout/HorizontalOrganizationChart"/>
    <dgm:cxn modelId="{3032B56B-434C-4984-B603-D25532E4A149}" type="presParOf" srcId="{49C5DDDE-32B8-4482-BA89-630DB350E444}" destId="{8D830DE1-D182-473B-B1FE-5F4115B820E3}" srcOrd="4" destOrd="0" presId="urn:microsoft.com/office/officeart/2009/3/layout/HorizontalOrganizationChart"/>
    <dgm:cxn modelId="{B00E4FD2-0FFE-4231-AEED-53B97A3B02EA}" type="presParOf" srcId="{49C5DDDE-32B8-4482-BA89-630DB350E444}" destId="{1781D9E3-1465-49CB-9B5B-05F26B4644E6}" srcOrd="5" destOrd="0" presId="urn:microsoft.com/office/officeart/2009/3/layout/HorizontalOrganizationChart"/>
    <dgm:cxn modelId="{923307A9-055D-49CE-841E-6AEF4F77F63B}" type="presParOf" srcId="{1781D9E3-1465-49CB-9B5B-05F26B4644E6}" destId="{CB1ACB03-226E-4452-85BC-F86A9F4FF4A8}" srcOrd="0" destOrd="0" presId="urn:microsoft.com/office/officeart/2009/3/layout/HorizontalOrganizationChart"/>
    <dgm:cxn modelId="{1301F8A3-83D0-445F-A00C-805FDE838E8E}" type="presParOf" srcId="{CB1ACB03-226E-4452-85BC-F86A9F4FF4A8}" destId="{E47100BC-24BF-44B7-A58E-811CE2A40570}" srcOrd="0" destOrd="0" presId="urn:microsoft.com/office/officeart/2009/3/layout/HorizontalOrganizationChart"/>
    <dgm:cxn modelId="{0BE18D39-D3F8-4F84-9613-3B5A6081DFAF}" type="presParOf" srcId="{CB1ACB03-226E-4452-85BC-F86A9F4FF4A8}" destId="{88093814-87E6-4387-9B43-546CAC8FA351}" srcOrd="1" destOrd="0" presId="urn:microsoft.com/office/officeart/2009/3/layout/HorizontalOrganizationChart"/>
    <dgm:cxn modelId="{EA347C14-B3C7-48C3-959F-85369F513F3D}" type="presParOf" srcId="{1781D9E3-1465-49CB-9B5B-05F26B4644E6}" destId="{D3628871-91E4-43B3-8457-EE525E78176C}" srcOrd="1" destOrd="0" presId="urn:microsoft.com/office/officeart/2009/3/layout/HorizontalOrganizationChart"/>
    <dgm:cxn modelId="{44C2DD2D-C5F9-4ACE-BF28-A26BBE4C2C79}" type="presParOf" srcId="{1781D9E3-1465-49CB-9B5B-05F26B4644E6}" destId="{189D8F54-DBB1-41B0-84D5-DB4A0150F377}" srcOrd="2" destOrd="0" presId="urn:microsoft.com/office/officeart/2009/3/layout/HorizontalOrganizationChart"/>
    <dgm:cxn modelId="{534719E3-2C57-4FE5-B9F9-A9D0A36631B9}" type="presParOf" srcId="{FC7D402C-8B1C-46EB-A6DB-3AE2FCCC1C8E}" destId="{7C00ECF8-84B4-43EE-B3F6-CCF14EA6A88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DEFEB8-001C-42DD-8265-EB8EA6EDA3A1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0792FEC5-1FC5-42BD-82E3-544F022C2971}">
      <dgm:prSet phldrT="[Texto]" custT="1"/>
      <dgm:spPr/>
      <dgm:t>
        <a:bodyPr/>
        <a:lstStyle/>
        <a:p>
          <a:endParaRPr lang="pt-BR" sz="1900" dirty="0">
            <a:latin typeface="Roboto"/>
          </a:endParaRPr>
        </a:p>
        <a:p>
          <a:r>
            <a:rPr lang="pt-BR" sz="1900" dirty="0">
              <a:latin typeface="Roboto"/>
            </a:rPr>
            <a:t>Rei </a:t>
          </a:r>
        </a:p>
      </dgm:t>
    </dgm:pt>
    <dgm:pt modelId="{F25DE6A7-AA27-418C-829F-AB7C423870DE}" type="parTrans" cxnId="{AAC8DAFD-2B09-4B20-AD54-4CF2CDCEECE2}">
      <dgm:prSet/>
      <dgm:spPr/>
      <dgm:t>
        <a:bodyPr/>
        <a:lstStyle/>
        <a:p>
          <a:endParaRPr lang="pt-BR" sz="1900"/>
        </a:p>
      </dgm:t>
    </dgm:pt>
    <dgm:pt modelId="{42E47268-C83E-4C5C-94FE-D5FCF2FE464B}" type="sibTrans" cxnId="{AAC8DAFD-2B09-4B20-AD54-4CF2CDCEECE2}">
      <dgm:prSet/>
      <dgm:spPr/>
      <dgm:t>
        <a:bodyPr/>
        <a:lstStyle/>
        <a:p>
          <a:endParaRPr lang="pt-BR" sz="1900"/>
        </a:p>
      </dgm:t>
    </dgm:pt>
    <dgm:pt modelId="{269E1FC5-1CF8-4BC7-AFD0-2CA03925EAFB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Exercia as funções de juiz, chefe civil, militar e religioso. </a:t>
          </a:r>
        </a:p>
      </dgm:t>
    </dgm:pt>
    <dgm:pt modelId="{0699C06F-0219-42EC-8E55-B3BDCB58C6FA}" type="parTrans" cxnId="{6FE3D158-A8B3-429D-925C-DCAD2E16CC24}">
      <dgm:prSet/>
      <dgm:spPr/>
      <dgm:t>
        <a:bodyPr/>
        <a:lstStyle/>
        <a:p>
          <a:endParaRPr lang="pt-BR" sz="1900"/>
        </a:p>
      </dgm:t>
    </dgm:pt>
    <dgm:pt modelId="{3EFE7B52-F302-445C-BB36-5EFE6C27F53D}" type="sibTrans" cxnId="{6FE3D158-A8B3-429D-925C-DCAD2E16CC24}">
      <dgm:prSet/>
      <dgm:spPr/>
      <dgm:t>
        <a:bodyPr/>
        <a:lstStyle/>
        <a:p>
          <a:endParaRPr lang="pt-BR" sz="1900"/>
        </a:p>
      </dgm:t>
    </dgm:pt>
    <dgm:pt modelId="{A2DE72F6-9CF3-42D2-A371-A6128A367742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Senado </a:t>
          </a:r>
        </a:p>
      </dgm:t>
    </dgm:pt>
    <dgm:pt modelId="{15E2F003-5B5F-42C5-9C53-13C1F0CCFFE4}" type="parTrans" cxnId="{D41B4646-9383-4F81-90F9-51736591331B}">
      <dgm:prSet/>
      <dgm:spPr/>
      <dgm:t>
        <a:bodyPr/>
        <a:lstStyle/>
        <a:p>
          <a:endParaRPr lang="pt-BR" sz="1900"/>
        </a:p>
      </dgm:t>
    </dgm:pt>
    <dgm:pt modelId="{251D8969-CD49-437F-B65C-92D67A4E45C2}" type="sibTrans" cxnId="{D41B4646-9383-4F81-90F9-51736591331B}">
      <dgm:prSet/>
      <dgm:spPr/>
      <dgm:t>
        <a:bodyPr/>
        <a:lstStyle/>
        <a:p>
          <a:endParaRPr lang="pt-BR" sz="1900"/>
        </a:p>
      </dgm:t>
    </dgm:pt>
    <dgm:pt modelId="{FC2B5F2D-5A30-415E-BA27-777701783D25}">
      <dgm:prSet phldrT="[Texto]" custT="1"/>
      <dgm:spPr/>
      <dgm:t>
        <a:bodyPr/>
        <a:lstStyle/>
        <a:p>
          <a:endParaRPr lang="pt-BR" sz="1900" dirty="0">
            <a:latin typeface="Roboto"/>
          </a:endParaRPr>
        </a:p>
        <a:p>
          <a:r>
            <a:rPr lang="pt-BR" sz="1900" dirty="0">
              <a:latin typeface="Roboto"/>
            </a:rPr>
            <a:t>Comitia Curiata</a:t>
          </a:r>
        </a:p>
      </dgm:t>
    </dgm:pt>
    <dgm:pt modelId="{2BCA27DB-407D-42BD-9AF1-AA62E1A413F9}" type="parTrans" cxnId="{8670901F-35DC-4D9C-9FEA-3F096E726668}">
      <dgm:prSet/>
      <dgm:spPr/>
      <dgm:t>
        <a:bodyPr/>
        <a:lstStyle/>
        <a:p>
          <a:endParaRPr lang="pt-BR" sz="1900"/>
        </a:p>
      </dgm:t>
    </dgm:pt>
    <dgm:pt modelId="{6844D7C4-6932-4A52-B312-D2E2FAEB71C7}" type="sibTrans" cxnId="{8670901F-35DC-4D9C-9FEA-3F096E726668}">
      <dgm:prSet/>
      <dgm:spPr/>
      <dgm:t>
        <a:bodyPr/>
        <a:lstStyle/>
        <a:p>
          <a:endParaRPr lang="pt-BR" sz="1900"/>
        </a:p>
      </dgm:t>
    </dgm:pt>
    <dgm:pt modelId="{2B789D77-0576-4EFD-ABB3-B3F66D1BD956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Assembleia formada por famílias livres de Roma, aprovava ou rejeitava o rei escolhido.  </a:t>
          </a:r>
        </a:p>
      </dgm:t>
    </dgm:pt>
    <dgm:pt modelId="{F5AEDFBB-42F8-4B0B-9D42-927A8551696D}" type="parTrans" cxnId="{D2082A83-360E-46B6-80FC-79074293A298}">
      <dgm:prSet/>
      <dgm:spPr/>
      <dgm:t>
        <a:bodyPr/>
        <a:lstStyle/>
        <a:p>
          <a:endParaRPr lang="pt-BR" sz="1900"/>
        </a:p>
      </dgm:t>
    </dgm:pt>
    <dgm:pt modelId="{9D1638E4-227D-446E-A43A-576009626DFB}" type="sibTrans" cxnId="{D2082A83-360E-46B6-80FC-79074293A298}">
      <dgm:prSet/>
      <dgm:spPr/>
      <dgm:t>
        <a:bodyPr/>
        <a:lstStyle/>
        <a:p>
          <a:endParaRPr lang="pt-BR" sz="1900"/>
        </a:p>
      </dgm:t>
    </dgm:pt>
    <dgm:pt modelId="{5EE249D1-ECFF-48FB-B670-AD5022B9B1A5}">
      <dgm:prSet custT="1"/>
      <dgm:spPr/>
      <dgm:t>
        <a:bodyPr/>
        <a:lstStyle/>
        <a:p>
          <a:endParaRPr lang="pt-BR" sz="1900" dirty="0">
            <a:latin typeface="Roboto"/>
          </a:endParaRPr>
        </a:p>
      </dgm:t>
    </dgm:pt>
    <dgm:pt modelId="{1D8FAB99-E210-4569-9D54-1AAAB5F937D1}" type="sibTrans" cxnId="{8D0BCB92-4CD9-48E0-BC93-3094D896A6FE}">
      <dgm:prSet/>
      <dgm:spPr/>
      <dgm:t>
        <a:bodyPr/>
        <a:lstStyle/>
        <a:p>
          <a:endParaRPr lang="pt-BR" sz="1900"/>
        </a:p>
      </dgm:t>
    </dgm:pt>
    <dgm:pt modelId="{680C5FDA-E13C-4F96-A8F9-7CB3C77F3166}" type="parTrans" cxnId="{8D0BCB92-4CD9-48E0-BC93-3094D896A6FE}">
      <dgm:prSet/>
      <dgm:spPr/>
      <dgm:t>
        <a:bodyPr/>
        <a:lstStyle/>
        <a:p>
          <a:endParaRPr lang="pt-BR" sz="1900"/>
        </a:p>
      </dgm:t>
    </dgm:pt>
    <dgm:pt modelId="{09D2DCD5-D1D9-4735-A0EA-FFE99BE95138}">
      <dgm:prSet phldrT="[Texto]" custT="1"/>
      <dgm:spPr/>
      <dgm:t>
        <a:bodyPr/>
        <a:lstStyle/>
        <a:p>
          <a:endParaRPr lang="pt-BR" sz="1900" dirty="0">
            <a:latin typeface="Roboto"/>
          </a:endParaRPr>
        </a:p>
      </dgm:t>
    </dgm:pt>
    <dgm:pt modelId="{95556CBD-0477-415B-ACEB-F6864F24116A}" type="parTrans" cxnId="{63C2EAE3-77E9-4C76-888C-6F4DE8AB601B}">
      <dgm:prSet/>
      <dgm:spPr/>
      <dgm:t>
        <a:bodyPr/>
        <a:lstStyle/>
        <a:p>
          <a:endParaRPr lang="pt-BR" sz="1900"/>
        </a:p>
      </dgm:t>
    </dgm:pt>
    <dgm:pt modelId="{859E3B69-DB3C-4785-838B-8E31A7F7B9F3}" type="sibTrans" cxnId="{63C2EAE3-77E9-4C76-888C-6F4DE8AB601B}">
      <dgm:prSet/>
      <dgm:spPr/>
      <dgm:t>
        <a:bodyPr/>
        <a:lstStyle/>
        <a:p>
          <a:endParaRPr lang="pt-BR" sz="1900"/>
        </a:p>
      </dgm:t>
    </dgm:pt>
    <dgm:pt modelId="{7BF5B7B8-A139-4CE6-BEE0-13AE42C40A94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Também denominada Conselho dos Anciãos, os senadores eram os auxiliares do governo e escolhiam o rei. </a:t>
          </a:r>
        </a:p>
      </dgm:t>
    </dgm:pt>
    <dgm:pt modelId="{4F6CDA44-22C8-46B6-BFD4-D864A9BE2AE5}" type="parTrans" cxnId="{824CA4C0-924A-43DA-8EF7-4D081F955861}">
      <dgm:prSet/>
      <dgm:spPr/>
      <dgm:t>
        <a:bodyPr/>
        <a:lstStyle/>
        <a:p>
          <a:endParaRPr lang="pt-BR" sz="1900"/>
        </a:p>
      </dgm:t>
    </dgm:pt>
    <dgm:pt modelId="{41F30256-51D2-459E-BE16-DC0213046673}" type="sibTrans" cxnId="{824CA4C0-924A-43DA-8EF7-4D081F955861}">
      <dgm:prSet/>
      <dgm:spPr/>
      <dgm:t>
        <a:bodyPr/>
        <a:lstStyle/>
        <a:p>
          <a:endParaRPr lang="pt-BR" sz="1900"/>
        </a:p>
      </dgm:t>
    </dgm:pt>
    <dgm:pt modelId="{2609D002-05F7-41FB-9CD6-CBD74C60BF04}" type="pres">
      <dgm:prSet presAssocID="{16DEFEB8-001C-42DD-8265-EB8EA6EDA3A1}" presName="linearFlow" presStyleCnt="0">
        <dgm:presLayoutVars>
          <dgm:dir/>
          <dgm:animLvl val="lvl"/>
          <dgm:resizeHandles val="exact"/>
        </dgm:presLayoutVars>
      </dgm:prSet>
      <dgm:spPr/>
    </dgm:pt>
    <dgm:pt modelId="{DA825172-65D2-4A06-8A41-9C5AB4E3CE6D}" type="pres">
      <dgm:prSet presAssocID="{0792FEC5-1FC5-42BD-82E3-544F022C2971}" presName="composite" presStyleCnt="0"/>
      <dgm:spPr/>
    </dgm:pt>
    <dgm:pt modelId="{1A1D42AE-3C5F-4D9E-9AFA-44226503550B}" type="pres">
      <dgm:prSet presAssocID="{0792FEC5-1FC5-42BD-82E3-544F022C297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8F808E2-6B67-4AE8-B2E4-F1B675751AFD}" type="pres">
      <dgm:prSet presAssocID="{0792FEC5-1FC5-42BD-82E3-544F022C2971}" presName="descendantText" presStyleLbl="alignAcc1" presStyleIdx="0" presStyleCnt="3">
        <dgm:presLayoutVars>
          <dgm:bulletEnabled val="1"/>
        </dgm:presLayoutVars>
      </dgm:prSet>
      <dgm:spPr/>
    </dgm:pt>
    <dgm:pt modelId="{FF9A8DE0-9EE3-42ED-A7E8-29D897ABBB8E}" type="pres">
      <dgm:prSet presAssocID="{42E47268-C83E-4C5C-94FE-D5FCF2FE464B}" presName="sp" presStyleCnt="0"/>
      <dgm:spPr/>
    </dgm:pt>
    <dgm:pt modelId="{82A13681-85CA-4328-9235-780268314924}" type="pres">
      <dgm:prSet presAssocID="{A2DE72F6-9CF3-42D2-A371-A6128A367742}" presName="composite" presStyleCnt="0"/>
      <dgm:spPr/>
    </dgm:pt>
    <dgm:pt modelId="{0C5DBE1C-208C-42C0-AFBD-13A128E3F24C}" type="pres">
      <dgm:prSet presAssocID="{A2DE72F6-9CF3-42D2-A371-A6128A36774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B89624B-6443-4DCA-B761-9E5A0CF187BD}" type="pres">
      <dgm:prSet presAssocID="{A2DE72F6-9CF3-42D2-A371-A6128A367742}" presName="descendantText" presStyleLbl="alignAcc1" presStyleIdx="1" presStyleCnt="3">
        <dgm:presLayoutVars>
          <dgm:bulletEnabled val="1"/>
        </dgm:presLayoutVars>
      </dgm:prSet>
      <dgm:spPr/>
    </dgm:pt>
    <dgm:pt modelId="{B32A18D1-1383-4591-917B-1ECE113751F7}" type="pres">
      <dgm:prSet presAssocID="{251D8969-CD49-437F-B65C-92D67A4E45C2}" presName="sp" presStyleCnt="0"/>
      <dgm:spPr/>
    </dgm:pt>
    <dgm:pt modelId="{19565BE1-A776-4663-9A3F-45E8AED76B55}" type="pres">
      <dgm:prSet presAssocID="{FC2B5F2D-5A30-415E-BA27-777701783D25}" presName="composite" presStyleCnt="0"/>
      <dgm:spPr/>
    </dgm:pt>
    <dgm:pt modelId="{080392F7-FB59-4F96-9164-A2C008819569}" type="pres">
      <dgm:prSet presAssocID="{FC2B5F2D-5A30-415E-BA27-777701783D2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BE18F34-190A-46F8-ADE5-7E8CD3FFBB38}" type="pres">
      <dgm:prSet presAssocID="{FC2B5F2D-5A30-415E-BA27-777701783D2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37C3E01-24F0-4F1E-BF00-33406E9B4508}" type="presOf" srcId="{269E1FC5-1CF8-4BC7-AFD0-2CA03925EAFB}" destId="{18F808E2-6B67-4AE8-B2E4-F1B675751AFD}" srcOrd="0" destOrd="1" presId="urn:microsoft.com/office/officeart/2005/8/layout/chevron2"/>
    <dgm:cxn modelId="{8670901F-35DC-4D9C-9FEA-3F096E726668}" srcId="{16DEFEB8-001C-42DD-8265-EB8EA6EDA3A1}" destId="{FC2B5F2D-5A30-415E-BA27-777701783D25}" srcOrd="2" destOrd="0" parTransId="{2BCA27DB-407D-42BD-9AF1-AA62E1A413F9}" sibTransId="{6844D7C4-6932-4A52-B312-D2E2FAEB71C7}"/>
    <dgm:cxn modelId="{13972A2E-B3E6-485D-B4C0-B832E761E465}" type="presOf" srcId="{5EE249D1-ECFF-48FB-B670-AD5022B9B1A5}" destId="{18F808E2-6B67-4AE8-B2E4-F1B675751AFD}" srcOrd="0" destOrd="2" presId="urn:microsoft.com/office/officeart/2005/8/layout/chevron2"/>
    <dgm:cxn modelId="{D7F15063-00FE-418C-B0F0-DE13118F5121}" type="presOf" srcId="{16DEFEB8-001C-42DD-8265-EB8EA6EDA3A1}" destId="{2609D002-05F7-41FB-9CD6-CBD74C60BF04}" srcOrd="0" destOrd="0" presId="urn:microsoft.com/office/officeart/2005/8/layout/chevron2"/>
    <dgm:cxn modelId="{D1470665-C26F-41EC-ACDC-04E3A35B8F0C}" type="presOf" srcId="{0792FEC5-1FC5-42BD-82E3-544F022C2971}" destId="{1A1D42AE-3C5F-4D9E-9AFA-44226503550B}" srcOrd="0" destOrd="0" presId="urn:microsoft.com/office/officeart/2005/8/layout/chevron2"/>
    <dgm:cxn modelId="{46CC8845-8B49-481C-8EAC-8D728BE7ACD8}" type="presOf" srcId="{FC2B5F2D-5A30-415E-BA27-777701783D25}" destId="{080392F7-FB59-4F96-9164-A2C008819569}" srcOrd="0" destOrd="0" presId="urn:microsoft.com/office/officeart/2005/8/layout/chevron2"/>
    <dgm:cxn modelId="{D41B4646-9383-4F81-90F9-51736591331B}" srcId="{16DEFEB8-001C-42DD-8265-EB8EA6EDA3A1}" destId="{A2DE72F6-9CF3-42D2-A371-A6128A367742}" srcOrd="1" destOrd="0" parTransId="{15E2F003-5B5F-42C5-9C53-13C1F0CCFFE4}" sibTransId="{251D8969-CD49-437F-B65C-92D67A4E45C2}"/>
    <dgm:cxn modelId="{6FE3D158-A8B3-429D-925C-DCAD2E16CC24}" srcId="{0792FEC5-1FC5-42BD-82E3-544F022C2971}" destId="{269E1FC5-1CF8-4BC7-AFD0-2CA03925EAFB}" srcOrd="1" destOrd="0" parTransId="{0699C06F-0219-42EC-8E55-B3BDCB58C6FA}" sibTransId="{3EFE7B52-F302-445C-BB36-5EFE6C27F53D}"/>
    <dgm:cxn modelId="{D2082A83-360E-46B6-80FC-79074293A298}" srcId="{FC2B5F2D-5A30-415E-BA27-777701783D25}" destId="{2B789D77-0576-4EFD-ABB3-B3F66D1BD956}" srcOrd="0" destOrd="0" parTransId="{F5AEDFBB-42F8-4B0B-9D42-927A8551696D}" sibTransId="{9D1638E4-227D-446E-A43A-576009626DFB}"/>
    <dgm:cxn modelId="{1B05AE83-D194-4088-BF44-0108C12DF620}" type="presOf" srcId="{A2DE72F6-9CF3-42D2-A371-A6128A367742}" destId="{0C5DBE1C-208C-42C0-AFBD-13A128E3F24C}" srcOrd="0" destOrd="0" presId="urn:microsoft.com/office/officeart/2005/8/layout/chevron2"/>
    <dgm:cxn modelId="{8D0BCB92-4CD9-48E0-BC93-3094D896A6FE}" srcId="{0792FEC5-1FC5-42BD-82E3-544F022C2971}" destId="{5EE249D1-ECFF-48FB-B670-AD5022B9B1A5}" srcOrd="2" destOrd="0" parTransId="{680C5FDA-E13C-4F96-A8F9-7CB3C77F3166}" sibTransId="{1D8FAB99-E210-4569-9D54-1AAAB5F937D1}"/>
    <dgm:cxn modelId="{624E18BF-5AD6-47F6-86D9-8642A44955E5}" type="presOf" srcId="{09D2DCD5-D1D9-4735-A0EA-FFE99BE95138}" destId="{18F808E2-6B67-4AE8-B2E4-F1B675751AFD}" srcOrd="0" destOrd="0" presId="urn:microsoft.com/office/officeart/2005/8/layout/chevron2"/>
    <dgm:cxn modelId="{824CA4C0-924A-43DA-8EF7-4D081F955861}" srcId="{A2DE72F6-9CF3-42D2-A371-A6128A367742}" destId="{7BF5B7B8-A139-4CE6-BEE0-13AE42C40A94}" srcOrd="0" destOrd="0" parTransId="{4F6CDA44-22C8-46B6-BFD4-D864A9BE2AE5}" sibTransId="{41F30256-51D2-459E-BE16-DC0213046673}"/>
    <dgm:cxn modelId="{176F9CC8-EDB0-4364-88F3-C602B497228C}" type="presOf" srcId="{2B789D77-0576-4EFD-ABB3-B3F66D1BD956}" destId="{5BE18F34-190A-46F8-ADE5-7E8CD3FFBB38}" srcOrd="0" destOrd="0" presId="urn:microsoft.com/office/officeart/2005/8/layout/chevron2"/>
    <dgm:cxn modelId="{00EDC0E3-341A-43B4-99BB-2AAF04C83894}" type="presOf" srcId="{7BF5B7B8-A139-4CE6-BEE0-13AE42C40A94}" destId="{3B89624B-6443-4DCA-B761-9E5A0CF187BD}" srcOrd="0" destOrd="0" presId="urn:microsoft.com/office/officeart/2005/8/layout/chevron2"/>
    <dgm:cxn modelId="{63C2EAE3-77E9-4C76-888C-6F4DE8AB601B}" srcId="{0792FEC5-1FC5-42BD-82E3-544F022C2971}" destId="{09D2DCD5-D1D9-4735-A0EA-FFE99BE95138}" srcOrd="0" destOrd="0" parTransId="{95556CBD-0477-415B-ACEB-F6864F24116A}" sibTransId="{859E3B69-DB3C-4785-838B-8E31A7F7B9F3}"/>
    <dgm:cxn modelId="{AAC8DAFD-2B09-4B20-AD54-4CF2CDCEECE2}" srcId="{16DEFEB8-001C-42DD-8265-EB8EA6EDA3A1}" destId="{0792FEC5-1FC5-42BD-82E3-544F022C2971}" srcOrd="0" destOrd="0" parTransId="{F25DE6A7-AA27-418C-829F-AB7C423870DE}" sibTransId="{42E47268-C83E-4C5C-94FE-D5FCF2FE464B}"/>
    <dgm:cxn modelId="{D1BFAE78-6A7D-4186-B31D-77830FD633A1}" type="presParOf" srcId="{2609D002-05F7-41FB-9CD6-CBD74C60BF04}" destId="{DA825172-65D2-4A06-8A41-9C5AB4E3CE6D}" srcOrd="0" destOrd="0" presId="urn:microsoft.com/office/officeart/2005/8/layout/chevron2"/>
    <dgm:cxn modelId="{647B479C-0929-458D-93D8-5F7065EE46D2}" type="presParOf" srcId="{DA825172-65D2-4A06-8A41-9C5AB4E3CE6D}" destId="{1A1D42AE-3C5F-4D9E-9AFA-44226503550B}" srcOrd="0" destOrd="0" presId="urn:microsoft.com/office/officeart/2005/8/layout/chevron2"/>
    <dgm:cxn modelId="{F1E2CE07-7135-4F98-B055-F31ECBAE7AA5}" type="presParOf" srcId="{DA825172-65D2-4A06-8A41-9C5AB4E3CE6D}" destId="{18F808E2-6B67-4AE8-B2E4-F1B675751AFD}" srcOrd="1" destOrd="0" presId="urn:microsoft.com/office/officeart/2005/8/layout/chevron2"/>
    <dgm:cxn modelId="{21EDE67E-37C5-4B91-A856-A6E07D5F97C5}" type="presParOf" srcId="{2609D002-05F7-41FB-9CD6-CBD74C60BF04}" destId="{FF9A8DE0-9EE3-42ED-A7E8-29D897ABBB8E}" srcOrd="1" destOrd="0" presId="urn:microsoft.com/office/officeart/2005/8/layout/chevron2"/>
    <dgm:cxn modelId="{817CCCA3-63B0-4680-8D7F-CFF3B1E6B517}" type="presParOf" srcId="{2609D002-05F7-41FB-9CD6-CBD74C60BF04}" destId="{82A13681-85CA-4328-9235-780268314924}" srcOrd="2" destOrd="0" presId="urn:microsoft.com/office/officeart/2005/8/layout/chevron2"/>
    <dgm:cxn modelId="{CCEBE610-9ED0-4896-9973-BCA87CBDD4F4}" type="presParOf" srcId="{82A13681-85CA-4328-9235-780268314924}" destId="{0C5DBE1C-208C-42C0-AFBD-13A128E3F24C}" srcOrd="0" destOrd="0" presId="urn:microsoft.com/office/officeart/2005/8/layout/chevron2"/>
    <dgm:cxn modelId="{E7CF2EE2-075E-4FC9-AB51-CE051F527004}" type="presParOf" srcId="{82A13681-85CA-4328-9235-780268314924}" destId="{3B89624B-6443-4DCA-B761-9E5A0CF187BD}" srcOrd="1" destOrd="0" presId="urn:microsoft.com/office/officeart/2005/8/layout/chevron2"/>
    <dgm:cxn modelId="{EF74D726-BF7E-46AF-A32A-6D8EFFE9FCD9}" type="presParOf" srcId="{2609D002-05F7-41FB-9CD6-CBD74C60BF04}" destId="{B32A18D1-1383-4591-917B-1ECE113751F7}" srcOrd="3" destOrd="0" presId="urn:microsoft.com/office/officeart/2005/8/layout/chevron2"/>
    <dgm:cxn modelId="{05455ADC-4DC0-4479-A8C1-7FFCBB5B0255}" type="presParOf" srcId="{2609D002-05F7-41FB-9CD6-CBD74C60BF04}" destId="{19565BE1-A776-4663-9A3F-45E8AED76B55}" srcOrd="4" destOrd="0" presId="urn:microsoft.com/office/officeart/2005/8/layout/chevron2"/>
    <dgm:cxn modelId="{C9AE9201-91B8-4FF0-92C1-74BEA175B6E0}" type="presParOf" srcId="{19565BE1-A776-4663-9A3F-45E8AED76B55}" destId="{080392F7-FB59-4F96-9164-A2C008819569}" srcOrd="0" destOrd="0" presId="urn:microsoft.com/office/officeart/2005/8/layout/chevron2"/>
    <dgm:cxn modelId="{BA983FD0-79F0-4CBA-8C2F-C3DA951818E1}" type="presParOf" srcId="{19565BE1-A776-4663-9A3F-45E8AED76B55}" destId="{5BE18F34-190A-46F8-ADE5-7E8CD3FFBB3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CD701D-F049-43E6-A6A2-22C2B06DC654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D2A9CD16-5FBC-4042-91D6-75374B82BBF5}">
      <dgm:prSet phldrT="[Texto]" custT="1"/>
      <dgm:spPr/>
      <dgm:t>
        <a:bodyPr/>
        <a:lstStyle/>
        <a:p>
          <a:r>
            <a:rPr lang="pt-BR" sz="1900" b="1" dirty="0">
              <a:latin typeface="Roboto"/>
            </a:rPr>
            <a:t>Consulado</a:t>
          </a:r>
        </a:p>
      </dgm:t>
    </dgm:pt>
    <dgm:pt modelId="{75297806-C0E1-45A4-B701-72A2256FB667}" type="parTrans" cxnId="{44BFEEC9-F5B8-4298-A648-88FED5036E64}">
      <dgm:prSet/>
      <dgm:spPr/>
      <dgm:t>
        <a:bodyPr/>
        <a:lstStyle/>
        <a:p>
          <a:endParaRPr lang="pt-BR"/>
        </a:p>
      </dgm:t>
    </dgm:pt>
    <dgm:pt modelId="{42252810-3FB8-4942-84E7-4881F7C558E9}" type="sibTrans" cxnId="{44BFEEC9-F5B8-4298-A648-88FED5036E64}">
      <dgm:prSet/>
      <dgm:spPr/>
      <dgm:t>
        <a:bodyPr/>
        <a:lstStyle/>
        <a:p>
          <a:endParaRPr lang="pt-BR" dirty="0"/>
        </a:p>
      </dgm:t>
    </dgm:pt>
    <dgm:pt modelId="{FE6F7983-7B47-42F7-8F51-7334DE987588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Comandavam o exército em tempos de guerra, representavam a cidade em cerimônias religiosas e julgavam crimes. </a:t>
          </a:r>
        </a:p>
      </dgm:t>
    </dgm:pt>
    <dgm:pt modelId="{8C540022-7123-4214-828D-6A914E48A7C6}" type="parTrans" cxnId="{CF85BD4E-D07A-4557-AC8A-82CEAC58AAB3}">
      <dgm:prSet/>
      <dgm:spPr/>
      <dgm:t>
        <a:bodyPr/>
        <a:lstStyle/>
        <a:p>
          <a:endParaRPr lang="pt-BR"/>
        </a:p>
      </dgm:t>
    </dgm:pt>
    <dgm:pt modelId="{F18CFF07-659C-4FAF-BDC9-6CE5A55242BB}" type="sibTrans" cxnId="{CF85BD4E-D07A-4557-AC8A-82CEAC58AAB3}">
      <dgm:prSet/>
      <dgm:spPr/>
      <dgm:t>
        <a:bodyPr/>
        <a:lstStyle/>
        <a:p>
          <a:endParaRPr lang="pt-BR"/>
        </a:p>
      </dgm:t>
    </dgm:pt>
    <dgm:pt modelId="{5EEEFE78-D2C1-4CEA-8559-74EA1A3347A7}">
      <dgm:prSet phldrT="[Texto]" custT="1"/>
      <dgm:spPr/>
      <dgm:t>
        <a:bodyPr/>
        <a:lstStyle/>
        <a:p>
          <a:r>
            <a:rPr lang="pt-BR" sz="1900" b="1" dirty="0">
              <a:latin typeface="Roboto"/>
            </a:rPr>
            <a:t>Senado </a:t>
          </a:r>
        </a:p>
      </dgm:t>
    </dgm:pt>
    <dgm:pt modelId="{C5A21ACB-6FC1-492B-BA3D-FB2F39DBE422}" type="parTrans" cxnId="{C49A92B7-222F-4B31-8EF7-29C0BF5C988F}">
      <dgm:prSet/>
      <dgm:spPr/>
      <dgm:t>
        <a:bodyPr/>
        <a:lstStyle/>
        <a:p>
          <a:endParaRPr lang="pt-BR"/>
        </a:p>
      </dgm:t>
    </dgm:pt>
    <dgm:pt modelId="{DA6FFC61-B9DF-4C34-AE26-C0D09356931F}" type="sibTrans" cxnId="{C49A92B7-222F-4B31-8EF7-29C0BF5C988F}">
      <dgm:prSet/>
      <dgm:spPr/>
      <dgm:t>
        <a:bodyPr/>
        <a:lstStyle/>
        <a:p>
          <a:endParaRPr lang="pt-BR" dirty="0"/>
        </a:p>
      </dgm:t>
    </dgm:pt>
    <dgm:pt modelId="{3F4623EF-535C-49FD-8E5E-3A480F38DE68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Organizavam os cultos públicos, controlavam as finanças e a administração das províncias romanas.</a:t>
          </a:r>
        </a:p>
      </dgm:t>
    </dgm:pt>
    <dgm:pt modelId="{0B152489-B458-4A90-97C5-A8142DF25A6C}" type="parTrans" cxnId="{19F7CC0D-51EF-4156-8808-933E87A7BECE}">
      <dgm:prSet/>
      <dgm:spPr/>
      <dgm:t>
        <a:bodyPr/>
        <a:lstStyle/>
        <a:p>
          <a:endParaRPr lang="pt-BR"/>
        </a:p>
      </dgm:t>
    </dgm:pt>
    <dgm:pt modelId="{24C0DEFA-4E4A-4065-BAF8-037536A68178}" type="sibTrans" cxnId="{19F7CC0D-51EF-4156-8808-933E87A7BECE}">
      <dgm:prSet/>
      <dgm:spPr/>
      <dgm:t>
        <a:bodyPr/>
        <a:lstStyle/>
        <a:p>
          <a:endParaRPr lang="pt-BR"/>
        </a:p>
      </dgm:t>
    </dgm:pt>
    <dgm:pt modelId="{ED0E0CB9-F5BA-4A6C-A41C-AE3148F3918C}">
      <dgm:prSet phldrT="[Texto]" custT="1"/>
      <dgm:spPr/>
      <dgm:t>
        <a:bodyPr/>
        <a:lstStyle/>
        <a:p>
          <a:r>
            <a:rPr lang="pt-BR" sz="1900" b="1" dirty="0">
              <a:latin typeface="Roboto"/>
            </a:rPr>
            <a:t>Assembleia do povo</a:t>
          </a:r>
        </a:p>
      </dgm:t>
    </dgm:pt>
    <dgm:pt modelId="{5A82DC93-46A3-4B14-8D60-858CC8FA67E3}" type="parTrans" cxnId="{F3941690-FF59-4018-B54E-52A681851298}">
      <dgm:prSet/>
      <dgm:spPr/>
      <dgm:t>
        <a:bodyPr/>
        <a:lstStyle/>
        <a:p>
          <a:endParaRPr lang="pt-BR"/>
        </a:p>
      </dgm:t>
    </dgm:pt>
    <dgm:pt modelId="{632B7C57-E0FB-4C32-88C3-145B241B036B}" type="sibTrans" cxnId="{F3941690-FF59-4018-B54E-52A681851298}">
      <dgm:prSet/>
      <dgm:spPr/>
      <dgm:t>
        <a:bodyPr/>
        <a:lstStyle/>
        <a:p>
          <a:endParaRPr lang="pt-BR"/>
        </a:p>
      </dgm:t>
    </dgm:pt>
    <dgm:pt modelId="{B68E2F29-265B-4248-B0F2-B40096966D5B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Participavam tanto patrícios quanto plebeus. Elegiam os cônsules e promulgavam leis.</a:t>
          </a:r>
        </a:p>
      </dgm:t>
    </dgm:pt>
    <dgm:pt modelId="{3FE7B852-373E-4E65-8F5A-06DA9B29B4EA}" type="parTrans" cxnId="{E0C187F9-28E2-4A63-95D2-518F7EE312B7}">
      <dgm:prSet/>
      <dgm:spPr/>
      <dgm:t>
        <a:bodyPr/>
        <a:lstStyle/>
        <a:p>
          <a:endParaRPr lang="pt-BR"/>
        </a:p>
      </dgm:t>
    </dgm:pt>
    <dgm:pt modelId="{E9BEE3D5-342A-495C-A44C-526CDEBA860E}" type="sibTrans" cxnId="{E0C187F9-28E2-4A63-95D2-518F7EE312B7}">
      <dgm:prSet/>
      <dgm:spPr/>
      <dgm:t>
        <a:bodyPr/>
        <a:lstStyle/>
        <a:p>
          <a:endParaRPr lang="pt-BR"/>
        </a:p>
      </dgm:t>
    </dgm:pt>
    <dgm:pt modelId="{3287CB91-20F3-4663-A65B-F3E8B7CC9E90}" type="pres">
      <dgm:prSet presAssocID="{41CD701D-F049-43E6-A6A2-22C2B06DC654}" presName="Name0" presStyleCnt="0">
        <dgm:presLayoutVars>
          <dgm:dir/>
          <dgm:animLvl val="lvl"/>
          <dgm:resizeHandles val="exact"/>
        </dgm:presLayoutVars>
      </dgm:prSet>
      <dgm:spPr/>
    </dgm:pt>
    <dgm:pt modelId="{183DEEDA-A5E0-414D-A0FC-02AE4CA277AD}" type="pres">
      <dgm:prSet presAssocID="{D2A9CD16-5FBC-4042-91D6-75374B82BBF5}" presName="linNode" presStyleCnt="0"/>
      <dgm:spPr/>
    </dgm:pt>
    <dgm:pt modelId="{15325A85-1A3E-403C-8E2B-E6B3B46171FC}" type="pres">
      <dgm:prSet presAssocID="{D2A9CD16-5FBC-4042-91D6-75374B82BBF5}" presName="parentText" presStyleLbl="node1" presStyleIdx="0" presStyleCnt="3" custScaleX="81345">
        <dgm:presLayoutVars>
          <dgm:chMax val="1"/>
          <dgm:bulletEnabled val="1"/>
        </dgm:presLayoutVars>
      </dgm:prSet>
      <dgm:spPr/>
    </dgm:pt>
    <dgm:pt modelId="{3C61653C-6C3B-4F05-B74C-8642E649ABE7}" type="pres">
      <dgm:prSet presAssocID="{D2A9CD16-5FBC-4042-91D6-75374B82BBF5}" presName="descendantText" presStyleLbl="alignAccFollowNode1" presStyleIdx="0" presStyleCnt="3">
        <dgm:presLayoutVars>
          <dgm:bulletEnabled val="1"/>
        </dgm:presLayoutVars>
      </dgm:prSet>
      <dgm:spPr/>
    </dgm:pt>
    <dgm:pt modelId="{ADA44365-F891-4C97-8584-23F5FE4858D9}" type="pres">
      <dgm:prSet presAssocID="{42252810-3FB8-4942-84E7-4881F7C558E9}" presName="sp" presStyleCnt="0"/>
      <dgm:spPr/>
    </dgm:pt>
    <dgm:pt modelId="{D8613D86-E2A9-413B-832F-047DD1617E9B}" type="pres">
      <dgm:prSet presAssocID="{5EEEFE78-D2C1-4CEA-8559-74EA1A3347A7}" presName="linNode" presStyleCnt="0"/>
      <dgm:spPr/>
    </dgm:pt>
    <dgm:pt modelId="{E38DE343-3538-411C-9A28-E0F7612DFDCD}" type="pres">
      <dgm:prSet presAssocID="{5EEEFE78-D2C1-4CEA-8559-74EA1A3347A7}" presName="parentText" presStyleLbl="node1" presStyleIdx="1" presStyleCnt="3" custScaleX="83011">
        <dgm:presLayoutVars>
          <dgm:chMax val="1"/>
          <dgm:bulletEnabled val="1"/>
        </dgm:presLayoutVars>
      </dgm:prSet>
      <dgm:spPr/>
    </dgm:pt>
    <dgm:pt modelId="{2DF8112D-75FA-4BE5-8546-73B8A834DD35}" type="pres">
      <dgm:prSet presAssocID="{5EEEFE78-D2C1-4CEA-8559-74EA1A3347A7}" presName="descendantText" presStyleLbl="alignAccFollowNode1" presStyleIdx="1" presStyleCnt="3">
        <dgm:presLayoutVars>
          <dgm:bulletEnabled val="1"/>
        </dgm:presLayoutVars>
      </dgm:prSet>
      <dgm:spPr/>
    </dgm:pt>
    <dgm:pt modelId="{F4CB8FD5-8235-4025-A665-058EF5E71736}" type="pres">
      <dgm:prSet presAssocID="{DA6FFC61-B9DF-4C34-AE26-C0D09356931F}" presName="sp" presStyleCnt="0"/>
      <dgm:spPr/>
    </dgm:pt>
    <dgm:pt modelId="{67F51737-D995-46E5-9295-7A396DE6F0D8}" type="pres">
      <dgm:prSet presAssocID="{ED0E0CB9-F5BA-4A6C-A41C-AE3148F3918C}" presName="linNode" presStyleCnt="0"/>
      <dgm:spPr/>
    </dgm:pt>
    <dgm:pt modelId="{224BAA6A-D692-4970-BF4E-8AF6606971DC}" type="pres">
      <dgm:prSet presAssocID="{ED0E0CB9-F5BA-4A6C-A41C-AE3148F3918C}" presName="parentText" presStyleLbl="node1" presStyleIdx="2" presStyleCnt="3" custScaleX="82178">
        <dgm:presLayoutVars>
          <dgm:chMax val="1"/>
          <dgm:bulletEnabled val="1"/>
        </dgm:presLayoutVars>
      </dgm:prSet>
      <dgm:spPr/>
    </dgm:pt>
    <dgm:pt modelId="{6FD03B0B-F4B9-4B8D-9FA0-D9551D406805}" type="pres">
      <dgm:prSet presAssocID="{ED0E0CB9-F5BA-4A6C-A41C-AE3148F3918C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BD94B08-9395-4AD8-BB25-3B321EC8D580}" type="presOf" srcId="{5EEEFE78-D2C1-4CEA-8559-74EA1A3347A7}" destId="{E38DE343-3538-411C-9A28-E0F7612DFDCD}" srcOrd="0" destOrd="0" presId="urn:microsoft.com/office/officeart/2005/8/layout/vList5"/>
    <dgm:cxn modelId="{19F7CC0D-51EF-4156-8808-933E87A7BECE}" srcId="{5EEEFE78-D2C1-4CEA-8559-74EA1A3347A7}" destId="{3F4623EF-535C-49FD-8E5E-3A480F38DE68}" srcOrd="0" destOrd="0" parTransId="{0B152489-B458-4A90-97C5-A8142DF25A6C}" sibTransId="{24C0DEFA-4E4A-4065-BAF8-037536A68178}"/>
    <dgm:cxn modelId="{4CF6D320-A516-4638-94E9-F6927F2CF9CA}" type="presOf" srcId="{FE6F7983-7B47-42F7-8F51-7334DE987588}" destId="{3C61653C-6C3B-4F05-B74C-8642E649ABE7}" srcOrd="0" destOrd="0" presId="urn:microsoft.com/office/officeart/2005/8/layout/vList5"/>
    <dgm:cxn modelId="{CF85BD4E-D07A-4557-AC8A-82CEAC58AAB3}" srcId="{D2A9CD16-5FBC-4042-91D6-75374B82BBF5}" destId="{FE6F7983-7B47-42F7-8F51-7334DE987588}" srcOrd="0" destOrd="0" parTransId="{8C540022-7123-4214-828D-6A914E48A7C6}" sibTransId="{F18CFF07-659C-4FAF-BDC9-6CE5A55242BB}"/>
    <dgm:cxn modelId="{7689FE7C-95F5-43BF-BC2B-809311D71C1D}" type="presOf" srcId="{B68E2F29-265B-4248-B0F2-B40096966D5B}" destId="{6FD03B0B-F4B9-4B8D-9FA0-D9551D406805}" srcOrd="0" destOrd="0" presId="urn:microsoft.com/office/officeart/2005/8/layout/vList5"/>
    <dgm:cxn modelId="{F3941690-FF59-4018-B54E-52A681851298}" srcId="{41CD701D-F049-43E6-A6A2-22C2B06DC654}" destId="{ED0E0CB9-F5BA-4A6C-A41C-AE3148F3918C}" srcOrd="2" destOrd="0" parTransId="{5A82DC93-46A3-4B14-8D60-858CC8FA67E3}" sibTransId="{632B7C57-E0FB-4C32-88C3-145B241B036B}"/>
    <dgm:cxn modelId="{599B619A-6240-426C-B247-083E146B8DC0}" type="presOf" srcId="{D2A9CD16-5FBC-4042-91D6-75374B82BBF5}" destId="{15325A85-1A3E-403C-8E2B-E6B3B46171FC}" srcOrd="0" destOrd="0" presId="urn:microsoft.com/office/officeart/2005/8/layout/vList5"/>
    <dgm:cxn modelId="{C49A92B7-222F-4B31-8EF7-29C0BF5C988F}" srcId="{41CD701D-F049-43E6-A6A2-22C2B06DC654}" destId="{5EEEFE78-D2C1-4CEA-8559-74EA1A3347A7}" srcOrd="1" destOrd="0" parTransId="{C5A21ACB-6FC1-492B-BA3D-FB2F39DBE422}" sibTransId="{DA6FFC61-B9DF-4C34-AE26-C0D09356931F}"/>
    <dgm:cxn modelId="{06008EC5-531B-4AB5-91D2-E2F8A5BD6532}" type="presOf" srcId="{ED0E0CB9-F5BA-4A6C-A41C-AE3148F3918C}" destId="{224BAA6A-D692-4970-BF4E-8AF6606971DC}" srcOrd="0" destOrd="0" presId="urn:microsoft.com/office/officeart/2005/8/layout/vList5"/>
    <dgm:cxn modelId="{44BFEEC9-F5B8-4298-A648-88FED5036E64}" srcId="{41CD701D-F049-43E6-A6A2-22C2B06DC654}" destId="{D2A9CD16-5FBC-4042-91D6-75374B82BBF5}" srcOrd="0" destOrd="0" parTransId="{75297806-C0E1-45A4-B701-72A2256FB667}" sibTransId="{42252810-3FB8-4942-84E7-4881F7C558E9}"/>
    <dgm:cxn modelId="{7A0435D6-226B-4297-82C2-C3546B31EA9E}" type="presOf" srcId="{41CD701D-F049-43E6-A6A2-22C2B06DC654}" destId="{3287CB91-20F3-4663-A65B-F3E8B7CC9E90}" srcOrd="0" destOrd="0" presId="urn:microsoft.com/office/officeart/2005/8/layout/vList5"/>
    <dgm:cxn modelId="{06B597F5-83D3-4BC5-AC2B-559F43C578B4}" type="presOf" srcId="{3F4623EF-535C-49FD-8E5E-3A480F38DE68}" destId="{2DF8112D-75FA-4BE5-8546-73B8A834DD35}" srcOrd="0" destOrd="0" presId="urn:microsoft.com/office/officeart/2005/8/layout/vList5"/>
    <dgm:cxn modelId="{E0C187F9-28E2-4A63-95D2-518F7EE312B7}" srcId="{ED0E0CB9-F5BA-4A6C-A41C-AE3148F3918C}" destId="{B68E2F29-265B-4248-B0F2-B40096966D5B}" srcOrd="0" destOrd="0" parTransId="{3FE7B852-373E-4E65-8F5A-06DA9B29B4EA}" sibTransId="{E9BEE3D5-342A-495C-A44C-526CDEBA860E}"/>
    <dgm:cxn modelId="{C04A4C81-9953-42FF-AFAE-ABB568ECE6C0}" type="presParOf" srcId="{3287CB91-20F3-4663-A65B-F3E8B7CC9E90}" destId="{183DEEDA-A5E0-414D-A0FC-02AE4CA277AD}" srcOrd="0" destOrd="0" presId="urn:microsoft.com/office/officeart/2005/8/layout/vList5"/>
    <dgm:cxn modelId="{3E5BDAE0-3A98-4AF9-9DE6-642EAED2F954}" type="presParOf" srcId="{183DEEDA-A5E0-414D-A0FC-02AE4CA277AD}" destId="{15325A85-1A3E-403C-8E2B-E6B3B46171FC}" srcOrd="0" destOrd="0" presId="urn:microsoft.com/office/officeart/2005/8/layout/vList5"/>
    <dgm:cxn modelId="{8D54D114-DB1F-4478-8EF6-1B308F49D774}" type="presParOf" srcId="{183DEEDA-A5E0-414D-A0FC-02AE4CA277AD}" destId="{3C61653C-6C3B-4F05-B74C-8642E649ABE7}" srcOrd="1" destOrd="0" presId="urn:microsoft.com/office/officeart/2005/8/layout/vList5"/>
    <dgm:cxn modelId="{EC40B296-66D0-4A77-A2AD-53317B7912AE}" type="presParOf" srcId="{3287CB91-20F3-4663-A65B-F3E8B7CC9E90}" destId="{ADA44365-F891-4C97-8584-23F5FE4858D9}" srcOrd="1" destOrd="0" presId="urn:microsoft.com/office/officeart/2005/8/layout/vList5"/>
    <dgm:cxn modelId="{E77697D6-3315-4CD0-B48F-312768DAE64B}" type="presParOf" srcId="{3287CB91-20F3-4663-A65B-F3E8B7CC9E90}" destId="{D8613D86-E2A9-413B-832F-047DD1617E9B}" srcOrd="2" destOrd="0" presId="urn:microsoft.com/office/officeart/2005/8/layout/vList5"/>
    <dgm:cxn modelId="{50D2A3F3-DBE1-4965-926F-3117D7166896}" type="presParOf" srcId="{D8613D86-E2A9-413B-832F-047DD1617E9B}" destId="{E38DE343-3538-411C-9A28-E0F7612DFDCD}" srcOrd="0" destOrd="0" presId="urn:microsoft.com/office/officeart/2005/8/layout/vList5"/>
    <dgm:cxn modelId="{B7AB7108-3929-4D41-A1A2-77D1FA2861A1}" type="presParOf" srcId="{D8613D86-E2A9-413B-832F-047DD1617E9B}" destId="{2DF8112D-75FA-4BE5-8546-73B8A834DD35}" srcOrd="1" destOrd="0" presId="urn:microsoft.com/office/officeart/2005/8/layout/vList5"/>
    <dgm:cxn modelId="{A9CE3283-D825-4DA5-9584-4F3D4DEBED45}" type="presParOf" srcId="{3287CB91-20F3-4663-A65B-F3E8B7CC9E90}" destId="{F4CB8FD5-8235-4025-A665-058EF5E71736}" srcOrd="3" destOrd="0" presId="urn:microsoft.com/office/officeart/2005/8/layout/vList5"/>
    <dgm:cxn modelId="{AC614408-9F50-4BF3-BB48-FE937DCBDCD2}" type="presParOf" srcId="{3287CB91-20F3-4663-A65B-F3E8B7CC9E90}" destId="{67F51737-D995-46E5-9295-7A396DE6F0D8}" srcOrd="4" destOrd="0" presId="urn:microsoft.com/office/officeart/2005/8/layout/vList5"/>
    <dgm:cxn modelId="{3F388A10-9ECB-419E-9713-3E7270B0F845}" type="presParOf" srcId="{67F51737-D995-46E5-9295-7A396DE6F0D8}" destId="{224BAA6A-D692-4970-BF4E-8AF6606971DC}" srcOrd="0" destOrd="0" presId="urn:microsoft.com/office/officeart/2005/8/layout/vList5"/>
    <dgm:cxn modelId="{4462CE53-D9F7-4E84-B107-87EB0AF3A8D3}" type="presParOf" srcId="{67F51737-D995-46E5-9295-7A396DE6F0D8}" destId="{6FD03B0B-F4B9-4B8D-9FA0-D9551D4068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9F851F-F5D7-4CDE-B8DC-2599260B0633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BE41438B-87E7-4B4E-8E11-450D2D66F11B}">
      <dgm:prSet phldrT="[Texto]" custT="1"/>
      <dgm:spPr/>
      <dgm:t>
        <a:bodyPr/>
        <a:lstStyle/>
        <a:p>
          <a:pPr algn="l"/>
          <a:r>
            <a:rPr lang="pt-BR" sz="1900" b="1" dirty="0">
              <a:latin typeface="Roboto"/>
            </a:rPr>
            <a:t>Patrícios</a:t>
          </a:r>
          <a:r>
            <a:rPr lang="pt-BR" sz="1900" dirty="0">
              <a:latin typeface="Roboto"/>
            </a:rPr>
            <a:t>: descendentes dos </a:t>
          </a:r>
          <a:r>
            <a:rPr lang="pt-BR" sz="1900" i="1" dirty="0">
              <a:latin typeface="Roboto"/>
            </a:rPr>
            <a:t>pater familias</a:t>
          </a:r>
          <a:r>
            <a:rPr lang="pt-BR" sz="1900" dirty="0">
              <a:latin typeface="Roboto"/>
            </a:rPr>
            <a:t>, membros fundadores de Roma. Eram únicos que participavam das decisões políticas.</a:t>
          </a:r>
        </a:p>
      </dgm:t>
    </dgm:pt>
    <dgm:pt modelId="{EECCC217-46C4-443F-BBE3-171107F23A9B}" type="parTrans" cxnId="{B75D07A6-65C7-4CD0-B808-4E0D7F8FAE9E}">
      <dgm:prSet/>
      <dgm:spPr/>
      <dgm:t>
        <a:bodyPr/>
        <a:lstStyle/>
        <a:p>
          <a:endParaRPr lang="pt-BR" sz="1900"/>
        </a:p>
      </dgm:t>
    </dgm:pt>
    <dgm:pt modelId="{F9A28508-01C1-4A85-8779-7DF53E7A8B87}" type="sibTrans" cxnId="{B75D07A6-65C7-4CD0-B808-4E0D7F8FAE9E}">
      <dgm:prSet/>
      <dgm:spPr/>
      <dgm:t>
        <a:bodyPr/>
        <a:lstStyle/>
        <a:p>
          <a:endParaRPr lang="pt-BR" sz="1900"/>
        </a:p>
      </dgm:t>
    </dgm:pt>
    <dgm:pt modelId="{1F61FB5D-8024-4167-B4FA-93773C256232}">
      <dgm:prSet phldrT="[Texto]" custT="1"/>
      <dgm:spPr/>
      <dgm:t>
        <a:bodyPr/>
        <a:lstStyle/>
        <a:p>
          <a:pPr algn="l"/>
          <a:r>
            <a:rPr lang="pt-BR" sz="1900" b="1" dirty="0">
              <a:latin typeface="Roboto"/>
            </a:rPr>
            <a:t>Clientes</a:t>
          </a:r>
          <a:r>
            <a:rPr lang="pt-BR" sz="1900" dirty="0">
              <a:latin typeface="Roboto"/>
            </a:rPr>
            <a:t>: plebeus que viviam sob a proteção de um patrício. </a:t>
          </a:r>
        </a:p>
      </dgm:t>
    </dgm:pt>
    <dgm:pt modelId="{48608B9E-A3BA-43C1-9413-4FD503BF6DDB}" type="parTrans" cxnId="{99CBDB50-5EB5-4D16-B017-CEF41D5E1D50}">
      <dgm:prSet/>
      <dgm:spPr/>
      <dgm:t>
        <a:bodyPr/>
        <a:lstStyle/>
        <a:p>
          <a:endParaRPr lang="pt-BR" sz="1900"/>
        </a:p>
      </dgm:t>
    </dgm:pt>
    <dgm:pt modelId="{5B684048-9EA1-4060-8B0A-168510265A0E}" type="sibTrans" cxnId="{99CBDB50-5EB5-4D16-B017-CEF41D5E1D50}">
      <dgm:prSet/>
      <dgm:spPr/>
      <dgm:t>
        <a:bodyPr/>
        <a:lstStyle/>
        <a:p>
          <a:endParaRPr lang="pt-BR" sz="1900"/>
        </a:p>
      </dgm:t>
    </dgm:pt>
    <dgm:pt modelId="{4356E78F-4C14-4BAD-AA90-E508AF9D002F}">
      <dgm:prSet phldrT="[Texto]" custT="1"/>
      <dgm:spPr/>
      <dgm:t>
        <a:bodyPr/>
        <a:lstStyle/>
        <a:p>
          <a:pPr algn="l"/>
          <a:r>
            <a:rPr lang="pt-BR" sz="1900" b="1" dirty="0">
              <a:latin typeface="Roboto"/>
            </a:rPr>
            <a:t>Escravos</a:t>
          </a:r>
          <a:r>
            <a:rPr lang="pt-BR" sz="1900" dirty="0">
              <a:latin typeface="Roboto"/>
            </a:rPr>
            <a:t>: em sua maioria, eram plebeus endividados. </a:t>
          </a:r>
        </a:p>
      </dgm:t>
    </dgm:pt>
    <dgm:pt modelId="{B93E2E4E-D7CC-4F03-9BB6-0C16C4539C5F}" type="parTrans" cxnId="{9BDC7BA3-4F3F-4F0B-BAC7-DC8AF8E41B49}">
      <dgm:prSet/>
      <dgm:spPr/>
      <dgm:t>
        <a:bodyPr/>
        <a:lstStyle/>
        <a:p>
          <a:endParaRPr lang="pt-BR" sz="1900"/>
        </a:p>
      </dgm:t>
    </dgm:pt>
    <dgm:pt modelId="{F6E342F7-889B-4D0B-B6DA-50FA8895AD5B}" type="sibTrans" cxnId="{9BDC7BA3-4F3F-4F0B-BAC7-DC8AF8E41B49}">
      <dgm:prSet/>
      <dgm:spPr/>
      <dgm:t>
        <a:bodyPr/>
        <a:lstStyle/>
        <a:p>
          <a:endParaRPr lang="pt-BR" sz="1900"/>
        </a:p>
      </dgm:t>
    </dgm:pt>
    <dgm:pt modelId="{B7354B7D-1B07-410C-A37F-F32E6D2C3A97}">
      <dgm:prSet custT="1"/>
      <dgm:spPr/>
      <dgm:t>
        <a:bodyPr/>
        <a:lstStyle/>
        <a:p>
          <a:pPr algn="l"/>
          <a:r>
            <a:rPr lang="pt-BR" sz="1900" b="1" dirty="0">
              <a:latin typeface="Roboto"/>
            </a:rPr>
            <a:t>Plebeus</a:t>
          </a:r>
          <a:r>
            <a:rPr lang="pt-BR" sz="1900" dirty="0">
              <a:latin typeface="Roboto"/>
            </a:rPr>
            <a:t>: descendentes de estrangeiros e nem sempre eram pobres. Não tinham participação política durante a Monarquia. </a:t>
          </a:r>
        </a:p>
      </dgm:t>
    </dgm:pt>
    <dgm:pt modelId="{D78F8FA3-AC5E-4748-AF27-932AB6CF076B}" type="parTrans" cxnId="{2FFC45AF-D99C-418A-9703-ED803F13B463}">
      <dgm:prSet/>
      <dgm:spPr/>
      <dgm:t>
        <a:bodyPr/>
        <a:lstStyle/>
        <a:p>
          <a:endParaRPr lang="pt-BR" sz="1900"/>
        </a:p>
      </dgm:t>
    </dgm:pt>
    <dgm:pt modelId="{E041AE29-C2A7-4749-B1C3-4B1423DD4E47}" type="sibTrans" cxnId="{2FFC45AF-D99C-418A-9703-ED803F13B463}">
      <dgm:prSet/>
      <dgm:spPr/>
      <dgm:t>
        <a:bodyPr/>
        <a:lstStyle/>
        <a:p>
          <a:endParaRPr lang="pt-BR" sz="1900"/>
        </a:p>
      </dgm:t>
    </dgm:pt>
    <dgm:pt modelId="{27879826-9796-465F-9712-09980140B5A1}" type="pres">
      <dgm:prSet presAssocID="{0F9F851F-F5D7-4CDE-B8DC-2599260B0633}" presName="compositeShape" presStyleCnt="0">
        <dgm:presLayoutVars>
          <dgm:dir/>
          <dgm:resizeHandles/>
        </dgm:presLayoutVars>
      </dgm:prSet>
      <dgm:spPr/>
    </dgm:pt>
    <dgm:pt modelId="{90809645-9502-47AF-9CB1-617B900FB8AC}" type="pres">
      <dgm:prSet presAssocID="{0F9F851F-F5D7-4CDE-B8DC-2599260B0633}" presName="pyramid" presStyleLbl="node1" presStyleIdx="0" presStyleCnt="1" custLinFactNeighborX="-18683" custLinFactNeighborY="-279"/>
      <dgm:spPr/>
    </dgm:pt>
    <dgm:pt modelId="{E82D6743-FB49-4A93-B135-F50491F428A7}" type="pres">
      <dgm:prSet presAssocID="{0F9F851F-F5D7-4CDE-B8DC-2599260B0633}" presName="theList" presStyleCnt="0"/>
      <dgm:spPr/>
    </dgm:pt>
    <dgm:pt modelId="{3E6700C1-93E7-4BF9-A9DC-E369CDB88EBF}" type="pres">
      <dgm:prSet presAssocID="{BE41438B-87E7-4B4E-8E11-450D2D66F11B}" presName="aNode" presStyleLbl="fgAcc1" presStyleIdx="0" presStyleCnt="4" custScaleX="241414" custScaleY="130190">
        <dgm:presLayoutVars>
          <dgm:bulletEnabled val="1"/>
        </dgm:presLayoutVars>
      </dgm:prSet>
      <dgm:spPr/>
    </dgm:pt>
    <dgm:pt modelId="{D665A264-8E63-4E62-972A-C5A8439E9643}" type="pres">
      <dgm:prSet presAssocID="{BE41438B-87E7-4B4E-8E11-450D2D66F11B}" presName="aSpace" presStyleCnt="0"/>
      <dgm:spPr/>
    </dgm:pt>
    <dgm:pt modelId="{F48D0F30-16F9-4E92-AA98-42FD5A96232B}" type="pres">
      <dgm:prSet presAssocID="{B7354B7D-1B07-410C-A37F-F32E6D2C3A97}" presName="aNode" presStyleLbl="fgAcc1" presStyleIdx="1" presStyleCnt="4" custScaleX="241414" custScaleY="130190">
        <dgm:presLayoutVars>
          <dgm:bulletEnabled val="1"/>
        </dgm:presLayoutVars>
      </dgm:prSet>
      <dgm:spPr/>
    </dgm:pt>
    <dgm:pt modelId="{DAEA38D9-3DBC-4CEF-8EF9-0434C92F6C12}" type="pres">
      <dgm:prSet presAssocID="{B7354B7D-1B07-410C-A37F-F32E6D2C3A97}" presName="aSpace" presStyleCnt="0"/>
      <dgm:spPr/>
    </dgm:pt>
    <dgm:pt modelId="{58C87198-B1BE-4443-ABE8-7B3CC82CBCD2}" type="pres">
      <dgm:prSet presAssocID="{1F61FB5D-8024-4167-B4FA-93773C256232}" presName="aNode" presStyleLbl="fgAcc1" presStyleIdx="2" presStyleCnt="4" custScaleX="241414" custScaleY="130190">
        <dgm:presLayoutVars>
          <dgm:bulletEnabled val="1"/>
        </dgm:presLayoutVars>
      </dgm:prSet>
      <dgm:spPr/>
    </dgm:pt>
    <dgm:pt modelId="{FF61B8FA-BA44-4BA9-8B58-7C7C7A9F4E20}" type="pres">
      <dgm:prSet presAssocID="{1F61FB5D-8024-4167-B4FA-93773C256232}" presName="aSpace" presStyleCnt="0"/>
      <dgm:spPr/>
    </dgm:pt>
    <dgm:pt modelId="{44D129DC-68D1-40EC-9080-7E3BC9D7AFA3}" type="pres">
      <dgm:prSet presAssocID="{4356E78F-4C14-4BAD-AA90-E508AF9D002F}" presName="aNode" presStyleLbl="fgAcc1" presStyleIdx="3" presStyleCnt="4" custScaleX="241414" custScaleY="130190">
        <dgm:presLayoutVars>
          <dgm:bulletEnabled val="1"/>
        </dgm:presLayoutVars>
      </dgm:prSet>
      <dgm:spPr/>
    </dgm:pt>
    <dgm:pt modelId="{3089344A-9226-4D22-A11C-CDF68E1F9BE5}" type="pres">
      <dgm:prSet presAssocID="{4356E78F-4C14-4BAD-AA90-E508AF9D002F}" presName="aSpace" presStyleCnt="0"/>
      <dgm:spPr/>
    </dgm:pt>
  </dgm:ptLst>
  <dgm:cxnLst>
    <dgm:cxn modelId="{3D86C838-20A3-446D-943C-2915F4AEDA76}" type="presOf" srcId="{4356E78F-4C14-4BAD-AA90-E508AF9D002F}" destId="{44D129DC-68D1-40EC-9080-7E3BC9D7AFA3}" srcOrd="0" destOrd="0" presId="urn:microsoft.com/office/officeart/2005/8/layout/pyramid2"/>
    <dgm:cxn modelId="{63A8863D-ECB9-47C5-BE0B-752A4EA6A5F3}" type="presOf" srcId="{0F9F851F-F5D7-4CDE-B8DC-2599260B0633}" destId="{27879826-9796-465F-9712-09980140B5A1}" srcOrd="0" destOrd="0" presId="urn:microsoft.com/office/officeart/2005/8/layout/pyramid2"/>
    <dgm:cxn modelId="{F033714F-EFCF-41E1-B8C1-010F093A9375}" type="presOf" srcId="{BE41438B-87E7-4B4E-8E11-450D2D66F11B}" destId="{3E6700C1-93E7-4BF9-A9DC-E369CDB88EBF}" srcOrd="0" destOrd="0" presId="urn:microsoft.com/office/officeart/2005/8/layout/pyramid2"/>
    <dgm:cxn modelId="{99CBDB50-5EB5-4D16-B017-CEF41D5E1D50}" srcId="{0F9F851F-F5D7-4CDE-B8DC-2599260B0633}" destId="{1F61FB5D-8024-4167-B4FA-93773C256232}" srcOrd="2" destOrd="0" parTransId="{48608B9E-A3BA-43C1-9413-4FD503BF6DDB}" sibTransId="{5B684048-9EA1-4060-8B0A-168510265A0E}"/>
    <dgm:cxn modelId="{4CC03C56-65FA-4016-B739-9EA2FCC64852}" type="presOf" srcId="{B7354B7D-1B07-410C-A37F-F32E6D2C3A97}" destId="{F48D0F30-16F9-4E92-AA98-42FD5A96232B}" srcOrd="0" destOrd="0" presId="urn:microsoft.com/office/officeart/2005/8/layout/pyramid2"/>
    <dgm:cxn modelId="{7D627084-82B5-418B-B528-6C84D0272266}" type="presOf" srcId="{1F61FB5D-8024-4167-B4FA-93773C256232}" destId="{58C87198-B1BE-4443-ABE8-7B3CC82CBCD2}" srcOrd="0" destOrd="0" presId="urn:microsoft.com/office/officeart/2005/8/layout/pyramid2"/>
    <dgm:cxn modelId="{9BDC7BA3-4F3F-4F0B-BAC7-DC8AF8E41B49}" srcId="{0F9F851F-F5D7-4CDE-B8DC-2599260B0633}" destId="{4356E78F-4C14-4BAD-AA90-E508AF9D002F}" srcOrd="3" destOrd="0" parTransId="{B93E2E4E-D7CC-4F03-9BB6-0C16C4539C5F}" sibTransId="{F6E342F7-889B-4D0B-B6DA-50FA8895AD5B}"/>
    <dgm:cxn modelId="{B75D07A6-65C7-4CD0-B808-4E0D7F8FAE9E}" srcId="{0F9F851F-F5D7-4CDE-B8DC-2599260B0633}" destId="{BE41438B-87E7-4B4E-8E11-450D2D66F11B}" srcOrd="0" destOrd="0" parTransId="{EECCC217-46C4-443F-BBE3-171107F23A9B}" sibTransId="{F9A28508-01C1-4A85-8779-7DF53E7A8B87}"/>
    <dgm:cxn modelId="{2FFC45AF-D99C-418A-9703-ED803F13B463}" srcId="{0F9F851F-F5D7-4CDE-B8DC-2599260B0633}" destId="{B7354B7D-1B07-410C-A37F-F32E6D2C3A97}" srcOrd="1" destOrd="0" parTransId="{D78F8FA3-AC5E-4748-AF27-932AB6CF076B}" sibTransId="{E041AE29-C2A7-4749-B1C3-4B1423DD4E47}"/>
    <dgm:cxn modelId="{FBA1B0A8-3CF1-430A-AE1F-29C1A6B9CECF}" type="presParOf" srcId="{27879826-9796-465F-9712-09980140B5A1}" destId="{90809645-9502-47AF-9CB1-617B900FB8AC}" srcOrd="0" destOrd="0" presId="urn:microsoft.com/office/officeart/2005/8/layout/pyramid2"/>
    <dgm:cxn modelId="{594FC302-5C07-4618-97F5-726EA04A8570}" type="presParOf" srcId="{27879826-9796-465F-9712-09980140B5A1}" destId="{E82D6743-FB49-4A93-B135-F50491F428A7}" srcOrd="1" destOrd="0" presId="urn:microsoft.com/office/officeart/2005/8/layout/pyramid2"/>
    <dgm:cxn modelId="{8C0419EB-9752-4D71-8287-A3297893208E}" type="presParOf" srcId="{E82D6743-FB49-4A93-B135-F50491F428A7}" destId="{3E6700C1-93E7-4BF9-A9DC-E369CDB88EBF}" srcOrd="0" destOrd="0" presId="urn:microsoft.com/office/officeart/2005/8/layout/pyramid2"/>
    <dgm:cxn modelId="{50A03472-180D-44CA-8B64-DB3F60AB9571}" type="presParOf" srcId="{E82D6743-FB49-4A93-B135-F50491F428A7}" destId="{D665A264-8E63-4E62-972A-C5A8439E9643}" srcOrd="1" destOrd="0" presId="urn:microsoft.com/office/officeart/2005/8/layout/pyramid2"/>
    <dgm:cxn modelId="{ADB98354-1071-486F-A021-84C9AA7D2555}" type="presParOf" srcId="{E82D6743-FB49-4A93-B135-F50491F428A7}" destId="{F48D0F30-16F9-4E92-AA98-42FD5A96232B}" srcOrd="2" destOrd="0" presId="urn:microsoft.com/office/officeart/2005/8/layout/pyramid2"/>
    <dgm:cxn modelId="{83191A2A-BAFA-47C0-955E-30C4F902C030}" type="presParOf" srcId="{E82D6743-FB49-4A93-B135-F50491F428A7}" destId="{DAEA38D9-3DBC-4CEF-8EF9-0434C92F6C12}" srcOrd="3" destOrd="0" presId="urn:microsoft.com/office/officeart/2005/8/layout/pyramid2"/>
    <dgm:cxn modelId="{FA6BC224-3A37-4BDA-A70E-D7CDCFB73117}" type="presParOf" srcId="{E82D6743-FB49-4A93-B135-F50491F428A7}" destId="{58C87198-B1BE-4443-ABE8-7B3CC82CBCD2}" srcOrd="4" destOrd="0" presId="urn:microsoft.com/office/officeart/2005/8/layout/pyramid2"/>
    <dgm:cxn modelId="{EC4FCF9A-D32B-456F-8965-2C39BF22225E}" type="presParOf" srcId="{E82D6743-FB49-4A93-B135-F50491F428A7}" destId="{FF61B8FA-BA44-4BA9-8B58-7C7C7A9F4E20}" srcOrd="5" destOrd="0" presId="urn:microsoft.com/office/officeart/2005/8/layout/pyramid2"/>
    <dgm:cxn modelId="{99B84F72-756F-4C2B-8BC0-F985ED4A5A32}" type="presParOf" srcId="{E82D6743-FB49-4A93-B135-F50491F428A7}" destId="{44D129DC-68D1-40EC-9080-7E3BC9D7AFA3}" srcOrd="6" destOrd="0" presId="urn:microsoft.com/office/officeart/2005/8/layout/pyramid2"/>
    <dgm:cxn modelId="{A5655FBA-FF4E-404B-AC02-59A14C5DC398}" type="presParOf" srcId="{E82D6743-FB49-4A93-B135-F50491F428A7}" destId="{3089344A-9226-4D22-A11C-CDF68E1F9BE5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F60D18-8C24-4195-BF59-B2E107BBA233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6162D675-D95A-43D6-AC05-050E369E9A4C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Primeiro triunvirato com Júlio César, Crasso e Pompeu, que governaram sem a participação do Senado, em 60 a.C.  </a:t>
          </a:r>
        </a:p>
      </dgm:t>
    </dgm:pt>
    <dgm:pt modelId="{AF323FF3-60D4-43A1-AE15-BDDF950C0806}" type="parTrans" cxnId="{357BFB41-DED1-4C4B-B3F3-8EF06121745F}">
      <dgm:prSet/>
      <dgm:spPr/>
      <dgm:t>
        <a:bodyPr/>
        <a:lstStyle/>
        <a:p>
          <a:pPr algn="ctr"/>
          <a:endParaRPr lang="pt-BR"/>
        </a:p>
      </dgm:t>
    </dgm:pt>
    <dgm:pt modelId="{4F5E7E35-0E79-421C-8245-A5319404561D}" type="sibTrans" cxnId="{357BFB41-DED1-4C4B-B3F3-8EF06121745F}">
      <dgm:prSet/>
      <dgm:spPr/>
      <dgm:t>
        <a:bodyPr/>
        <a:lstStyle/>
        <a:p>
          <a:pPr algn="ctr"/>
          <a:endParaRPr lang="pt-BR" dirty="0"/>
        </a:p>
      </dgm:t>
    </dgm:pt>
    <dgm:pt modelId="{2B84D078-7686-428F-8D6A-ED02A8D007F1}">
      <dgm:prSet phldrT="[Texto]" custT="1"/>
      <dgm:spPr/>
      <dgm:t>
        <a:bodyPr/>
        <a:lstStyle/>
        <a:p>
          <a:pPr algn="l"/>
          <a:r>
            <a:rPr lang="pt-BR" sz="1900" dirty="0">
              <a:latin typeface="Roboto"/>
            </a:rPr>
            <a:t>Assassinato de Júlio César em 44 a.C. No ano seguinte foi formado um novo triunvirato com Marco Antônio, Caio Otávio e Pompeu. </a:t>
          </a:r>
        </a:p>
      </dgm:t>
    </dgm:pt>
    <dgm:pt modelId="{0E3EA022-C0EF-4C93-8C75-7C12296094E2}" type="parTrans" cxnId="{AF8683C3-CC94-4FD8-B4A1-FE815FBD8258}">
      <dgm:prSet/>
      <dgm:spPr/>
      <dgm:t>
        <a:bodyPr/>
        <a:lstStyle/>
        <a:p>
          <a:pPr algn="ctr"/>
          <a:endParaRPr lang="pt-BR"/>
        </a:p>
      </dgm:t>
    </dgm:pt>
    <dgm:pt modelId="{38DA65BA-C4FD-4D5A-AA98-4A024499E914}" type="sibTrans" cxnId="{AF8683C3-CC94-4FD8-B4A1-FE815FBD8258}">
      <dgm:prSet/>
      <dgm:spPr/>
      <dgm:t>
        <a:bodyPr/>
        <a:lstStyle/>
        <a:p>
          <a:pPr algn="ctr"/>
          <a:endParaRPr lang="pt-BR" dirty="0"/>
        </a:p>
      </dgm:t>
    </dgm:pt>
    <dgm:pt modelId="{D34458EC-C7E0-4656-95B1-FB00EE297129}">
      <dgm:prSet phldrT="[Texto]" custT="1"/>
      <dgm:spPr/>
      <dgm:t>
        <a:bodyPr/>
        <a:lstStyle/>
        <a:p>
          <a:pPr algn="l"/>
          <a:r>
            <a:rPr lang="pt-BR" sz="1900" dirty="0">
              <a:latin typeface="Roboto"/>
            </a:rPr>
            <a:t>Divergências entre eles provocaram uma nova guerra civil finalizada em 27 a.C., com a vitória de Otávio, autoproclamado imperador.</a:t>
          </a:r>
        </a:p>
      </dgm:t>
    </dgm:pt>
    <dgm:pt modelId="{4FFC2414-316C-4AE5-9422-F6233C10F8A8}" type="parTrans" cxnId="{5F9495E3-BC0A-41A7-8733-F288F95C4F8D}">
      <dgm:prSet/>
      <dgm:spPr/>
      <dgm:t>
        <a:bodyPr/>
        <a:lstStyle/>
        <a:p>
          <a:pPr algn="ctr"/>
          <a:endParaRPr lang="pt-BR"/>
        </a:p>
      </dgm:t>
    </dgm:pt>
    <dgm:pt modelId="{7EC7CADF-C862-43EE-BB4A-C8EEA240BE91}" type="sibTrans" cxnId="{5F9495E3-BC0A-41A7-8733-F288F95C4F8D}">
      <dgm:prSet/>
      <dgm:spPr/>
      <dgm:t>
        <a:bodyPr/>
        <a:lstStyle/>
        <a:p>
          <a:pPr algn="ctr"/>
          <a:endParaRPr lang="pt-BR"/>
        </a:p>
      </dgm:t>
    </dgm:pt>
    <dgm:pt modelId="{7A75E167-7547-4A7D-A5E9-F6895CDB4991}" type="pres">
      <dgm:prSet presAssocID="{0DF60D18-8C24-4195-BF59-B2E107BBA233}" presName="outerComposite" presStyleCnt="0">
        <dgm:presLayoutVars>
          <dgm:chMax val="5"/>
          <dgm:dir/>
          <dgm:resizeHandles val="exact"/>
        </dgm:presLayoutVars>
      </dgm:prSet>
      <dgm:spPr/>
    </dgm:pt>
    <dgm:pt modelId="{E5D43D21-133C-41DF-9E4C-419F0A8C9F2A}" type="pres">
      <dgm:prSet presAssocID="{0DF60D18-8C24-4195-BF59-B2E107BBA233}" presName="dummyMaxCanvas" presStyleCnt="0">
        <dgm:presLayoutVars/>
      </dgm:prSet>
      <dgm:spPr/>
    </dgm:pt>
    <dgm:pt modelId="{46C7500F-C114-4EC1-904E-718A37302085}" type="pres">
      <dgm:prSet presAssocID="{0DF60D18-8C24-4195-BF59-B2E107BBA233}" presName="ThreeNodes_1" presStyleLbl="node1" presStyleIdx="0" presStyleCnt="3">
        <dgm:presLayoutVars>
          <dgm:bulletEnabled val="1"/>
        </dgm:presLayoutVars>
      </dgm:prSet>
      <dgm:spPr/>
    </dgm:pt>
    <dgm:pt modelId="{AB24FBDA-4C80-401B-9AA0-4E6B70431EE0}" type="pres">
      <dgm:prSet presAssocID="{0DF60D18-8C24-4195-BF59-B2E107BBA233}" presName="ThreeNodes_2" presStyleLbl="node1" presStyleIdx="1" presStyleCnt="3">
        <dgm:presLayoutVars>
          <dgm:bulletEnabled val="1"/>
        </dgm:presLayoutVars>
      </dgm:prSet>
      <dgm:spPr/>
    </dgm:pt>
    <dgm:pt modelId="{9009C6EC-8597-4A16-B68D-3753541D82C4}" type="pres">
      <dgm:prSet presAssocID="{0DF60D18-8C24-4195-BF59-B2E107BBA233}" presName="ThreeNodes_3" presStyleLbl="node1" presStyleIdx="2" presStyleCnt="3">
        <dgm:presLayoutVars>
          <dgm:bulletEnabled val="1"/>
        </dgm:presLayoutVars>
      </dgm:prSet>
      <dgm:spPr/>
    </dgm:pt>
    <dgm:pt modelId="{8726F430-A4DF-436F-8086-E825C97CAE8F}" type="pres">
      <dgm:prSet presAssocID="{0DF60D18-8C24-4195-BF59-B2E107BBA233}" presName="ThreeConn_1-2" presStyleLbl="fgAccFollowNode1" presStyleIdx="0" presStyleCnt="2">
        <dgm:presLayoutVars>
          <dgm:bulletEnabled val="1"/>
        </dgm:presLayoutVars>
      </dgm:prSet>
      <dgm:spPr/>
    </dgm:pt>
    <dgm:pt modelId="{C1BD4583-0C8C-4933-A73E-BCC2D5409718}" type="pres">
      <dgm:prSet presAssocID="{0DF60D18-8C24-4195-BF59-B2E107BBA233}" presName="ThreeConn_2-3" presStyleLbl="fgAccFollowNode1" presStyleIdx="1" presStyleCnt="2">
        <dgm:presLayoutVars>
          <dgm:bulletEnabled val="1"/>
        </dgm:presLayoutVars>
      </dgm:prSet>
      <dgm:spPr/>
    </dgm:pt>
    <dgm:pt modelId="{7B43773C-1835-44C6-BEEF-2AA4B78C9750}" type="pres">
      <dgm:prSet presAssocID="{0DF60D18-8C24-4195-BF59-B2E107BBA233}" presName="ThreeNodes_1_text" presStyleLbl="node1" presStyleIdx="2" presStyleCnt="3">
        <dgm:presLayoutVars>
          <dgm:bulletEnabled val="1"/>
        </dgm:presLayoutVars>
      </dgm:prSet>
      <dgm:spPr/>
    </dgm:pt>
    <dgm:pt modelId="{B5E8A74A-6293-4CE3-9165-8CBD25907DEA}" type="pres">
      <dgm:prSet presAssocID="{0DF60D18-8C24-4195-BF59-B2E107BBA233}" presName="ThreeNodes_2_text" presStyleLbl="node1" presStyleIdx="2" presStyleCnt="3">
        <dgm:presLayoutVars>
          <dgm:bulletEnabled val="1"/>
        </dgm:presLayoutVars>
      </dgm:prSet>
      <dgm:spPr/>
    </dgm:pt>
    <dgm:pt modelId="{DE218500-5CF4-4906-8718-455FB6B84DDD}" type="pres">
      <dgm:prSet presAssocID="{0DF60D18-8C24-4195-BF59-B2E107BBA23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A352E00-6EFE-468C-BE33-65F8D175B570}" type="presOf" srcId="{38DA65BA-C4FD-4D5A-AA98-4A024499E914}" destId="{C1BD4583-0C8C-4933-A73E-BCC2D5409718}" srcOrd="0" destOrd="0" presId="urn:microsoft.com/office/officeart/2005/8/layout/vProcess5"/>
    <dgm:cxn modelId="{17267A14-A771-4298-AA0B-6432AE107AE9}" type="presOf" srcId="{D34458EC-C7E0-4656-95B1-FB00EE297129}" destId="{DE218500-5CF4-4906-8718-455FB6B84DDD}" srcOrd="1" destOrd="0" presId="urn:microsoft.com/office/officeart/2005/8/layout/vProcess5"/>
    <dgm:cxn modelId="{6774C234-3373-4FE2-8697-5BB212364A33}" type="presOf" srcId="{D34458EC-C7E0-4656-95B1-FB00EE297129}" destId="{9009C6EC-8597-4A16-B68D-3753541D82C4}" srcOrd="0" destOrd="0" presId="urn:microsoft.com/office/officeart/2005/8/layout/vProcess5"/>
    <dgm:cxn modelId="{357BFB41-DED1-4C4B-B3F3-8EF06121745F}" srcId="{0DF60D18-8C24-4195-BF59-B2E107BBA233}" destId="{6162D675-D95A-43D6-AC05-050E369E9A4C}" srcOrd="0" destOrd="0" parTransId="{AF323FF3-60D4-43A1-AE15-BDDF950C0806}" sibTransId="{4F5E7E35-0E79-421C-8245-A5319404561D}"/>
    <dgm:cxn modelId="{B0A89963-07A3-45AA-A926-89E71517AF2C}" type="presOf" srcId="{2B84D078-7686-428F-8D6A-ED02A8D007F1}" destId="{B5E8A74A-6293-4CE3-9165-8CBD25907DEA}" srcOrd="1" destOrd="0" presId="urn:microsoft.com/office/officeart/2005/8/layout/vProcess5"/>
    <dgm:cxn modelId="{4602C07D-17B1-4E23-8A56-99B95BDA56FB}" type="presOf" srcId="{2B84D078-7686-428F-8D6A-ED02A8D007F1}" destId="{AB24FBDA-4C80-401B-9AA0-4E6B70431EE0}" srcOrd="0" destOrd="0" presId="urn:microsoft.com/office/officeart/2005/8/layout/vProcess5"/>
    <dgm:cxn modelId="{0129837E-25B5-4972-8B36-8CC31A4F9B58}" type="presOf" srcId="{6162D675-D95A-43D6-AC05-050E369E9A4C}" destId="{46C7500F-C114-4EC1-904E-718A37302085}" srcOrd="0" destOrd="0" presId="urn:microsoft.com/office/officeart/2005/8/layout/vProcess5"/>
    <dgm:cxn modelId="{B240DB89-2B3F-4549-9A35-6D96A7294401}" type="presOf" srcId="{0DF60D18-8C24-4195-BF59-B2E107BBA233}" destId="{7A75E167-7547-4A7D-A5E9-F6895CDB4991}" srcOrd="0" destOrd="0" presId="urn:microsoft.com/office/officeart/2005/8/layout/vProcess5"/>
    <dgm:cxn modelId="{C0335DB9-3F8E-44B2-AB64-8E7671658B67}" type="presOf" srcId="{6162D675-D95A-43D6-AC05-050E369E9A4C}" destId="{7B43773C-1835-44C6-BEEF-2AA4B78C9750}" srcOrd="1" destOrd="0" presId="urn:microsoft.com/office/officeart/2005/8/layout/vProcess5"/>
    <dgm:cxn modelId="{AF8683C3-CC94-4FD8-B4A1-FE815FBD8258}" srcId="{0DF60D18-8C24-4195-BF59-B2E107BBA233}" destId="{2B84D078-7686-428F-8D6A-ED02A8D007F1}" srcOrd="1" destOrd="0" parTransId="{0E3EA022-C0EF-4C93-8C75-7C12296094E2}" sibTransId="{38DA65BA-C4FD-4D5A-AA98-4A024499E914}"/>
    <dgm:cxn modelId="{5F9495E3-BC0A-41A7-8733-F288F95C4F8D}" srcId="{0DF60D18-8C24-4195-BF59-B2E107BBA233}" destId="{D34458EC-C7E0-4656-95B1-FB00EE297129}" srcOrd="2" destOrd="0" parTransId="{4FFC2414-316C-4AE5-9422-F6233C10F8A8}" sibTransId="{7EC7CADF-C862-43EE-BB4A-C8EEA240BE91}"/>
    <dgm:cxn modelId="{588097EE-32E1-4804-9E23-16328B29262E}" type="presOf" srcId="{4F5E7E35-0E79-421C-8245-A5319404561D}" destId="{8726F430-A4DF-436F-8086-E825C97CAE8F}" srcOrd="0" destOrd="0" presId="urn:microsoft.com/office/officeart/2005/8/layout/vProcess5"/>
    <dgm:cxn modelId="{23EBCE38-1A49-464A-8AB6-3CB6C58DBE64}" type="presParOf" srcId="{7A75E167-7547-4A7D-A5E9-F6895CDB4991}" destId="{E5D43D21-133C-41DF-9E4C-419F0A8C9F2A}" srcOrd="0" destOrd="0" presId="urn:microsoft.com/office/officeart/2005/8/layout/vProcess5"/>
    <dgm:cxn modelId="{D1DE5512-4F92-4769-9E73-AF08D0A5F1D9}" type="presParOf" srcId="{7A75E167-7547-4A7D-A5E9-F6895CDB4991}" destId="{46C7500F-C114-4EC1-904E-718A37302085}" srcOrd="1" destOrd="0" presId="urn:microsoft.com/office/officeart/2005/8/layout/vProcess5"/>
    <dgm:cxn modelId="{FA20701E-FB63-4F76-96F4-AFB6C0635CDF}" type="presParOf" srcId="{7A75E167-7547-4A7D-A5E9-F6895CDB4991}" destId="{AB24FBDA-4C80-401B-9AA0-4E6B70431EE0}" srcOrd="2" destOrd="0" presId="urn:microsoft.com/office/officeart/2005/8/layout/vProcess5"/>
    <dgm:cxn modelId="{DD2F259F-1553-4CD6-94FD-BF6F2788AF6A}" type="presParOf" srcId="{7A75E167-7547-4A7D-A5E9-F6895CDB4991}" destId="{9009C6EC-8597-4A16-B68D-3753541D82C4}" srcOrd="3" destOrd="0" presId="urn:microsoft.com/office/officeart/2005/8/layout/vProcess5"/>
    <dgm:cxn modelId="{BB9C1326-BBE2-4FBF-B4F9-9E0EC2F9CF4A}" type="presParOf" srcId="{7A75E167-7547-4A7D-A5E9-F6895CDB4991}" destId="{8726F430-A4DF-436F-8086-E825C97CAE8F}" srcOrd="4" destOrd="0" presId="urn:microsoft.com/office/officeart/2005/8/layout/vProcess5"/>
    <dgm:cxn modelId="{E9FEE5F2-6AE2-40CC-A619-A7AEBEF6376B}" type="presParOf" srcId="{7A75E167-7547-4A7D-A5E9-F6895CDB4991}" destId="{C1BD4583-0C8C-4933-A73E-BCC2D5409718}" srcOrd="5" destOrd="0" presId="urn:microsoft.com/office/officeart/2005/8/layout/vProcess5"/>
    <dgm:cxn modelId="{7909763D-B10F-409D-BA52-71B44DB5FCD5}" type="presParOf" srcId="{7A75E167-7547-4A7D-A5E9-F6895CDB4991}" destId="{7B43773C-1835-44C6-BEEF-2AA4B78C9750}" srcOrd="6" destOrd="0" presId="urn:microsoft.com/office/officeart/2005/8/layout/vProcess5"/>
    <dgm:cxn modelId="{54693589-BAC6-4449-9C43-509AE7A2EA5E}" type="presParOf" srcId="{7A75E167-7547-4A7D-A5E9-F6895CDB4991}" destId="{B5E8A74A-6293-4CE3-9165-8CBD25907DEA}" srcOrd="7" destOrd="0" presId="urn:microsoft.com/office/officeart/2005/8/layout/vProcess5"/>
    <dgm:cxn modelId="{FE8B42EA-C6F4-4743-8F29-2492B5A5758C}" type="presParOf" srcId="{7A75E167-7547-4A7D-A5E9-F6895CDB4991}" destId="{DE218500-5CF4-4906-8718-455FB6B84DD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2298F56-164D-40E8-8304-226D16DDF441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44F446F4-2D96-4CBD-8C2F-263A45579E47}">
      <dgm:prSet phldrT="[Texto]" custT="1"/>
      <dgm:spPr/>
      <dgm:t>
        <a:bodyPr/>
        <a:lstStyle/>
        <a:p>
          <a:r>
            <a:rPr lang="pt-BR" sz="1800" dirty="0">
              <a:latin typeface="Roboto"/>
            </a:rPr>
            <a:t>Assegurou a hegemonia romana. </a:t>
          </a:r>
        </a:p>
      </dgm:t>
    </dgm:pt>
    <dgm:pt modelId="{914DEB6C-544B-4986-B6A3-5B913CE4D584}" type="parTrans" cxnId="{E1CD53AE-253D-4998-A764-0818E65BF8AF}">
      <dgm:prSet/>
      <dgm:spPr/>
      <dgm:t>
        <a:bodyPr/>
        <a:lstStyle/>
        <a:p>
          <a:endParaRPr lang="pt-BR" sz="1800"/>
        </a:p>
      </dgm:t>
    </dgm:pt>
    <dgm:pt modelId="{9B9EAC81-F632-4B7F-98BE-B3610CFA906B}" type="sibTrans" cxnId="{E1CD53AE-253D-4998-A764-0818E65BF8AF}">
      <dgm:prSet/>
      <dgm:spPr/>
      <dgm:t>
        <a:bodyPr/>
        <a:lstStyle/>
        <a:p>
          <a:endParaRPr lang="pt-BR" sz="1800"/>
        </a:p>
      </dgm:t>
    </dgm:pt>
    <dgm:pt modelId="{AB601ECB-88F8-47F7-AB2F-7D64A2EAD8FD}">
      <dgm:prSet phldrT="[Texto]" custT="1"/>
      <dgm:spPr/>
      <dgm:t>
        <a:bodyPr/>
        <a:lstStyle/>
        <a:p>
          <a:r>
            <a:rPr lang="pt-BR" sz="1800" dirty="0">
              <a:latin typeface="Roboto"/>
            </a:rPr>
            <a:t>Procurou construir mais estradas e garantir a segurança. </a:t>
          </a:r>
        </a:p>
      </dgm:t>
    </dgm:pt>
    <dgm:pt modelId="{75EFE569-3B44-4426-9A96-5BD741CCB7F9}" type="parTrans" cxnId="{512583EF-F35C-4C0F-BD80-780B458C8E55}">
      <dgm:prSet/>
      <dgm:spPr/>
      <dgm:t>
        <a:bodyPr/>
        <a:lstStyle/>
        <a:p>
          <a:endParaRPr lang="pt-BR" sz="1800"/>
        </a:p>
      </dgm:t>
    </dgm:pt>
    <dgm:pt modelId="{ADF69C01-E073-44FE-8E81-A2CF15F45B3C}" type="sibTrans" cxnId="{512583EF-F35C-4C0F-BD80-780B458C8E55}">
      <dgm:prSet/>
      <dgm:spPr/>
      <dgm:t>
        <a:bodyPr/>
        <a:lstStyle/>
        <a:p>
          <a:endParaRPr lang="pt-BR" sz="1800"/>
        </a:p>
      </dgm:t>
    </dgm:pt>
    <dgm:pt modelId="{E4507EA1-67CD-4F56-A2C2-6915E0D69076}">
      <dgm:prSet phldrT="[Texto]" custT="1"/>
      <dgm:spPr/>
      <dgm:t>
        <a:bodyPr/>
        <a:lstStyle/>
        <a:p>
          <a:r>
            <a:rPr lang="pt-BR" sz="1800" dirty="0">
              <a:latin typeface="Roboto"/>
            </a:rPr>
            <a:t>As condições favoráveis estimularam o comércio e o aumento de intercâmbio entre as várias regiões.</a:t>
          </a:r>
        </a:p>
      </dgm:t>
    </dgm:pt>
    <dgm:pt modelId="{9D947CFD-818F-4B4F-9B0E-BCDD408B1DC5}" type="parTrans" cxnId="{534D11D1-1973-45DC-8FD7-F3242F2FE8C3}">
      <dgm:prSet/>
      <dgm:spPr/>
      <dgm:t>
        <a:bodyPr/>
        <a:lstStyle/>
        <a:p>
          <a:endParaRPr lang="pt-BR" sz="1800"/>
        </a:p>
      </dgm:t>
    </dgm:pt>
    <dgm:pt modelId="{B36F7424-75EB-4F84-8DF2-DBF475D317A1}" type="sibTrans" cxnId="{534D11D1-1973-45DC-8FD7-F3242F2FE8C3}">
      <dgm:prSet/>
      <dgm:spPr/>
      <dgm:t>
        <a:bodyPr/>
        <a:lstStyle/>
        <a:p>
          <a:endParaRPr lang="pt-BR" sz="1800"/>
        </a:p>
      </dgm:t>
    </dgm:pt>
    <dgm:pt modelId="{B0F34D85-87E5-42BC-8435-C5C77DCB347B}">
      <dgm:prSet phldrT="[Texto]" custT="1"/>
      <dgm:spPr/>
      <dgm:t>
        <a:bodyPr/>
        <a:lstStyle/>
        <a:p>
          <a:r>
            <a:rPr lang="pt-BR" sz="1800" dirty="0">
              <a:latin typeface="Roboto"/>
            </a:rPr>
            <a:t>Patrocinou artistas e escritores.  </a:t>
          </a:r>
        </a:p>
      </dgm:t>
    </dgm:pt>
    <dgm:pt modelId="{6B34A78F-CC31-4C74-ADF5-AA83C208B267}" type="parTrans" cxnId="{FC6C9A68-0A7A-4DB2-BC3F-2A4D7FDC7957}">
      <dgm:prSet/>
      <dgm:spPr/>
      <dgm:t>
        <a:bodyPr/>
        <a:lstStyle/>
        <a:p>
          <a:endParaRPr lang="pt-BR" sz="1800"/>
        </a:p>
      </dgm:t>
    </dgm:pt>
    <dgm:pt modelId="{D4F9AD35-CC2B-48E0-871B-6115211BD5F0}" type="sibTrans" cxnId="{FC6C9A68-0A7A-4DB2-BC3F-2A4D7FDC7957}">
      <dgm:prSet/>
      <dgm:spPr/>
      <dgm:t>
        <a:bodyPr/>
        <a:lstStyle/>
        <a:p>
          <a:endParaRPr lang="pt-BR" sz="1800"/>
        </a:p>
      </dgm:t>
    </dgm:pt>
    <dgm:pt modelId="{8C51E231-09B5-480E-BC8C-8BE15EB0EE94}">
      <dgm:prSet phldrT="[Texto]" custT="1"/>
      <dgm:spPr/>
      <dgm:t>
        <a:bodyPr/>
        <a:lstStyle/>
        <a:p>
          <a:r>
            <a:rPr lang="pt-BR" sz="1800" dirty="0">
              <a:latin typeface="Roboto"/>
            </a:rPr>
            <a:t>Implementou amplo programa de construção de obras públicas, como teatros, templos etc. </a:t>
          </a:r>
        </a:p>
      </dgm:t>
    </dgm:pt>
    <dgm:pt modelId="{B3619596-89A1-44C1-A930-D03BB54D073B}" type="parTrans" cxnId="{468B8D57-9214-4986-B29F-D57DCF05E18D}">
      <dgm:prSet/>
      <dgm:spPr/>
      <dgm:t>
        <a:bodyPr/>
        <a:lstStyle/>
        <a:p>
          <a:endParaRPr lang="pt-BR" sz="1800"/>
        </a:p>
      </dgm:t>
    </dgm:pt>
    <dgm:pt modelId="{62024B4A-957E-438C-9B51-A298C2AA4504}" type="sibTrans" cxnId="{468B8D57-9214-4986-B29F-D57DCF05E18D}">
      <dgm:prSet/>
      <dgm:spPr/>
      <dgm:t>
        <a:bodyPr/>
        <a:lstStyle/>
        <a:p>
          <a:endParaRPr lang="pt-BR" sz="1800"/>
        </a:p>
      </dgm:t>
    </dgm:pt>
    <dgm:pt modelId="{E760DDCC-7D8B-42EC-8756-95DCBCAE6C52}" type="pres">
      <dgm:prSet presAssocID="{32298F56-164D-40E8-8304-226D16DDF441}" presName="diagram" presStyleCnt="0">
        <dgm:presLayoutVars>
          <dgm:dir/>
          <dgm:resizeHandles val="exact"/>
        </dgm:presLayoutVars>
      </dgm:prSet>
      <dgm:spPr/>
    </dgm:pt>
    <dgm:pt modelId="{9E5F5C0E-EBD5-42DF-ADC4-8DE85B14B603}" type="pres">
      <dgm:prSet presAssocID="{44F446F4-2D96-4CBD-8C2F-263A45579E47}" presName="node" presStyleLbl="node1" presStyleIdx="0" presStyleCnt="5">
        <dgm:presLayoutVars>
          <dgm:bulletEnabled val="1"/>
        </dgm:presLayoutVars>
      </dgm:prSet>
      <dgm:spPr/>
    </dgm:pt>
    <dgm:pt modelId="{398D87B3-E1A2-4798-87D8-E214AF7A176E}" type="pres">
      <dgm:prSet presAssocID="{9B9EAC81-F632-4B7F-98BE-B3610CFA906B}" presName="sibTrans" presStyleCnt="0"/>
      <dgm:spPr/>
    </dgm:pt>
    <dgm:pt modelId="{692AD3F1-6D2D-47B6-9811-F2EFD50D1C59}" type="pres">
      <dgm:prSet presAssocID="{AB601ECB-88F8-47F7-AB2F-7D64A2EAD8FD}" presName="node" presStyleLbl="node1" presStyleIdx="1" presStyleCnt="5">
        <dgm:presLayoutVars>
          <dgm:bulletEnabled val="1"/>
        </dgm:presLayoutVars>
      </dgm:prSet>
      <dgm:spPr/>
    </dgm:pt>
    <dgm:pt modelId="{78FB4850-EC84-4953-94F5-6556A508C67D}" type="pres">
      <dgm:prSet presAssocID="{ADF69C01-E073-44FE-8E81-A2CF15F45B3C}" presName="sibTrans" presStyleCnt="0"/>
      <dgm:spPr/>
    </dgm:pt>
    <dgm:pt modelId="{F994B02E-74FA-4E21-A536-C0A0B6536BA0}" type="pres">
      <dgm:prSet presAssocID="{E4507EA1-67CD-4F56-A2C2-6915E0D69076}" presName="node" presStyleLbl="node1" presStyleIdx="2" presStyleCnt="5">
        <dgm:presLayoutVars>
          <dgm:bulletEnabled val="1"/>
        </dgm:presLayoutVars>
      </dgm:prSet>
      <dgm:spPr/>
    </dgm:pt>
    <dgm:pt modelId="{EE10A846-D112-46B9-88AD-DCA0F67393DE}" type="pres">
      <dgm:prSet presAssocID="{B36F7424-75EB-4F84-8DF2-DBF475D317A1}" presName="sibTrans" presStyleCnt="0"/>
      <dgm:spPr/>
    </dgm:pt>
    <dgm:pt modelId="{9BED603A-3527-48DE-9E5C-7D5E6A7EDFDF}" type="pres">
      <dgm:prSet presAssocID="{B0F34D85-87E5-42BC-8435-C5C77DCB347B}" presName="node" presStyleLbl="node1" presStyleIdx="3" presStyleCnt="5">
        <dgm:presLayoutVars>
          <dgm:bulletEnabled val="1"/>
        </dgm:presLayoutVars>
      </dgm:prSet>
      <dgm:spPr/>
    </dgm:pt>
    <dgm:pt modelId="{BF0A83A8-77A1-499C-ADF4-F801D3CDE939}" type="pres">
      <dgm:prSet presAssocID="{D4F9AD35-CC2B-48E0-871B-6115211BD5F0}" presName="sibTrans" presStyleCnt="0"/>
      <dgm:spPr/>
    </dgm:pt>
    <dgm:pt modelId="{71343616-A3F0-488D-9BDC-213FD0859F26}" type="pres">
      <dgm:prSet presAssocID="{8C51E231-09B5-480E-BC8C-8BE15EB0EE94}" presName="node" presStyleLbl="node1" presStyleIdx="4" presStyleCnt="5">
        <dgm:presLayoutVars>
          <dgm:bulletEnabled val="1"/>
        </dgm:presLayoutVars>
      </dgm:prSet>
      <dgm:spPr/>
    </dgm:pt>
  </dgm:ptLst>
  <dgm:cxnLst>
    <dgm:cxn modelId="{47B4870F-3188-4E36-A9BA-1C8A8B50A427}" type="presOf" srcId="{32298F56-164D-40E8-8304-226D16DDF441}" destId="{E760DDCC-7D8B-42EC-8756-95DCBCAE6C52}" srcOrd="0" destOrd="0" presId="urn:microsoft.com/office/officeart/2005/8/layout/default"/>
    <dgm:cxn modelId="{9E999D31-F975-4355-86C1-CABF80BCF8A4}" type="presOf" srcId="{AB601ECB-88F8-47F7-AB2F-7D64A2EAD8FD}" destId="{692AD3F1-6D2D-47B6-9811-F2EFD50D1C59}" srcOrd="0" destOrd="0" presId="urn:microsoft.com/office/officeart/2005/8/layout/default"/>
    <dgm:cxn modelId="{DC6E0E3E-870A-4515-99E3-205F052FD96E}" type="presOf" srcId="{44F446F4-2D96-4CBD-8C2F-263A45579E47}" destId="{9E5F5C0E-EBD5-42DF-ADC4-8DE85B14B603}" srcOrd="0" destOrd="0" presId="urn:microsoft.com/office/officeart/2005/8/layout/default"/>
    <dgm:cxn modelId="{EABCCA5B-C5F6-4C28-88DC-9C4CE9E2893F}" type="presOf" srcId="{8C51E231-09B5-480E-BC8C-8BE15EB0EE94}" destId="{71343616-A3F0-488D-9BDC-213FD0859F26}" srcOrd="0" destOrd="0" presId="urn:microsoft.com/office/officeart/2005/8/layout/default"/>
    <dgm:cxn modelId="{9E6BF342-82BD-421F-B641-2212A8999EF2}" type="presOf" srcId="{E4507EA1-67CD-4F56-A2C2-6915E0D69076}" destId="{F994B02E-74FA-4E21-A536-C0A0B6536BA0}" srcOrd="0" destOrd="0" presId="urn:microsoft.com/office/officeart/2005/8/layout/default"/>
    <dgm:cxn modelId="{FC6C9A68-0A7A-4DB2-BC3F-2A4D7FDC7957}" srcId="{32298F56-164D-40E8-8304-226D16DDF441}" destId="{B0F34D85-87E5-42BC-8435-C5C77DCB347B}" srcOrd="3" destOrd="0" parTransId="{6B34A78F-CC31-4C74-ADF5-AA83C208B267}" sibTransId="{D4F9AD35-CC2B-48E0-871B-6115211BD5F0}"/>
    <dgm:cxn modelId="{468B8D57-9214-4986-B29F-D57DCF05E18D}" srcId="{32298F56-164D-40E8-8304-226D16DDF441}" destId="{8C51E231-09B5-480E-BC8C-8BE15EB0EE94}" srcOrd="4" destOrd="0" parTransId="{B3619596-89A1-44C1-A930-D03BB54D073B}" sibTransId="{62024B4A-957E-438C-9B51-A298C2AA4504}"/>
    <dgm:cxn modelId="{9B87D498-3CB9-4BA3-A456-F11D67959749}" type="presOf" srcId="{B0F34D85-87E5-42BC-8435-C5C77DCB347B}" destId="{9BED603A-3527-48DE-9E5C-7D5E6A7EDFDF}" srcOrd="0" destOrd="0" presId="urn:microsoft.com/office/officeart/2005/8/layout/default"/>
    <dgm:cxn modelId="{E1CD53AE-253D-4998-A764-0818E65BF8AF}" srcId="{32298F56-164D-40E8-8304-226D16DDF441}" destId="{44F446F4-2D96-4CBD-8C2F-263A45579E47}" srcOrd="0" destOrd="0" parTransId="{914DEB6C-544B-4986-B6A3-5B913CE4D584}" sibTransId="{9B9EAC81-F632-4B7F-98BE-B3610CFA906B}"/>
    <dgm:cxn modelId="{534D11D1-1973-45DC-8FD7-F3242F2FE8C3}" srcId="{32298F56-164D-40E8-8304-226D16DDF441}" destId="{E4507EA1-67CD-4F56-A2C2-6915E0D69076}" srcOrd="2" destOrd="0" parTransId="{9D947CFD-818F-4B4F-9B0E-BCDD408B1DC5}" sibTransId="{B36F7424-75EB-4F84-8DF2-DBF475D317A1}"/>
    <dgm:cxn modelId="{512583EF-F35C-4C0F-BD80-780B458C8E55}" srcId="{32298F56-164D-40E8-8304-226D16DDF441}" destId="{AB601ECB-88F8-47F7-AB2F-7D64A2EAD8FD}" srcOrd="1" destOrd="0" parTransId="{75EFE569-3B44-4426-9A96-5BD741CCB7F9}" sibTransId="{ADF69C01-E073-44FE-8E81-A2CF15F45B3C}"/>
    <dgm:cxn modelId="{B02F26CF-59D8-411C-9CED-EC2395A4E334}" type="presParOf" srcId="{E760DDCC-7D8B-42EC-8756-95DCBCAE6C52}" destId="{9E5F5C0E-EBD5-42DF-ADC4-8DE85B14B603}" srcOrd="0" destOrd="0" presId="urn:microsoft.com/office/officeart/2005/8/layout/default"/>
    <dgm:cxn modelId="{FB636F84-2E3F-47C0-81E2-2F6A9BF0736E}" type="presParOf" srcId="{E760DDCC-7D8B-42EC-8756-95DCBCAE6C52}" destId="{398D87B3-E1A2-4798-87D8-E214AF7A176E}" srcOrd="1" destOrd="0" presId="urn:microsoft.com/office/officeart/2005/8/layout/default"/>
    <dgm:cxn modelId="{2FC51E86-FDA9-449D-A2B2-C10B02B63BBF}" type="presParOf" srcId="{E760DDCC-7D8B-42EC-8756-95DCBCAE6C52}" destId="{692AD3F1-6D2D-47B6-9811-F2EFD50D1C59}" srcOrd="2" destOrd="0" presId="urn:microsoft.com/office/officeart/2005/8/layout/default"/>
    <dgm:cxn modelId="{9E0914EB-443D-4210-B585-29C2EC5A920A}" type="presParOf" srcId="{E760DDCC-7D8B-42EC-8756-95DCBCAE6C52}" destId="{78FB4850-EC84-4953-94F5-6556A508C67D}" srcOrd="3" destOrd="0" presId="urn:microsoft.com/office/officeart/2005/8/layout/default"/>
    <dgm:cxn modelId="{4C678DBE-C7DE-4BF1-A082-0DCE9AD55535}" type="presParOf" srcId="{E760DDCC-7D8B-42EC-8756-95DCBCAE6C52}" destId="{F994B02E-74FA-4E21-A536-C0A0B6536BA0}" srcOrd="4" destOrd="0" presId="urn:microsoft.com/office/officeart/2005/8/layout/default"/>
    <dgm:cxn modelId="{DBA645BB-94C8-4D6E-9145-B26E95270F5F}" type="presParOf" srcId="{E760DDCC-7D8B-42EC-8756-95DCBCAE6C52}" destId="{EE10A846-D112-46B9-88AD-DCA0F67393DE}" srcOrd="5" destOrd="0" presId="urn:microsoft.com/office/officeart/2005/8/layout/default"/>
    <dgm:cxn modelId="{625E9E4E-3CB8-48C8-BF19-ACAB438D25D4}" type="presParOf" srcId="{E760DDCC-7D8B-42EC-8756-95DCBCAE6C52}" destId="{9BED603A-3527-48DE-9E5C-7D5E6A7EDFDF}" srcOrd="6" destOrd="0" presId="urn:microsoft.com/office/officeart/2005/8/layout/default"/>
    <dgm:cxn modelId="{36E5BDA3-AD56-47C0-BFA0-223FFD9160AA}" type="presParOf" srcId="{E760DDCC-7D8B-42EC-8756-95DCBCAE6C52}" destId="{BF0A83A8-77A1-499C-ADF4-F801D3CDE939}" srcOrd="7" destOrd="0" presId="urn:microsoft.com/office/officeart/2005/8/layout/default"/>
    <dgm:cxn modelId="{4DB3BFB1-D8D3-446B-9101-D7041D2F6CAC}" type="presParOf" srcId="{E760DDCC-7D8B-42EC-8756-95DCBCAE6C52}" destId="{71343616-A3F0-488D-9BDC-213FD0859F2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24A0FE-6CF7-4285-B0D6-175D04D8995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1AF4249-D4B1-4BA7-984E-16BA8BF0204B}">
      <dgm:prSet phldrT="[Texto]"/>
      <dgm:spPr/>
      <dgm:t>
        <a:bodyPr/>
        <a:lstStyle/>
        <a:p>
          <a:r>
            <a:rPr lang="pt-BR" b="1">
              <a:latin typeface="Roboto"/>
            </a:rPr>
            <a:t>Crise do escravismo</a:t>
          </a:r>
        </a:p>
      </dgm:t>
    </dgm:pt>
    <dgm:pt modelId="{92C9826D-C96E-4286-A1F4-0658E81C5F70}" type="parTrans" cxnId="{A16756AC-B052-441F-9E4C-644415ABD54B}">
      <dgm:prSet/>
      <dgm:spPr/>
      <dgm:t>
        <a:bodyPr/>
        <a:lstStyle/>
        <a:p>
          <a:endParaRPr lang="pt-BR"/>
        </a:p>
      </dgm:t>
    </dgm:pt>
    <dgm:pt modelId="{FCBFDFD6-DFFE-408F-A596-95D60D89074C}" type="sibTrans" cxnId="{A16756AC-B052-441F-9E4C-644415ABD54B}">
      <dgm:prSet/>
      <dgm:spPr/>
      <dgm:t>
        <a:bodyPr/>
        <a:lstStyle/>
        <a:p>
          <a:endParaRPr lang="pt-BR"/>
        </a:p>
      </dgm:t>
    </dgm:pt>
    <dgm:pt modelId="{370D6A96-79C1-4242-B70D-BC03F63B536D}">
      <dgm:prSet phldrT="[Texto]"/>
      <dgm:spPr/>
      <dgm:t>
        <a:bodyPr/>
        <a:lstStyle/>
        <a:p>
          <a:r>
            <a:rPr lang="pt-BR">
              <a:latin typeface="Roboto"/>
            </a:rPr>
            <a:t>O fim das guerras de conquista, por volta do ano 100, ocasionou a queda no número de escravos, o que gerou a crise.</a:t>
          </a:r>
        </a:p>
      </dgm:t>
    </dgm:pt>
    <dgm:pt modelId="{52ADDBBD-825E-44DD-8C19-9048F26207A5}" type="parTrans" cxnId="{CD224B87-A229-4359-94B8-ED39174B88CC}">
      <dgm:prSet/>
      <dgm:spPr/>
      <dgm:t>
        <a:bodyPr/>
        <a:lstStyle/>
        <a:p>
          <a:endParaRPr lang="pt-BR"/>
        </a:p>
      </dgm:t>
    </dgm:pt>
    <dgm:pt modelId="{694435B0-DFBC-4824-8EF2-4596DD936FDA}" type="sibTrans" cxnId="{CD224B87-A229-4359-94B8-ED39174B88CC}">
      <dgm:prSet/>
      <dgm:spPr/>
      <dgm:t>
        <a:bodyPr/>
        <a:lstStyle/>
        <a:p>
          <a:endParaRPr lang="pt-BR"/>
        </a:p>
      </dgm:t>
    </dgm:pt>
    <dgm:pt modelId="{083CCCD5-23A0-4586-A439-DFFCDB5C6B99}">
      <dgm:prSet phldrT="[Texto]"/>
      <dgm:spPr/>
      <dgm:t>
        <a:bodyPr/>
        <a:lstStyle/>
        <a:p>
          <a:r>
            <a:rPr lang="pt-BR" b="1">
              <a:latin typeface="Roboto"/>
            </a:rPr>
            <a:t>Ruralização da economia</a:t>
          </a:r>
        </a:p>
      </dgm:t>
    </dgm:pt>
    <dgm:pt modelId="{2C95E62B-8D0F-4DF2-B002-693D36C7E537}" type="parTrans" cxnId="{A7A7EDFE-4DA9-4AE5-95EF-C64A0A962AC2}">
      <dgm:prSet/>
      <dgm:spPr/>
      <dgm:t>
        <a:bodyPr/>
        <a:lstStyle/>
        <a:p>
          <a:endParaRPr lang="pt-BR"/>
        </a:p>
      </dgm:t>
    </dgm:pt>
    <dgm:pt modelId="{41354594-555C-48B9-B009-AE59A14597C9}" type="sibTrans" cxnId="{A7A7EDFE-4DA9-4AE5-95EF-C64A0A962AC2}">
      <dgm:prSet/>
      <dgm:spPr/>
      <dgm:t>
        <a:bodyPr/>
        <a:lstStyle/>
        <a:p>
          <a:endParaRPr lang="pt-BR"/>
        </a:p>
      </dgm:t>
    </dgm:pt>
    <dgm:pt modelId="{DA1A609E-740F-4FE1-9DB1-D49EAB2588FB}">
      <dgm:prSet phldrT="[Texto]"/>
      <dgm:spPr/>
      <dgm:t>
        <a:bodyPr/>
        <a:lstStyle/>
        <a:p>
          <a:r>
            <a:rPr lang="pt-BR">
              <a:latin typeface="Roboto"/>
            </a:rPr>
            <a:t>O enfraquecimento do comércio e do artesanato estimulou o abandono de cidades. </a:t>
          </a:r>
        </a:p>
      </dgm:t>
    </dgm:pt>
    <dgm:pt modelId="{AB054425-E8D1-4B45-B22F-5612338E518E}" type="parTrans" cxnId="{6654145B-1629-4E37-BDE0-FD51E5BA545E}">
      <dgm:prSet/>
      <dgm:spPr/>
      <dgm:t>
        <a:bodyPr/>
        <a:lstStyle/>
        <a:p>
          <a:endParaRPr lang="pt-BR"/>
        </a:p>
      </dgm:t>
    </dgm:pt>
    <dgm:pt modelId="{97ADFF1C-2B2E-4B35-A582-7BDB5CEA4BAC}" type="sibTrans" cxnId="{6654145B-1629-4E37-BDE0-FD51E5BA545E}">
      <dgm:prSet/>
      <dgm:spPr/>
      <dgm:t>
        <a:bodyPr/>
        <a:lstStyle/>
        <a:p>
          <a:endParaRPr lang="pt-BR"/>
        </a:p>
      </dgm:t>
    </dgm:pt>
    <dgm:pt modelId="{727F1407-82ED-47D3-90BB-8590AFFA713B}">
      <dgm:prSet phldrT="[Texto]"/>
      <dgm:spPr/>
      <dgm:t>
        <a:bodyPr/>
        <a:lstStyle/>
        <a:p>
          <a:r>
            <a:rPr lang="pt-BR" b="1">
              <a:latin typeface="Roboto"/>
            </a:rPr>
            <a:t>Fronteiras desprotegidas</a:t>
          </a:r>
        </a:p>
      </dgm:t>
    </dgm:pt>
    <dgm:pt modelId="{B60204BC-F0BF-4201-9263-CD096419BCA0}" type="parTrans" cxnId="{8D8D544E-470F-4691-A5DC-B45C06C34D8D}">
      <dgm:prSet/>
      <dgm:spPr/>
      <dgm:t>
        <a:bodyPr/>
        <a:lstStyle/>
        <a:p>
          <a:endParaRPr lang="pt-BR"/>
        </a:p>
      </dgm:t>
    </dgm:pt>
    <dgm:pt modelId="{0B9C0D62-9D27-4F7D-88F0-B57274AFFCBE}" type="sibTrans" cxnId="{8D8D544E-470F-4691-A5DC-B45C06C34D8D}">
      <dgm:prSet/>
      <dgm:spPr/>
      <dgm:t>
        <a:bodyPr/>
        <a:lstStyle/>
        <a:p>
          <a:endParaRPr lang="pt-BR"/>
        </a:p>
      </dgm:t>
    </dgm:pt>
    <dgm:pt modelId="{C3210A96-1CF0-4690-AB8C-EED554232DE6}">
      <dgm:prSet/>
      <dgm:spPr/>
      <dgm:t>
        <a:bodyPr/>
        <a:lstStyle/>
        <a:p>
          <a:endParaRPr lang="pt-BR">
            <a:latin typeface="Roboto"/>
          </a:endParaRPr>
        </a:p>
      </dgm:t>
    </dgm:pt>
    <dgm:pt modelId="{341EA2C1-A677-46B6-97D3-355F3DB1AFAC}" type="parTrans" cxnId="{187A924E-1542-4D10-8F73-3995A5DBFF23}">
      <dgm:prSet/>
      <dgm:spPr/>
      <dgm:t>
        <a:bodyPr/>
        <a:lstStyle/>
        <a:p>
          <a:endParaRPr lang="pt-BR"/>
        </a:p>
      </dgm:t>
    </dgm:pt>
    <dgm:pt modelId="{A0E509F1-AEB8-48DC-BCF7-099AF04D442D}" type="sibTrans" cxnId="{187A924E-1542-4D10-8F73-3995A5DBFF23}">
      <dgm:prSet/>
      <dgm:spPr/>
      <dgm:t>
        <a:bodyPr/>
        <a:lstStyle/>
        <a:p>
          <a:endParaRPr lang="pt-BR"/>
        </a:p>
      </dgm:t>
    </dgm:pt>
    <dgm:pt modelId="{706644A0-04EC-4BE5-BCDF-87B99B53A812}">
      <dgm:prSet phldrT="[Texto]"/>
      <dgm:spPr/>
      <dgm:t>
        <a:bodyPr/>
        <a:lstStyle/>
        <a:p>
          <a:r>
            <a:rPr lang="pt-BR">
              <a:latin typeface="Roboto"/>
            </a:rPr>
            <a:t>Sem condições financeiras para proteger as fronteiras do Império, muitos governantes fizeram acordos com povos invasores. </a:t>
          </a:r>
        </a:p>
      </dgm:t>
    </dgm:pt>
    <dgm:pt modelId="{BBB6135D-BEC3-43FE-B75C-7A2663BFA8DB}" type="sibTrans" cxnId="{8926B477-DAEF-4F75-98A1-1DD40E7EC241}">
      <dgm:prSet/>
      <dgm:spPr/>
      <dgm:t>
        <a:bodyPr/>
        <a:lstStyle/>
        <a:p>
          <a:endParaRPr lang="pt-BR"/>
        </a:p>
      </dgm:t>
    </dgm:pt>
    <dgm:pt modelId="{3CA848B2-A68B-4F01-9DB4-FFAA6FDCE893}" type="parTrans" cxnId="{8926B477-DAEF-4F75-98A1-1DD40E7EC241}">
      <dgm:prSet/>
      <dgm:spPr/>
      <dgm:t>
        <a:bodyPr/>
        <a:lstStyle/>
        <a:p>
          <a:endParaRPr lang="pt-BR"/>
        </a:p>
      </dgm:t>
    </dgm:pt>
    <dgm:pt modelId="{AE4D8036-7F8E-4D6C-A8B5-FC90C4E893FC}">
      <dgm:prSet/>
      <dgm:spPr/>
      <dgm:t>
        <a:bodyPr/>
        <a:lstStyle/>
        <a:p>
          <a:endParaRPr lang="pt-BR">
            <a:latin typeface="Roboto"/>
          </a:endParaRPr>
        </a:p>
      </dgm:t>
    </dgm:pt>
    <dgm:pt modelId="{F19AEABE-C41B-498D-9FF4-72D33C83F002}" type="parTrans" cxnId="{9BE202E7-7F27-4047-B0E2-1CDFEB092368}">
      <dgm:prSet/>
      <dgm:spPr/>
      <dgm:t>
        <a:bodyPr/>
        <a:lstStyle/>
        <a:p>
          <a:endParaRPr lang="pt-BR"/>
        </a:p>
      </dgm:t>
    </dgm:pt>
    <dgm:pt modelId="{4DD8EEE8-D85D-4054-BEDC-EF468D6EFE28}" type="sibTrans" cxnId="{9BE202E7-7F27-4047-B0E2-1CDFEB092368}">
      <dgm:prSet/>
      <dgm:spPr/>
      <dgm:t>
        <a:bodyPr/>
        <a:lstStyle/>
        <a:p>
          <a:endParaRPr lang="pt-BR"/>
        </a:p>
      </dgm:t>
    </dgm:pt>
    <dgm:pt modelId="{26D5F17F-A18D-46FB-AE97-124733680A2C}">
      <dgm:prSet/>
      <dgm:spPr/>
      <dgm:t>
        <a:bodyPr/>
        <a:lstStyle/>
        <a:p>
          <a:endParaRPr lang="pt-BR">
            <a:latin typeface="Roboto"/>
          </a:endParaRPr>
        </a:p>
      </dgm:t>
    </dgm:pt>
    <dgm:pt modelId="{30F094EB-F20A-4840-A985-318DA7B968FC}" type="parTrans" cxnId="{27324FA1-44BE-4EE7-B0DE-FC80B7D7D832}">
      <dgm:prSet/>
      <dgm:spPr/>
      <dgm:t>
        <a:bodyPr/>
        <a:lstStyle/>
        <a:p>
          <a:endParaRPr lang="pt-BR"/>
        </a:p>
      </dgm:t>
    </dgm:pt>
    <dgm:pt modelId="{65C6C628-C6B9-4CDB-B90A-E741F7426A23}" type="sibTrans" cxnId="{27324FA1-44BE-4EE7-B0DE-FC80B7D7D832}">
      <dgm:prSet/>
      <dgm:spPr/>
      <dgm:t>
        <a:bodyPr/>
        <a:lstStyle/>
        <a:p>
          <a:endParaRPr lang="pt-BR"/>
        </a:p>
      </dgm:t>
    </dgm:pt>
    <dgm:pt modelId="{68690253-9796-4678-9862-CA4E5458CBEA}" type="pres">
      <dgm:prSet presAssocID="{A924A0FE-6CF7-4285-B0D6-175D04D89951}" presName="linear" presStyleCnt="0">
        <dgm:presLayoutVars>
          <dgm:dir/>
          <dgm:animLvl val="lvl"/>
          <dgm:resizeHandles val="exact"/>
        </dgm:presLayoutVars>
      </dgm:prSet>
      <dgm:spPr/>
    </dgm:pt>
    <dgm:pt modelId="{D7F8B3E7-5153-465E-8E8E-6A2D56A2BB75}" type="pres">
      <dgm:prSet presAssocID="{71AF4249-D4B1-4BA7-984E-16BA8BF0204B}" presName="parentLin" presStyleCnt="0"/>
      <dgm:spPr/>
    </dgm:pt>
    <dgm:pt modelId="{B4DE4414-FC5D-4E5E-8519-948C3E4DAE55}" type="pres">
      <dgm:prSet presAssocID="{71AF4249-D4B1-4BA7-984E-16BA8BF0204B}" presName="parentLeftMargin" presStyleLbl="node1" presStyleIdx="0" presStyleCnt="3"/>
      <dgm:spPr/>
    </dgm:pt>
    <dgm:pt modelId="{FE067CF2-DE3E-405C-85DB-08CFFEDBE591}" type="pres">
      <dgm:prSet presAssocID="{71AF4249-D4B1-4BA7-984E-16BA8BF0204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58E0502-72BF-4489-B609-E508A3E74A35}" type="pres">
      <dgm:prSet presAssocID="{71AF4249-D4B1-4BA7-984E-16BA8BF0204B}" presName="negativeSpace" presStyleCnt="0"/>
      <dgm:spPr/>
    </dgm:pt>
    <dgm:pt modelId="{D020C84A-50BF-40E9-A027-2C4CB9ABC3A0}" type="pres">
      <dgm:prSet presAssocID="{71AF4249-D4B1-4BA7-984E-16BA8BF0204B}" presName="childText" presStyleLbl="conFgAcc1" presStyleIdx="0" presStyleCnt="3">
        <dgm:presLayoutVars>
          <dgm:bulletEnabled val="1"/>
        </dgm:presLayoutVars>
      </dgm:prSet>
      <dgm:spPr/>
    </dgm:pt>
    <dgm:pt modelId="{B91F22AF-0C0A-4A6A-AAC0-06F625413CA5}" type="pres">
      <dgm:prSet presAssocID="{FCBFDFD6-DFFE-408F-A596-95D60D89074C}" presName="spaceBetweenRectangles" presStyleCnt="0"/>
      <dgm:spPr/>
    </dgm:pt>
    <dgm:pt modelId="{B2BB0DF2-E9E8-4FC2-B55D-4E38DC7FBD6D}" type="pres">
      <dgm:prSet presAssocID="{083CCCD5-23A0-4586-A439-DFFCDB5C6B99}" presName="parentLin" presStyleCnt="0"/>
      <dgm:spPr/>
    </dgm:pt>
    <dgm:pt modelId="{E266285B-D7FB-4AEC-9565-C6D52E562737}" type="pres">
      <dgm:prSet presAssocID="{083CCCD5-23A0-4586-A439-DFFCDB5C6B99}" presName="parentLeftMargin" presStyleLbl="node1" presStyleIdx="0" presStyleCnt="3"/>
      <dgm:spPr/>
    </dgm:pt>
    <dgm:pt modelId="{906FCB20-F0AF-456B-BA2D-6E5895B26556}" type="pres">
      <dgm:prSet presAssocID="{083CCCD5-23A0-4586-A439-DFFCDB5C6B9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269EE05-1FA9-465D-852C-1FDA0B6DD2D8}" type="pres">
      <dgm:prSet presAssocID="{083CCCD5-23A0-4586-A439-DFFCDB5C6B99}" presName="negativeSpace" presStyleCnt="0"/>
      <dgm:spPr/>
    </dgm:pt>
    <dgm:pt modelId="{C2E09EFF-3C7C-40B8-B614-2D9D44DE91B7}" type="pres">
      <dgm:prSet presAssocID="{083CCCD5-23A0-4586-A439-DFFCDB5C6B99}" presName="childText" presStyleLbl="conFgAcc1" presStyleIdx="1" presStyleCnt="3">
        <dgm:presLayoutVars>
          <dgm:bulletEnabled val="1"/>
        </dgm:presLayoutVars>
      </dgm:prSet>
      <dgm:spPr/>
    </dgm:pt>
    <dgm:pt modelId="{B3CF4B59-A782-494E-9E10-F4C4F440AECE}" type="pres">
      <dgm:prSet presAssocID="{41354594-555C-48B9-B009-AE59A14597C9}" presName="spaceBetweenRectangles" presStyleCnt="0"/>
      <dgm:spPr/>
    </dgm:pt>
    <dgm:pt modelId="{EF531984-EC0E-4B2F-9DC5-64B41EDDAB55}" type="pres">
      <dgm:prSet presAssocID="{727F1407-82ED-47D3-90BB-8590AFFA713B}" presName="parentLin" presStyleCnt="0"/>
      <dgm:spPr/>
    </dgm:pt>
    <dgm:pt modelId="{4EC7A7C7-5BDE-4351-BF72-2949CDDE9478}" type="pres">
      <dgm:prSet presAssocID="{727F1407-82ED-47D3-90BB-8590AFFA713B}" presName="parentLeftMargin" presStyleLbl="node1" presStyleIdx="1" presStyleCnt="3"/>
      <dgm:spPr/>
    </dgm:pt>
    <dgm:pt modelId="{09CA743B-1FFC-4F3A-A31E-32A3EAF63BD7}" type="pres">
      <dgm:prSet presAssocID="{727F1407-82ED-47D3-90BB-8590AFFA713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D4EF246-E71A-4EB3-A29C-AB457B8D1A9C}" type="pres">
      <dgm:prSet presAssocID="{727F1407-82ED-47D3-90BB-8590AFFA713B}" presName="negativeSpace" presStyleCnt="0"/>
      <dgm:spPr/>
    </dgm:pt>
    <dgm:pt modelId="{41F7568A-C74E-4C12-B515-E7E8167DD41D}" type="pres">
      <dgm:prSet presAssocID="{727F1407-82ED-47D3-90BB-8590AFFA713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2DB380B-1B96-498A-A7D1-F205F95E3804}" type="presOf" srcId="{71AF4249-D4B1-4BA7-984E-16BA8BF0204B}" destId="{FE067CF2-DE3E-405C-85DB-08CFFEDBE591}" srcOrd="1" destOrd="0" presId="urn:microsoft.com/office/officeart/2005/8/layout/list1"/>
    <dgm:cxn modelId="{59D51B32-AE58-4FF9-93D3-680F7D980C68}" type="presOf" srcId="{A924A0FE-6CF7-4285-B0D6-175D04D89951}" destId="{68690253-9796-4678-9862-CA4E5458CBEA}" srcOrd="0" destOrd="0" presId="urn:microsoft.com/office/officeart/2005/8/layout/list1"/>
    <dgm:cxn modelId="{F570AB38-3E7F-4B46-A982-4A1FD9E808BD}" type="presOf" srcId="{727F1407-82ED-47D3-90BB-8590AFFA713B}" destId="{09CA743B-1FFC-4F3A-A31E-32A3EAF63BD7}" srcOrd="1" destOrd="0" presId="urn:microsoft.com/office/officeart/2005/8/layout/list1"/>
    <dgm:cxn modelId="{6654145B-1629-4E37-BDE0-FD51E5BA545E}" srcId="{083CCCD5-23A0-4586-A439-DFFCDB5C6B99}" destId="{DA1A609E-740F-4FE1-9DB1-D49EAB2588FB}" srcOrd="0" destOrd="0" parTransId="{AB054425-E8D1-4B45-B22F-5612338E518E}" sibTransId="{97ADFF1C-2B2E-4B35-A582-7BDB5CEA4BAC}"/>
    <dgm:cxn modelId="{3C386F60-6EE6-4978-9405-5FAE6601798F}" type="presOf" srcId="{AE4D8036-7F8E-4D6C-A8B5-FC90C4E893FC}" destId="{41F7568A-C74E-4C12-B515-E7E8167DD41D}" srcOrd="0" destOrd="1" presId="urn:microsoft.com/office/officeart/2005/8/layout/list1"/>
    <dgm:cxn modelId="{7150516B-DC76-4CDD-AC1E-E7FDEFEC1805}" type="presOf" srcId="{727F1407-82ED-47D3-90BB-8590AFFA713B}" destId="{4EC7A7C7-5BDE-4351-BF72-2949CDDE9478}" srcOrd="0" destOrd="0" presId="urn:microsoft.com/office/officeart/2005/8/layout/list1"/>
    <dgm:cxn modelId="{E5D3FE4B-B884-492C-BD81-9365A55A643A}" type="presOf" srcId="{706644A0-04EC-4BE5-BCDF-87B99B53A812}" destId="{41F7568A-C74E-4C12-B515-E7E8167DD41D}" srcOrd="0" destOrd="0" presId="urn:microsoft.com/office/officeart/2005/8/layout/list1"/>
    <dgm:cxn modelId="{D0E88D6C-3E63-4BE1-A4EC-B8D0585BDFAB}" type="presOf" srcId="{370D6A96-79C1-4242-B70D-BC03F63B536D}" destId="{D020C84A-50BF-40E9-A027-2C4CB9ABC3A0}" srcOrd="0" destOrd="0" presId="urn:microsoft.com/office/officeart/2005/8/layout/list1"/>
    <dgm:cxn modelId="{8D8D544E-470F-4691-A5DC-B45C06C34D8D}" srcId="{A924A0FE-6CF7-4285-B0D6-175D04D89951}" destId="{727F1407-82ED-47D3-90BB-8590AFFA713B}" srcOrd="2" destOrd="0" parTransId="{B60204BC-F0BF-4201-9263-CD096419BCA0}" sibTransId="{0B9C0D62-9D27-4F7D-88F0-B57274AFFCBE}"/>
    <dgm:cxn modelId="{187A924E-1542-4D10-8F73-3995A5DBFF23}" srcId="{083CCCD5-23A0-4586-A439-DFFCDB5C6B99}" destId="{C3210A96-1CF0-4690-AB8C-EED554232DE6}" srcOrd="1" destOrd="0" parTransId="{341EA2C1-A677-46B6-97D3-355F3DB1AFAC}" sibTransId="{A0E509F1-AEB8-48DC-BCF7-099AF04D442D}"/>
    <dgm:cxn modelId="{D21B4574-78C0-400C-93E8-A571E20705B1}" type="presOf" srcId="{083CCCD5-23A0-4586-A439-DFFCDB5C6B99}" destId="{906FCB20-F0AF-456B-BA2D-6E5895B26556}" srcOrd="1" destOrd="0" presId="urn:microsoft.com/office/officeart/2005/8/layout/list1"/>
    <dgm:cxn modelId="{6CBD4055-DAF3-41CA-9B5A-E99DFD1809B9}" type="presOf" srcId="{71AF4249-D4B1-4BA7-984E-16BA8BF0204B}" destId="{B4DE4414-FC5D-4E5E-8519-948C3E4DAE55}" srcOrd="0" destOrd="0" presId="urn:microsoft.com/office/officeart/2005/8/layout/list1"/>
    <dgm:cxn modelId="{8926B477-DAEF-4F75-98A1-1DD40E7EC241}" srcId="{727F1407-82ED-47D3-90BB-8590AFFA713B}" destId="{706644A0-04EC-4BE5-BCDF-87B99B53A812}" srcOrd="0" destOrd="0" parTransId="{3CA848B2-A68B-4F01-9DB4-FFAA6FDCE893}" sibTransId="{BBB6135D-BEC3-43FE-B75C-7A2663BFA8DB}"/>
    <dgm:cxn modelId="{7D8F6484-7159-480F-9CB6-CDAFA0D9EC89}" type="presOf" srcId="{26D5F17F-A18D-46FB-AE97-124733680A2C}" destId="{41F7568A-C74E-4C12-B515-E7E8167DD41D}" srcOrd="0" destOrd="2" presId="urn:microsoft.com/office/officeart/2005/8/layout/list1"/>
    <dgm:cxn modelId="{CD224B87-A229-4359-94B8-ED39174B88CC}" srcId="{71AF4249-D4B1-4BA7-984E-16BA8BF0204B}" destId="{370D6A96-79C1-4242-B70D-BC03F63B536D}" srcOrd="0" destOrd="0" parTransId="{52ADDBBD-825E-44DD-8C19-9048F26207A5}" sibTransId="{694435B0-DFBC-4824-8EF2-4596DD936FDA}"/>
    <dgm:cxn modelId="{27324FA1-44BE-4EE7-B0DE-FC80B7D7D832}" srcId="{727F1407-82ED-47D3-90BB-8590AFFA713B}" destId="{26D5F17F-A18D-46FB-AE97-124733680A2C}" srcOrd="2" destOrd="0" parTransId="{30F094EB-F20A-4840-A985-318DA7B968FC}" sibTransId="{65C6C628-C6B9-4CDB-B90A-E741F7426A23}"/>
    <dgm:cxn modelId="{306DEFA3-F979-4E3F-AC9B-8429A377CF4E}" type="presOf" srcId="{DA1A609E-740F-4FE1-9DB1-D49EAB2588FB}" destId="{C2E09EFF-3C7C-40B8-B614-2D9D44DE91B7}" srcOrd="0" destOrd="0" presId="urn:microsoft.com/office/officeart/2005/8/layout/list1"/>
    <dgm:cxn modelId="{04D8C5A5-6C90-4003-9499-E4EDB6F2C337}" type="presOf" srcId="{083CCCD5-23A0-4586-A439-DFFCDB5C6B99}" destId="{E266285B-D7FB-4AEC-9565-C6D52E562737}" srcOrd="0" destOrd="0" presId="urn:microsoft.com/office/officeart/2005/8/layout/list1"/>
    <dgm:cxn modelId="{A16756AC-B052-441F-9E4C-644415ABD54B}" srcId="{A924A0FE-6CF7-4285-B0D6-175D04D89951}" destId="{71AF4249-D4B1-4BA7-984E-16BA8BF0204B}" srcOrd="0" destOrd="0" parTransId="{92C9826D-C96E-4286-A1F4-0658E81C5F70}" sibTransId="{FCBFDFD6-DFFE-408F-A596-95D60D89074C}"/>
    <dgm:cxn modelId="{46D6B0D7-2FFE-4318-9FD4-1379E71F573C}" type="presOf" srcId="{C3210A96-1CF0-4690-AB8C-EED554232DE6}" destId="{C2E09EFF-3C7C-40B8-B614-2D9D44DE91B7}" srcOrd="0" destOrd="1" presId="urn:microsoft.com/office/officeart/2005/8/layout/list1"/>
    <dgm:cxn modelId="{9BE202E7-7F27-4047-B0E2-1CDFEB092368}" srcId="{727F1407-82ED-47D3-90BB-8590AFFA713B}" destId="{AE4D8036-7F8E-4D6C-A8B5-FC90C4E893FC}" srcOrd="1" destOrd="0" parTransId="{F19AEABE-C41B-498D-9FF4-72D33C83F002}" sibTransId="{4DD8EEE8-D85D-4054-BEDC-EF468D6EFE28}"/>
    <dgm:cxn modelId="{A7A7EDFE-4DA9-4AE5-95EF-C64A0A962AC2}" srcId="{A924A0FE-6CF7-4285-B0D6-175D04D89951}" destId="{083CCCD5-23A0-4586-A439-DFFCDB5C6B99}" srcOrd="1" destOrd="0" parTransId="{2C95E62B-8D0F-4DF2-B002-693D36C7E537}" sibTransId="{41354594-555C-48B9-B009-AE59A14597C9}"/>
    <dgm:cxn modelId="{624FE5B7-EC57-46BE-8276-ADD4B832792C}" type="presParOf" srcId="{68690253-9796-4678-9862-CA4E5458CBEA}" destId="{D7F8B3E7-5153-465E-8E8E-6A2D56A2BB75}" srcOrd="0" destOrd="0" presId="urn:microsoft.com/office/officeart/2005/8/layout/list1"/>
    <dgm:cxn modelId="{4FBFFCD7-E755-4B56-B6A8-9D9200CC76E0}" type="presParOf" srcId="{D7F8B3E7-5153-465E-8E8E-6A2D56A2BB75}" destId="{B4DE4414-FC5D-4E5E-8519-948C3E4DAE55}" srcOrd="0" destOrd="0" presId="urn:microsoft.com/office/officeart/2005/8/layout/list1"/>
    <dgm:cxn modelId="{E0D50C7A-AC6E-47CE-BA23-F53AF15322A0}" type="presParOf" srcId="{D7F8B3E7-5153-465E-8E8E-6A2D56A2BB75}" destId="{FE067CF2-DE3E-405C-85DB-08CFFEDBE591}" srcOrd="1" destOrd="0" presId="urn:microsoft.com/office/officeart/2005/8/layout/list1"/>
    <dgm:cxn modelId="{8F0E37E0-6C5A-4F8F-944F-F18431204B91}" type="presParOf" srcId="{68690253-9796-4678-9862-CA4E5458CBEA}" destId="{C58E0502-72BF-4489-B609-E508A3E74A35}" srcOrd="1" destOrd="0" presId="urn:microsoft.com/office/officeart/2005/8/layout/list1"/>
    <dgm:cxn modelId="{D1B069C6-1BB6-46AD-8993-98F09CBC66AA}" type="presParOf" srcId="{68690253-9796-4678-9862-CA4E5458CBEA}" destId="{D020C84A-50BF-40E9-A027-2C4CB9ABC3A0}" srcOrd="2" destOrd="0" presId="urn:microsoft.com/office/officeart/2005/8/layout/list1"/>
    <dgm:cxn modelId="{77265A25-A4D9-4B66-9B07-4069EB2E9552}" type="presParOf" srcId="{68690253-9796-4678-9862-CA4E5458CBEA}" destId="{B91F22AF-0C0A-4A6A-AAC0-06F625413CA5}" srcOrd="3" destOrd="0" presId="urn:microsoft.com/office/officeart/2005/8/layout/list1"/>
    <dgm:cxn modelId="{3131B279-F3A4-40E4-864F-F0E7E6EDF6BF}" type="presParOf" srcId="{68690253-9796-4678-9862-CA4E5458CBEA}" destId="{B2BB0DF2-E9E8-4FC2-B55D-4E38DC7FBD6D}" srcOrd="4" destOrd="0" presId="urn:microsoft.com/office/officeart/2005/8/layout/list1"/>
    <dgm:cxn modelId="{EC95B059-DC85-49AA-87A4-B0E429F2FE5D}" type="presParOf" srcId="{B2BB0DF2-E9E8-4FC2-B55D-4E38DC7FBD6D}" destId="{E266285B-D7FB-4AEC-9565-C6D52E562737}" srcOrd="0" destOrd="0" presId="urn:microsoft.com/office/officeart/2005/8/layout/list1"/>
    <dgm:cxn modelId="{E598700D-0A3E-43A9-B262-77021E44AC11}" type="presParOf" srcId="{B2BB0DF2-E9E8-4FC2-B55D-4E38DC7FBD6D}" destId="{906FCB20-F0AF-456B-BA2D-6E5895B26556}" srcOrd="1" destOrd="0" presId="urn:microsoft.com/office/officeart/2005/8/layout/list1"/>
    <dgm:cxn modelId="{E2C340A7-1E1E-43CD-96B1-685D9FCF0D8C}" type="presParOf" srcId="{68690253-9796-4678-9862-CA4E5458CBEA}" destId="{1269EE05-1FA9-465D-852C-1FDA0B6DD2D8}" srcOrd="5" destOrd="0" presId="urn:microsoft.com/office/officeart/2005/8/layout/list1"/>
    <dgm:cxn modelId="{64C45C90-C50C-45E5-AC3C-71AC8F8CF545}" type="presParOf" srcId="{68690253-9796-4678-9862-CA4E5458CBEA}" destId="{C2E09EFF-3C7C-40B8-B614-2D9D44DE91B7}" srcOrd="6" destOrd="0" presId="urn:microsoft.com/office/officeart/2005/8/layout/list1"/>
    <dgm:cxn modelId="{807E908D-7A4C-4F05-A7DD-5475EAAC7639}" type="presParOf" srcId="{68690253-9796-4678-9862-CA4E5458CBEA}" destId="{B3CF4B59-A782-494E-9E10-F4C4F440AECE}" srcOrd="7" destOrd="0" presId="urn:microsoft.com/office/officeart/2005/8/layout/list1"/>
    <dgm:cxn modelId="{CAAFCABE-AF03-465C-AD36-765616895503}" type="presParOf" srcId="{68690253-9796-4678-9862-CA4E5458CBEA}" destId="{EF531984-EC0E-4B2F-9DC5-64B41EDDAB55}" srcOrd="8" destOrd="0" presId="urn:microsoft.com/office/officeart/2005/8/layout/list1"/>
    <dgm:cxn modelId="{498534D5-14AD-477D-A62F-9E8FAE5EEC02}" type="presParOf" srcId="{EF531984-EC0E-4B2F-9DC5-64B41EDDAB55}" destId="{4EC7A7C7-5BDE-4351-BF72-2949CDDE9478}" srcOrd="0" destOrd="0" presId="urn:microsoft.com/office/officeart/2005/8/layout/list1"/>
    <dgm:cxn modelId="{EC3EED85-3335-41FB-806C-C6583A6BE7A7}" type="presParOf" srcId="{EF531984-EC0E-4B2F-9DC5-64B41EDDAB55}" destId="{09CA743B-1FFC-4F3A-A31E-32A3EAF63BD7}" srcOrd="1" destOrd="0" presId="urn:microsoft.com/office/officeart/2005/8/layout/list1"/>
    <dgm:cxn modelId="{29388DA8-EB19-4B1D-AFAF-60D761D49E36}" type="presParOf" srcId="{68690253-9796-4678-9862-CA4E5458CBEA}" destId="{2D4EF246-E71A-4EB3-A29C-AB457B8D1A9C}" srcOrd="9" destOrd="0" presId="urn:microsoft.com/office/officeart/2005/8/layout/list1"/>
    <dgm:cxn modelId="{BB8B710B-6883-40F2-9189-84310FB564EB}" type="presParOf" srcId="{68690253-9796-4678-9862-CA4E5458CBEA}" destId="{41F7568A-C74E-4C12-B515-E7E8167DD41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97C8F-AF40-42FF-9B66-5CA803080861}">
      <dsp:nvSpPr>
        <dsp:cNvPr id="0" name=""/>
        <dsp:cNvSpPr/>
      </dsp:nvSpPr>
      <dsp:spPr>
        <a:xfrm>
          <a:off x="5040560" y="1924145"/>
          <a:ext cx="4428010" cy="256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82"/>
              </a:lnTo>
              <a:lnTo>
                <a:pt x="4428010" y="128082"/>
              </a:lnTo>
              <a:lnTo>
                <a:pt x="4428010" y="25616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7481B-E5F7-4211-B7AA-7E7329FF7F3D}">
      <dsp:nvSpPr>
        <dsp:cNvPr id="0" name=""/>
        <dsp:cNvSpPr/>
      </dsp:nvSpPr>
      <dsp:spPr>
        <a:xfrm>
          <a:off x="5040560" y="1924145"/>
          <a:ext cx="2952007" cy="256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82"/>
              </a:lnTo>
              <a:lnTo>
                <a:pt x="2952007" y="128082"/>
              </a:lnTo>
              <a:lnTo>
                <a:pt x="2952007" y="25616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8EB15-F914-4565-A0DA-85751C456F41}">
      <dsp:nvSpPr>
        <dsp:cNvPr id="0" name=""/>
        <dsp:cNvSpPr/>
      </dsp:nvSpPr>
      <dsp:spPr>
        <a:xfrm>
          <a:off x="5040560" y="1924145"/>
          <a:ext cx="1476003" cy="256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82"/>
              </a:lnTo>
              <a:lnTo>
                <a:pt x="1476003" y="128082"/>
              </a:lnTo>
              <a:lnTo>
                <a:pt x="1476003" y="25616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1CB5C-09AE-4D54-95FE-A5F761D3A1DD}">
      <dsp:nvSpPr>
        <dsp:cNvPr id="0" name=""/>
        <dsp:cNvSpPr/>
      </dsp:nvSpPr>
      <dsp:spPr>
        <a:xfrm>
          <a:off x="4994839" y="1924145"/>
          <a:ext cx="91440" cy="2561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16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CFB7B-EB79-42E6-9BFD-39E249D7C1E5}">
      <dsp:nvSpPr>
        <dsp:cNvPr id="0" name=""/>
        <dsp:cNvSpPr/>
      </dsp:nvSpPr>
      <dsp:spPr>
        <a:xfrm>
          <a:off x="3564556" y="1924145"/>
          <a:ext cx="1476003" cy="256165"/>
        </a:xfrm>
        <a:custGeom>
          <a:avLst/>
          <a:gdLst/>
          <a:ahLst/>
          <a:cxnLst/>
          <a:rect l="0" t="0" r="0" b="0"/>
          <a:pathLst>
            <a:path>
              <a:moveTo>
                <a:pt x="1476003" y="0"/>
              </a:moveTo>
              <a:lnTo>
                <a:pt x="1476003" y="128082"/>
              </a:lnTo>
              <a:lnTo>
                <a:pt x="0" y="128082"/>
              </a:lnTo>
              <a:lnTo>
                <a:pt x="0" y="25616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30E33-510B-4952-8B80-FB367A6F03CF}">
      <dsp:nvSpPr>
        <dsp:cNvPr id="0" name=""/>
        <dsp:cNvSpPr/>
      </dsp:nvSpPr>
      <dsp:spPr>
        <a:xfrm>
          <a:off x="2088552" y="1924145"/>
          <a:ext cx="2952007" cy="256165"/>
        </a:xfrm>
        <a:custGeom>
          <a:avLst/>
          <a:gdLst/>
          <a:ahLst/>
          <a:cxnLst/>
          <a:rect l="0" t="0" r="0" b="0"/>
          <a:pathLst>
            <a:path>
              <a:moveTo>
                <a:pt x="2952007" y="0"/>
              </a:moveTo>
              <a:lnTo>
                <a:pt x="2952007" y="128082"/>
              </a:lnTo>
              <a:lnTo>
                <a:pt x="0" y="128082"/>
              </a:lnTo>
              <a:lnTo>
                <a:pt x="0" y="25616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98180-3DCC-4FA7-A1F1-BFB22FEE4C34}">
      <dsp:nvSpPr>
        <dsp:cNvPr id="0" name=""/>
        <dsp:cNvSpPr/>
      </dsp:nvSpPr>
      <dsp:spPr>
        <a:xfrm>
          <a:off x="612549" y="1924145"/>
          <a:ext cx="4428010" cy="256165"/>
        </a:xfrm>
        <a:custGeom>
          <a:avLst/>
          <a:gdLst/>
          <a:ahLst/>
          <a:cxnLst/>
          <a:rect l="0" t="0" r="0" b="0"/>
          <a:pathLst>
            <a:path>
              <a:moveTo>
                <a:pt x="4428010" y="0"/>
              </a:moveTo>
              <a:lnTo>
                <a:pt x="4428010" y="128082"/>
              </a:lnTo>
              <a:lnTo>
                <a:pt x="0" y="128082"/>
              </a:lnTo>
              <a:lnTo>
                <a:pt x="0" y="25616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A15AA-438A-4822-A857-79D5CE6419CE}">
      <dsp:nvSpPr>
        <dsp:cNvPr id="0" name=""/>
        <dsp:cNvSpPr/>
      </dsp:nvSpPr>
      <dsp:spPr>
        <a:xfrm>
          <a:off x="4430641" y="1314226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Italiotas</a:t>
          </a:r>
        </a:p>
      </dsp:txBody>
      <dsp:txXfrm>
        <a:off x="4430641" y="1314226"/>
        <a:ext cx="1219837" cy="609918"/>
      </dsp:txXfrm>
    </dsp:sp>
    <dsp:sp modelId="{5DB8B552-1EBF-440B-9399-A18DCE1DC3B1}">
      <dsp:nvSpPr>
        <dsp:cNvPr id="0" name=""/>
        <dsp:cNvSpPr/>
      </dsp:nvSpPr>
      <dsp:spPr>
        <a:xfrm>
          <a:off x="2630" y="2180310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Sabinos</a:t>
          </a:r>
        </a:p>
      </dsp:txBody>
      <dsp:txXfrm>
        <a:off x="2630" y="2180310"/>
        <a:ext cx="1219837" cy="609918"/>
      </dsp:txXfrm>
    </dsp:sp>
    <dsp:sp modelId="{31402FC9-FD6D-4E23-876B-DB53583AB831}">
      <dsp:nvSpPr>
        <dsp:cNvPr id="0" name=""/>
        <dsp:cNvSpPr/>
      </dsp:nvSpPr>
      <dsp:spPr>
        <a:xfrm>
          <a:off x="1478634" y="2180310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Équos</a:t>
          </a:r>
        </a:p>
      </dsp:txBody>
      <dsp:txXfrm>
        <a:off x="1478634" y="2180310"/>
        <a:ext cx="1219837" cy="609918"/>
      </dsp:txXfrm>
    </dsp:sp>
    <dsp:sp modelId="{EEFE9E12-FC12-49A7-8696-4250D690F853}">
      <dsp:nvSpPr>
        <dsp:cNvPr id="0" name=""/>
        <dsp:cNvSpPr/>
      </dsp:nvSpPr>
      <dsp:spPr>
        <a:xfrm>
          <a:off x="2954637" y="2180310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Oscos</a:t>
          </a:r>
        </a:p>
      </dsp:txBody>
      <dsp:txXfrm>
        <a:off x="2954637" y="2180310"/>
        <a:ext cx="1219837" cy="609918"/>
      </dsp:txXfrm>
    </dsp:sp>
    <dsp:sp modelId="{A678E82C-1DC5-4D2C-ABCE-E377ABCD984D}">
      <dsp:nvSpPr>
        <dsp:cNvPr id="0" name=""/>
        <dsp:cNvSpPr/>
      </dsp:nvSpPr>
      <dsp:spPr>
        <a:xfrm>
          <a:off x="4430641" y="2180310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Úmbrios</a:t>
          </a:r>
        </a:p>
      </dsp:txBody>
      <dsp:txXfrm>
        <a:off x="4430641" y="2180310"/>
        <a:ext cx="1219837" cy="609918"/>
      </dsp:txXfrm>
    </dsp:sp>
    <dsp:sp modelId="{7BBBB284-9E59-49F1-82A0-F774E7876212}">
      <dsp:nvSpPr>
        <dsp:cNvPr id="0" name=""/>
        <dsp:cNvSpPr/>
      </dsp:nvSpPr>
      <dsp:spPr>
        <a:xfrm>
          <a:off x="5906644" y="2180310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Volscos</a:t>
          </a:r>
        </a:p>
      </dsp:txBody>
      <dsp:txXfrm>
        <a:off x="5906644" y="2180310"/>
        <a:ext cx="1219837" cy="609918"/>
      </dsp:txXfrm>
    </dsp:sp>
    <dsp:sp modelId="{0DE3E05F-9608-477E-88F8-A6DCF0B0F242}">
      <dsp:nvSpPr>
        <dsp:cNvPr id="0" name=""/>
        <dsp:cNvSpPr/>
      </dsp:nvSpPr>
      <dsp:spPr>
        <a:xfrm>
          <a:off x="7382648" y="2180310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Samnitas</a:t>
          </a:r>
        </a:p>
      </dsp:txBody>
      <dsp:txXfrm>
        <a:off x="7382648" y="2180310"/>
        <a:ext cx="1219837" cy="609918"/>
      </dsp:txXfrm>
    </dsp:sp>
    <dsp:sp modelId="{2C6C72FD-7537-46D8-9A52-0F831836680E}">
      <dsp:nvSpPr>
        <dsp:cNvPr id="0" name=""/>
        <dsp:cNvSpPr/>
      </dsp:nvSpPr>
      <dsp:spPr>
        <a:xfrm>
          <a:off x="8858651" y="2180310"/>
          <a:ext cx="1219837" cy="6099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Latinos</a:t>
          </a:r>
        </a:p>
      </dsp:txBody>
      <dsp:txXfrm>
        <a:off x="8858651" y="2180310"/>
        <a:ext cx="1219837" cy="6099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30DE1-D182-473B-B1FE-5F4115B820E3}">
      <dsp:nvSpPr>
        <dsp:cNvPr id="0" name=""/>
        <dsp:cNvSpPr/>
      </dsp:nvSpPr>
      <dsp:spPr>
        <a:xfrm>
          <a:off x="5395811" y="1055575"/>
          <a:ext cx="362395" cy="779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197" y="0"/>
              </a:lnTo>
              <a:lnTo>
                <a:pt x="181197" y="779151"/>
              </a:lnTo>
              <a:lnTo>
                <a:pt x="362395" y="77915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53002-ACA4-4362-8060-2A81758145F2}">
      <dsp:nvSpPr>
        <dsp:cNvPr id="0" name=""/>
        <dsp:cNvSpPr/>
      </dsp:nvSpPr>
      <dsp:spPr>
        <a:xfrm>
          <a:off x="5395811" y="1009855"/>
          <a:ext cx="36239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2395" y="457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5B0FF-BD7C-4546-86A7-613740C73332}">
      <dsp:nvSpPr>
        <dsp:cNvPr id="0" name=""/>
        <dsp:cNvSpPr/>
      </dsp:nvSpPr>
      <dsp:spPr>
        <a:xfrm>
          <a:off x="5395811" y="276424"/>
          <a:ext cx="362395" cy="779151"/>
        </a:xfrm>
        <a:custGeom>
          <a:avLst/>
          <a:gdLst/>
          <a:ahLst/>
          <a:cxnLst/>
          <a:rect l="0" t="0" r="0" b="0"/>
          <a:pathLst>
            <a:path>
              <a:moveTo>
                <a:pt x="0" y="779151"/>
              </a:moveTo>
              <a:lnTo>
                <a:pt x="181197" y="779151"/>
              </a:lnTo>
              <a:lnTo>
                <a:pt x="181197" y="0"/>
              </a:lnTo>
              <a:lnTo>
                <a:pt x="362395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5CAF9-03C2-4BC1-B52D-089345B2549D}">
      <dsp:nvSpPr>
        <dsp:cNvPr id="0" name=""/>
        <dsp:cNvSpPr/>
      </dsp:nvSpPr>
      <dsp:spPr>
        <a:xfrm>
          <a:off x="1187180" y="681652"/>
          <a:ext cx="4208630" cy="747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Povos na Península Itálica</a:t>
          </a:r>
        </a:p>
      </dsp:txBody>
      <dsp:txXfrm>
        <a:off x="1187180" y="681652"/>
        <a:ext cx="4208630" cy="747845"/>
      </dsp:txXfrm>
    </dsp:sp>
    <dsp:sp modelId="{CEE82A68-D949-43A5-88C7-6DE39B3D36BC}">
      <dsp:nvSpPr>
        <dsp:cNvPr id="0" name=""/>
        <dsp:cNvSpPr/>
      </dsp:nvSpPr>
      <dsp:spPr>
        <a:xfrm>
          <a:off x="5758207" y="97"/>
          <a:ext cx="1811979" cy="552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Etruscos</a:t>
          </a:r>
        </a:p>
      </dsp:txBody>
      <dsp:txXfrm>
        <a:off x="5758207" y="97"/>
        <a:ext cx="1811979" cy="552653"/>
      </dsp:txXfrm>
    </dsp:sp>
    <dsp:sp modelId="{A014E14B-787E-4BEA-A326-CE9823031078}">
      <dsp:nvSpPr>
        <dsp:cNvPr id="0" name=""/>
        <dsp:cNvSpPr/>
      </dsp:nvSpPr>
      <dsp:spPr>
        <a:xfrm>
          <a:off x="5758207" y="779248"/>
          <a:ext cx="1811979" cy="552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Italiotas</a:t>
          </a:r>
        </a:p>
      </dsp:txBody>
      <dsp:txXfrm>
        <a:off x="5758207" y="779248"/>
        <a:ext cx="1811979" cy="552653"/>
      </dsp:txXfrm>
    </dsp:sp>
    <dsp:sp modelId="{E47100BC-24BF-44B7-A58E-811CE2A40570}">
      <dsp:nvSpPr>
        <dsp:cNvPr id="0" name=""/>
        <dsp:cNvSpPr/>
      </dsp:nvSpPr>
      <dsp:spPr>
        <a:xfrm>
          <a:off x="5758207" y="1558399"/>
          <a:ext cx="1811979" cy="5526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/>
            </a:rPr>
            <a:t>Gregos</a:t>
          </a:r>
        </a:p>
      </dsp:txBody>
      <dsp:txXfrm>
        <a:off x="5758207" y="1558399"/>
        <a:ext cx="1811979" cy="5526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D42AE-3C5F-4D9E-9AFA-44226503550B}">
      <dsp:nvSpPr>
        <dsp:cNvPr id="0" name=""/>
        <dsp:cNvSpPr/>
      </dsp:nvSpPr>
      <dsp:spPr>
        <a:xfrm rot="5400000">
          <a:off x="-223867" y="228263"/>
          <a:ext cx="1492449" cy="104471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Rei </a:t>
          </a:r>
        </a:p>
      </dsp:txBody>
      <dsp:txXfrm rot="-5400000">
        <a:off x="1" y="526752"/>
        <a:ext cx="1044714" cy="447735"/>
      </dsp:txXfrm>
    </dsp:sp>
    <dsp:sp modelId="{18F808E2-6B67-4AE8-B2E4-F1B675751AFD}">
      <dsp:nvSpPr>
        <dsp:cNvPr id="0" name=""/>
        <dsp:cNvSpPr/>
      </dsp:nvSpPr>
      <dsp:spPr>
        <a:xfrm rot="5400000">
          <a:off x="5550565" y="-4501454"/>
          <a:ext cx="970602" cy="99823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900" kern="1200" dirty="0">
            <a:latin typeface="Roboto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/>
            </a:rPr>
            <a:t>Exercia as funções de juiz, chefe civil, militar e religioso.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900" kern="1200" dirty="0">
            <a:latin typeface="Roboto"/>
          </a:endParaRPr>
        </a:p>
      </dsp:txBody>
      <dsp:txXfrm rot="-5400000">
        <a:off x="1044715" y="51777"/>
        <a:ext cx="9934923" cy="875840"/>
      </dsp:txXfrm>
    </dsp:sp>
    <dsp:sp modelId="{0C5DBE1C-208C-42C0-AFBD-13A128E3F24C}">
      <dsp:nvSpPr>
        <dsp:cNvPr id="0" name=""/>
        <dsp:cNvSpPr/>
      </dsp:nvSpPr>
      <dsp:spPr>
        <a:xfrm rot="5400000">
          <a:off x="-223867" y="1525517"/>
          <a:ext cx="1492449" cy="1044714"/>
        </a:xfrm>
        <a:prstGeom prst="chevron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Senado </a:t>
          </a:r>
        </a:p>
      </dsp:txBody>
      <dsp:txXfrm rot="-5400000">
        <a:off x="1" y="1824006"/>
        <a:ext cx="1044714" cy="447735"/>
      </dsp:txXfrm>
    </dsp:sp>
    <dsp:sp modelId="{3B89624B-6443-4DCA-B761-9E5A0CF187BD}">
      <dsp:nvSpPr>
        <dsp:cNvPr id="0" name=""/>
        <dsp:cNvSpPr/>
      </dsp:nvSpPr>
      <dsp:spPr>
        <a:xfrm rot="5400000">
          <a:off x="5550820" y="-3204455"/>
          <a:ext cx="970092" cy="99823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/>
            </a:rPr>
            <a:t>Também denominada Conselho dos Anciãos, os senadores eram os auxiliares do governo e escolhiam o rei. </a:t>
          </a:r>
        </a:p>
      </dsp:txBody>
      <dsp:txXfrm rot="-5400000">
        <a:off x="1044714" y="1349007"/>
        <a:ext cx="9934948" cy="875380"/>
      </dsp:txXfrm>
    </dsp:sp>
    <dsp:sp modelId="{080392F7-FB59-4F96-9164-A2C008819569}">
      <dsp:nvSpPr>
        <dsp:cNvPr id="0" name=""/>
        <dsp:cNvSpPr/>
      </dsp:nvSpPr>
      <dsp:spPr>
        <a:xfrm rot="5400000">
          <a:off x="-223867" y="2822771"/>
          <a:ext cx="1492449" cy="1044714"/>
        </a:xfrm>
        <a:prstGeom prst="chevron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Comitia Curiata</a:t>
          </a:r>
        </a:p>
      </dsp:txBody>
      <dsp:txXfrm rot="-5400000">
        <a:off x="1" y="3121260"/>
        <a:ext cx="1044714" cy="447735"/>
      </dsp:txXfrm>
    </dsp:sp>
    <dsp:sp modelId="{5BE18F34-190A-46F8-ADE5-7E8CD3FFBB38}">
      <dsp:nvSpPr>
        <dsp:cNvPr id="0" name=""/>
        <dsp:cNvSpPr/>
      </dsp:nvSpPr>
      <dsp:spPr>
        <a:xfrm rot="5400000">
          <a:off x="5550820" y="-1907202"/>
          <a:ext cx="970092" cy="99823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/>
            </a:rPr>
            <a:t>Assembleia formada por famílias livres de Roma, aprovava ou rejeitava o rei escolhido.  </a:t>
          </a:r>
        </a:p>
      </dsp:txBody>
      <dsp:txXfrm rot="-5400000">
        <a:off x="1044714" y="2646260"/>
        <a:ext cx="9934948" cy="8753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1653C-6C3B-4F05-B74C-8642E649ABE7}">
      <dsp:nvSpPr>
        <dsp:cNvPr id="0" name=""/>
        <dsp:cNvSpPr/>
      </dsp:nvSpPr>
      <dsp:spPr>
        <a:xfrm rot="5400000">
          <a:off x="4717900" y="-2008838"/>
          <a:ext cx="892501" cy="51366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/>
            </a:rPr>
            <a:t>Comandavam o exército em tempos de guerra, representavam a cidade em cerimônias religiosas e julgavam crimes. </a:t>
          </a:r>
        </a:p>
      </dsp:txBody>
      <dsp:txXfrm rot="-5400000">
        <a:off x="2595809" y="156821"/>
        <a:ext cx="5093116" cy="805365"/>
      </dsp:txXfrm>
    </dsp:sp>
    <dsp:sp modelId="{15325A85-1A3E-403C-8E2B-E6B3B46171FC}">
      <dsp:nvSpPr>
        <dsp:cNvPr id="0" name=""/>
        <dsp:cNvSpPr/>
      </dsp:nvSpPr>
      <dsp:spPr>
        <a:xfrm>
          <a:off x="245438" y="1690"/>
          <a:ext cx="2350370" cy="11156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Consulado</a:t>
          </a:r>
        </a:p>
      </dsp:txBody>
      <dsp:txXfrm>
        <a:off x="299898" y="56150"/>
        <a:ext cx="2241450" cy="1006706"/>
      </dsp:txXfrm>
    </dsp:sp>
    <dsp:sp modelId="{2DF8112D-75FA-4BE5-8546-73B8A834DD35}">
      <dsp:nvSpPr>
        <dsp:cNvPr id="0" name=""/>
        <dsp:cNvSpPr/>
      </dsp:nvSpPr>
      <dsp:spPr>
        <a:xfrm rot="5400000">
          <a:off x="4766037" y="-837430"/>
          <a:ext cx="892501" cy="51366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/>
            </a:rPr>
            <a:t>Organizavam os cultos públicos, controlavam as finanças e a administração das províncias romanas.</a:t>
          </a:r>
        </a:p>
      </dsp:txBody>
      <dsp:txXfrm rot="-5400000">
        <a:off x="2643946" y="1328229"/>
        <a:ext cx="5093116" cy="805365"/>
      </dsp:txXfrm>
    </dsp:sp>
    <dsp:sp modelId="{E38DE343-3538-411C-9A28-E0F7612DFDCD}">
      <dsp:nvSpPr>
        <dsp:cNvPr id="0" name=""/>
        <dsp:cNvSpPr/>
      </dsp:nvSpPr>
      <dsp:spPr>
        <a:xfrm>
          <a:off x="245438" y="1173098"/>
          <a:ext cx="2398507" cy="11156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Senado </a:t>
          </a:r>
        </a:p>
      </dsp:txBody>
      <dsp:txXfrm>
        <a:off x="299898" y="1227558"/>
        <a:ext cx="2289587" cy="1006706"/>
      </dsp:txXfrm>
    </dsp:sp>
    <dsp:sp modelId="{6FD03B0B-F4B9-4B8D-9FA0-D9551D406805}">
      <dsp:nvSpPr>
        <dsp:cNvPr id="0" name=""/>
        <dsp:cNvSpPr/>
      </dsp:nvSpPr>
      <dsp:spPr>
        <a:xfrm rot="5400000">
          <a:off x="4741968" y="333977"/>
          <a:ext cx="892501" cy="51366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/>
            </a:rPr>
            <a:t>Participavam tanto patrícios quanto plebeus. Elegiam os cônsules e promulgavam leis.</a:t>
          </a:r>
        </a:p>
      </dsp:txBody>
      <dsp:txXfrm rot="-5400000">
        <a:off x="2619877" y="2499636"/>
        <a:ext cx="5093116" cy="805365"/>
      </dsp:txXfrm>
    </dsp:sp>
    <dsp:sp modelId="{224BAA6A-D692-4970-BF4E-8AF6606971DC}">
      <dsp:nvSpPr>
        <dsp:cNvPr id="0" name=""/>
        <dsp:cNvSpPr/>
      </dsp:nvSpPr>
      <dsp:spPr>
        <a:xfrm>
          <a:off x="245438" y="2344506"/>
          <a:ext cx="2374438" cy="11156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Assembleia do povo</a:t>
          </a:r>
        </a:p>
      </dsp:txBody>
      <dsp:txXfrm>
        <a:off x="299898" y="2398966"/>
        <a:ext cx="2265518" cy="10067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09645-9502-47AF-9CB1-617B900FB8AC}">
      <dsp:nvSpPr>
        <dsp:cNvPr id="0" name=""/>
        <dsp:cNvSpPr/>
      </dsp:nvSpPr>
      <dsp:spPr>
        <a:xfrm>
          <a:off x="423831" y="0"/>
          <a:ext cx="4752528" cy="475252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700C1-93E7-4BF9-A9DC-E369CDB88EBF}">
      <dsp:nvSpPr>
        <dsp:cNvPr id="0" name=""/>
        <dsp:cNvSpPr/>
      </dsp:nvSpPr>
      <dsp:spPr>
        <a:xfrm>
          <a:off x="1503770" y="476947"/>
          <a:ext cx="7457624" cy="8664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Patrícios</a:t>
          </a:r>
          <a:r>
            <a:rPr lang="pt-BR" sz="1900" kern="1200" dirty="0">
              <a:latin typeface="Roboto"/>
            </a:rPr>
            <a:t>: descendentes dos </a:t>
          </a:r>
          <a:r>
            <a:rPr lang="pt-BR" sz="1900" i="1" kern="1200" dirty="0">
              <a:latin typeface="Roboto"/>
            </a:rPr>
            <a:t>pater familias</a:t>
          </a:r>
          <a:r>
            <a:rPr lang="pt-BR" sz="1900" kern="1200" dirty="0">
              <a:latin typeface="Roboto"/>
            </a:rPr>
            <a:t>, membros fundadores de Roma. Eram únicos que participavam das decisões políticas.</a:t>
          </a:r>
        </a:p>
      </dsp:txBody>
      <dsp:txXfrm>
        <a:off x="1546067" y="519244"/>
        <a:ext cx="7373030" cy="781871"/>
      </dsp:txXfrm>
    </dsp:sp>
    <dsp:sp modelId="{F48D0F30-16F9-4E92-AA98-42FD5A96232B}">
      <dsp:nvSpPr>
        <dsp:cNvPr id="0" name=""/>
        <dsp:cNvSpPr/>
      </dsp:nvSpPr>
      <dsp:spPr>
        <a:xfrm>
          <a:off x="1503770" y="1426605"/>
          <a:ext cx="7457624" cy="8664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17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Plebeus</a:t>
          </a:r>
          <a:r>
            <a:rPr lang="pt-BR" sz="1900" kern="1200" dirty="0">
              <a:latin typeface="Roboto"/>
            </a:rPr>
            <a:t>: descendentes de estrangeiros e nem sempre eram pobres. Não tinham participação política durante a Monarquia. </a:t>
          </a:r>
        </a:p>
      </dsp:txBody>
      <dsp:txXfrm>
        <a:off x="1546067" y="1468902"/>
        <a:ext cx="7373030" cy="781871"/>
      </dsp:txXfrm>
    </dsp:sp>
    <dsp:sp modelId="{58C87198-B1BE-4443-ABE8-7B3CC82CBCD2}">
      <dsp:nvSpPr>
        <dsp:cNvPr id="0" name=""/>
        <dsp:cNvSpPr/>
      </dsp:nvSpPr>
      <dsp:spPr>
        <a:xfrm>
          <a:off x="1503770" y="2376264"/>
          <a:ext cx="7457624" cy="8664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359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Clientes</a:t>
          </a:r>
          <a:r>
            <a:rPr lang="pt-BR" sz="1900" kern="1200" dirty="0">
              <a:latin typeface="Roboto"/>
            </a:rPr>
            <a:t>: plebeus que viviam sob a proteção de um patrício. </a:t>
          </a:r>
        </a:p>
      </dsp:txBody>
      <dsp:txXfrm>
        <a:off x="1546067" y="2418561"/>
        <a:ext cx="7373030" cy="781871"/>
      </dsp:txXfrm>
    </dsp:sp>
    <dsp:sp modelId="{44D129DC-68D1-40EC-9080-7E3BC9D7AFA3}">
      <dsp:nvSpPr>
        <dsp:cNvPr id="0" name=""/>
        <dsp:cNvSpPr/>
      </dsp:nvSpPr>
      <dsp:spPr>
        <a:xfrm>
          <a:off x="1503770" y="3325922"/>
          <a:ext cx="7457624" cy="8664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17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Escravos</a:t>
          </a:r>
          <a:r>
            <a:rPr lang="pt-BR" sz="1900" kern="1200" dirty="0">
              <a:latin typeface="Roboto"/>
            </a:rPr>
            <a:t>: em sua maioria, eram plebeus endividados. </a:t>
          </a:r>
        </a:p>
      </dsp:txBody>
      <dsp:txXfrm>
        <a:off x="1546067" y="3368219"/>
        <a:ext cx="7373030" cy="7818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7500F-C114-4EC1-904E-718A37302085}">
      <dsp:nvSpPr>
        <dsp:cNvPr id="0" name=""/>
        <dsp:cNvSpPr/>
      </dsp:nvSpPr>
      <dsp:spPr>
        <a:xfrm>
          <a:off x="0" y="0"/>
          <a:ext cx="6344198" cy="9841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Primeiro triunvirato com Júlio César, Crasso e Pompeu, que governaram sem a participação do Senado, em 60 a.C.  </a:t>
          </a:r>
        </a:p>
      </dsp:txBody>
      <dsp:txXfrm>
        <a:off x="28824" y="28824"/>
        <a:ext cx="5282247" cy="926480"/>
      </dsp:txXfrm>
    </dsp:sp>
    <dsp:sp modelId="{AB24FBDA-4C80-401B-9AA0-4E6B70431EE0}">
      <dsp:nvSpPr>
        <dsp:cNvPr id="0" name=""/>
        <dsp:cNvSpPr/>
      </dsp:nvSpPr>
      <dsp:spPr>
        <a:xfrm>
          <a:off x="559782" y="1148149"/>
          <a:ext cx="6344198" cy="984128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Assassinato de Júlio César em 44 a.C. No ano seguinte foi formado um novo triunvirato com Marco Antônio, Caio Otávio e Pompeu. </a:t>
          </a:r>
        </a:p>
      </dsp:txBody>
      <dsp:txXfrm>
        <a:off x="588606" y="1176973"/>
        <a:ext cx="5087084" cy="926480"/>
      </dsp:txXfrm>
    </dsp:sp>
    <dsp:sp modelId="{9009C6EC-8597-4A16-B68D-3753541D82C4}">
      <dsp:nvSpPr>
        <dsp:cNvPr id="0" name=""/>
        <dsp:cNvSpPr/>
      </dsp:nvSpPr>
      <dsp:spPr>
        <a:xfrm>
          <a:off x="1119564" y="2296299"/>
          <a:ext cx="6344198" cy="984128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Divergências entre eles provocaram uma nova guerra civil finalizada em 27 a.C., com a vitória de Otávio, autoproclamado imperador.</a:t>
          </a:r>
        </a:p>
      </dsp:txBody>
      <dsp:txXfrm>
        <a:off x="1148388" y="2325123"/>
        <a:ext cx="5087084" cy="926480"/>
      </dsp:txXfrm>
    </dsp:sp>
    <dsp:sp modelId="{8726F430-A4DF-436F-8086-E825C97CAE8F}">
      <dsp:nvSpPr>
        <dsp:cNvPr id="0" name=""/>
        <dsp:cNvSpPr/>
      </dsp:nvSpPr>
      <dsp:spPr>
        <a:xfrm>
          <a:off x="5704515" y="746297"/>
          <a:ext cx="639683" cy="63968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900" kern="1200" dirty="0"/>
        </a:p>
      </dsp:txBody>
      <dsp:txXfrm>
        <a:off x="5848444" y="746297"/>
        <a:ext cx="351825" cy="481361"/>
      </dsp:txXfrm>
    </dsp:sp>
    <dsp:sp modelId="{C1BD4583-0C8C-4933-A73E-BCC2D5409718}">
      <dsp:nvSpPr>
        <dsp:cNvPr id="0" name=""/>
        <dsp:cNvSpPr/>
      </dsp:nvSpPr>
      <dsp:spPr>
        <a:xfrm>
          <a:off x="6264297" y="1887886"/>
          <a:ext cx="639683" cy="63968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900" kern="1200" dirty="0"/>
        </a:p>
      </dsp:txBody>
      <dsp:txXfrm>
        <a:off x="6408226" y="1887886"/>
        <a:ext cx="351825" cy="4813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F5C0E-EBD5-42DF-ADC4-8DE85B14B603}">
      <dsp:nvSpPr>
        <dsp:cNvPr id="0" name=""/>
        <dsp:cNvSpPr/>
      </dsp:nvSpPr>
      <dsp:spPr>
        <a:xfrm>
          <a:off x="0" y="398147"/>
          <a:ext cx="2654318" cy="15925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Assegurou a hegemonia romana. </a:t>
          </a:r>
        </a:p>
      </dsp:txBody>
      <dsp:txXfrm>
        <a:off x="0" y="398147"/>
        <a:ext cx="2654318" cy="1592591"/>
      </dsp:txXfrm>
    </dsp:sp>
    <dsp:sp modelId="{692AD3F1-6D2D-47B6-9811-F2EFD50D1C59}">
      <dsp:nvSpPr>
        <dsp:cNvPr id="0" name=""/>
        <dsp:cNvSpPr/>
      </dsp:nvSpPr>
      <dsp:spPr>
        <a:xfrm>
          <a:off x="2919750" y="398147"/>
          <a:ext cx="2654318" cy="15925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Procurou construir mais estradas e garantir a segurança. </a:t>
          </a:r>
        </a:p>
      </dsp:txBody>
      <dsp:txXfrm>
        <a:off x="2919750" y="398147"/>
        <a:ext cx="2654318" cy="1592591"/>
      </dsp:txXfrm>
    </dsp:sp>
    <dsp:sp modelId="{F994B02E-74FA-4E21-A536-C0A0B6536BA0}">
      <dsp:nvSpPr>
        <dsp:cNvPr id="0" name=""/>
        <dsp:cNvSpPr/>
      </dsp:nvSpPr>
      <dsp:spPr>
        <a:xfrm>
          <a:off x="5839501" y="398147"/>
          <a:ext cx="2654318" cy="15925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As condições favoráveis estimularam o comércio e o aumento de intercâmbio entre as várias regiões.</a:t>
          </a:r>
        </a:p>
      </dsp:txBody>
      <dsp:txXfrm>
        <a:off x="5839501" y="398147"/>
        <a:ext cx="2654318" cy="1592591"/>
      </dsp:txXfrm>
    </dsp:sp>
    <dsp:sp modelId="{9BED603A-3527-48DE-9E5C-7D5E6A7EDFDF}">
      <dsp:nvSpPr>
        <dsp:cNvPr id="0" name=""/>
        <dsp:cNvSpPr/>
      </dsp:nvSpPr>
      <dsp:spPr>
        <a:xfrm>
          <a:off x="1459875" y="2256170"/>
          <a:ext cx="2654318" cy="15925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Patrocinou artistas e escritores.  </a:t>
          </a:r>
        </a:p>
      </dsp:txBody>
      <dsp:txXfrm>
        <a:off x="1459875" y="2256170"/>
        <a:ext cx="2654318" cy="1592591"/>
      </dsp:txXfrm>
    </dsp:sp>
    <dsp:sp modelId="{71343616-A3F0-488D-9BDC-213FD0859F26}">
      <dsp:nvSpPr>
        <dsp:cNvPr id="0" name=""/>
        <dsp:cNvSpPr/>
      </dsp:nvSpPr>
      <dsp:spPr>
        <a:xfrm>
          <a:off x="4379625" y="2256170"/>
          <a:ext cx="2654318" cy="159259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Implementou amplo programa de construção de obras públicas, como teatros, templos etc. </a:t>
          </a:r>
        </a:p>
      </dsp:txBody>
      <dsp:txXfrm>
        <a:off x="4379625" y="2256170"/>
        <a:ext cx="2654318" cy="15925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0C84A-50BF-40E9-A027-2C4CB9ABC3A0}">
      <dsp:nvSpPr>
        <dsp:cNvPr id="0" name=""/>
        <dsp:cNvSpPr/>
      </dsp:nvSpPr>
      <dsp:spPr>
        <a:xfrm>
          <a:off x="0" y="297551"/>
          <a:ext cx="6900512" cy="1178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54076" rIns="53555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>
              <a:latin typeface="Roboto"/>
            </a:rPr>
            <a:t>O fim das guerras de conquista, por volta do ano 100, ocasionou a queda no número de escravos, o que gerou a crise.</a:t>
          </a:r>
        </a:p>
      </dsp:txBody>
      <dsp:txXfrm>
        <a:off x="0" y="297551"/>
        <a:ext cx="6900512" cy="1178100"/>
      </dsp:txXfrm>
    </dsp:sp>
    <dsp:sp modelId="{FE067CF2-DE3E-405C-85DB-08CFFEDBE591}">
      <dsp:nvSpPr>
        <dsp:cNvPr id="0" name=""/>
        <dsp:cNvSpPr/>
      </dsp:nvSpPr>
      <dsp:spPr>
        <a:xfrm>
          <a:off x="345025" y="46631"/>
          <a:ext cx="483035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>
              <a:latin typeface="Roboto"/>
            </a:rPr>
            <a:t>Crise do escravismo</a:t>
          </a:r>
        </a:p>
      </dsp:txBody>
      <dsp:txXfrm>
        <a:off x="369523" y="71129"/>
        <a:ext cx="4781362" cy="452844"/>
      </dsp:txXfrm>
    </dsp:sp>
    <dsp:sp modelId="{C2E09EFF-3C7C-40B8-B614-2D9D44DE91B7}">
      <dsp:nvSpPr>
        <dsp:cNvPr id="0" name=""/>
        <dsp:cNvSpPr/>
      </dsp:nvSpPr>
      <dsp:spPr>
        <a:xfrm>
          <a:off x="0" y="1818371"/>
          <a:ext cx="6900512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54076" rIns="53555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>
              <a:latin typeface="Roboto"/>
            </a:rPr>
            <a:t>O enfraquecimento do comércio e do artesanato estimulou o abandono de cidades.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700" kern="1200">
            <a:latin typeface="Roboto"/>
          </a:endParaRPr>
        </a:p>
      </dsp:txBody>
      <dsp:txXfrm>
        <a:off x="0" y="1818371"/>
        <a:ext cx="6900512" cy="1231650"/>
      </dsp:txXfrm>
    </dsp:sp>
    <dsp:sp modelId="{906FCB20-F0AF-456B-BA2D-6E5895B26556}">
      <dsp:nvSpPr>
        <dsp:cNvPr id="0" name=""/>
        <dsp:cNvSpPr/>
      </dsp:nvSpPr>
      <dsp:spPr>
        <a:xfrm>
          <a:off x="345025" y="1567451"/>
          <a:ext cx="483035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>
              <a:latin typeface="Roboto"/>
            </a:rPr>
            <a:t>Ruralização da economia</a:t>
          </a:r>
        </a:p>
      </dsp:txBody>
      <dsp:txXfrm>
        <a:off x="369523" y="1591949"/>
        <a:ext cx="4781362" cy="452844"/>
      </dsp:txXfrm>
    </dsp:sp>
    <dsp:sp modelId="{41F7568A-C74E-4C12-B515-E7E8167DD41D}">
      <dsp:nvSpPr>
        <dsp:cNvPr id="0" name=""/>
        <dsp:cNvSpPr/>
      </dsp:nvSpPr>
      <dsp:spPr>
        <a:xfrm>
          <a:off x="0" y="3392741"/>
          <a:ext cx="6900512" cy="1767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354076" rIns="53555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>
              <a:latin typeface="Roboto"/>
            </a:rPr>
            <a:t>Sem condições financeiras para proteger as fronteiras do Império, muitos governantes fizeram acordos com povos invasores.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700" kern="1200">
            <a:latin typeface="Roboto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700" kern="1200">
            <a:latin typeface="Roboto"/>
          </a:endParaRPr>
        </a:p>
      </dsp:txBody>
      <dsp:txXfrm>
        <a:off x="0" y="3392741"/>
        <a:ext cx="6900512" cy="1767150"/>
      </dsp:txXfrm>
    </dsp:sp>
    <dsp:sp modelId="{09CA743B-1FFC-4F3A-A31E-32A3EAF63BD7}">
      <dsp:nvSpPr>
        <dsp:cNvPr id="0" name=""/>
        <dsp:cNvSpPr/>
      </dsp:nvSpPr>
      <dsp:spPr>
        <a:xfrm>
          <a:off x="345025" y="3141821"/>
          <a:ext cx="483035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1" kern="1200">
              <a:latin typeface="Roboto"/>
            </a:rPr>
            <a:t>Fronteiras desprotegidas</a:t>
          </a:r>
        </a:p>
      </dsp:txBody>
      <dsp:txXfrm>
        <a:off x="369523" y="3166319"/>
        <a:ext cx="4781362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CDDF6-BAD0-EF45-89FC-66CFDEE6272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F55B6-672B-8948-872A-00609FE65F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0E3EA-6798-47EB-9432-6E52008E3ED0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6BB4-EF73-4DCA-983F-030009C8ECD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88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2752-A27F-7C4F-B074-61FD5DEF501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6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BC85-4D13-3B49-85CB-AF1ABBAE62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1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EEA-C1B2-7E46-94F7-1B7FD30D013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7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C44-05E5-424C-9FC0-662C20D2A3E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4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0BF-D5B1-9940-A572-3FA067F3F33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46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5890-4A2B-7E41-96D0-B837212312B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7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17086-E567-6747-84F5-78E2A697B39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85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58A5-F94E-6B48-81CE-C30A2DB05C1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7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2526-1704-7943-80C2-E11757866DE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3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E171-EA8A-A645-82EE-02B73524D74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34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79E2-55EB-4142-B26A-0F301CCF1F2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87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C9CA-9753-174A-8B30-53D4DC80AC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96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67"/>
          <a:stretch/>
        </p:blipFill>
        <p:spPr>
          <a:xfrm>
            <a:off x="0" y="0"/>
            <a:ext cx="940405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83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676" y="1201567"/>
            <a:ext cx="10515600" cy="857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Roma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2239348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ixaDeTexto 3"/>
          <p:cNvSpPr txBox="1"/>
          <p:nvPr/>
        </p:nvSpPr>
        <p:spPr>
          <a:xfrm>
            <a:off x="838200" y="2491359"/>
            <a:ext cx="6423991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A </a:t>
            </a:r>
            <a:r>
              <a:rPr lang="en-US" sz="3600" dirty="0" err="1"/>
              <a:t>origem</a:t>
            </a:r>
            <a:r>
              <a:rPr lang="en-US" sz="3600" dirty="0"/>
              <a:t> da </a:t>
            </a:r>
            <a:r>
              <a:rPr lang="en-US" sz="3600" dirty="0" err="1"/>
              <a:t>civilização</a:t>
            </a:r>
            <a:r>
              <a:rPr lang="en-US" sz="3600" dirty="0"/>
              <a:t> </a:t>
            </a:r>
            <a:r>
              <a:rPr lang="en-US" sz="3600" dirty="0" err="1"/>
              <a:t>romana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Monarquia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República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Sociedade</a:t>
            </a:r>
            <a:r>
              <a:rPr lang="en-US" sz="3600" dirty="0"/>
              <a:t> </a:t>
            </a:r>
            <a:r>
              <a:rPr lang="en-US" sz="3600" dirty="0" err="1"/>
              <a:t>romana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O </a:t>
            </a:r>
            <a:r>
              <a:rPr lang="en-US" sz="3600" dirty="0" err="1"/>
              <a:t>fim</a:t>
            </a:r>
            <a:r>
              <a:rPr lang="en-US" sz="3600" dirty="0"/>
              <a:t> da </a:t>
            </a:r>
            <a:r>
              <a:rPr lang="en-US" sz="3600" dirty="0" err="1"/>
              <a:t>república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Império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Crise no </a:t>
            </a:r>
            <a:r>
              <a:rPr lang="en-US" sz="3600" dirty="0" err="1"/>
              <a:t>império</a:t>
            </a:r>
            <a:r>
              <a:rPr lang="en-US" sz="3600" dirty="0"/>
              <a:t>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0FCF62B-FED4-D8CC-ADB0-F4E3DE66D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876" y="3158760"/>
            <a:ext cx="5486400" cy="3560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D1F2162-0D2C-8A82-6CB5-447BAF9BA05E}"/>
              </a:ext>
            </a:extLst>
          </p:cNvPr>
          <p:cNvSpPr txBox="1"/>
          <p:nvPr/>
        </p:nvSpPr>
        <p:spPr>
          <a:xfrm>
            <a:off x="2492869" y="6615470"/>
            <a:ext cx="3457932" cy="7231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Relevo que representa uma mulher romana e seu filho em um banquete, com criada trazendo um cesto de comida, século II.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1467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9344" y="629239"/>
            <a:ext cx="10363200" cy="951221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/>
              </a:rPr>
              <a:t>A origem da civilização romana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16411029"/>
              </p:ext>
            </p:extLst>
          </p:nvPr>
        </p:nvGraphicFramePr>
        <p:xfrm>
          <a:off x="1028787" y="3645024"/>
          <a:ext cx="1008112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007435" y="4474839"/>
            <a:ext cx="9222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Roboto"/>
              </a:rPr>
              <a:t>Os italiotas, povo agricultor, se dividiam em sete tribos:</a:t>
            </a: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4235068648"/>
              </p:ext>
            </p:extLst>
          </p:nvPr>
        </p:nvGraphicFramePr>
        <p:xfrm>
          <a:off x="2235177" y="2132855"/>
          <a:ext cx="8757367" cy="21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3962400" y="2014102"/>
            <a:ext cx="292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Roboto"/>
              </a:rPr>
              <a:t>Ano 1000 a.C.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3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502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Monarquia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9732283"/>
              </p:ext>
            </p:extLst>
          </p:nvPr>
        </p:nvGraphicFramePr>
        <p:xfrm>
          <a:off x="631452" y="2457450"/>
          <a:ext cx="11027019" cy="4095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199456" y="1412776"/>
            <a:ext cx="97930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Roboto"/>
              </a:rPr>
              <a:t>Quando a cidade de Roma foi fundada, ela passou a ser governada por um rei. No entanto, a monarquia em Roma não era hereditária.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16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0987" y="661737"/>
            <a:ext cx="10515600" cy="918719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República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36881" y="1979849"/>
            <a:ext cx="3344733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200" dirty="0">
                <a:latin typeface="Roboto"/>
              </a:rPr>
              <a:t>A Monarquia vigorou em Roma até 509 a.C.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200" dirty="0">
                <a:latin typeface="Roboto"/>
              </a:rPr>
              <a:t>Nessa época, grupos de patrícios se revoltaram contra o rei etrusco Tarquínio II (535-496 a.C.).</a:t>
            </a:r>
          </a:p>
          <a:p>
            <a:endParaRPr lang="pt-BR" sz="2400" dirty="0">
              <a:latin typeface="Roboto"/>
            </a:endParaRPr>
          </a:p>
          <a:p>
            <a:endParaRPr lang="pt-BR" sz="24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819298793"/>
              </p:ext>
            </p:extLst>
          </p:nvPr>
        </p:nvGraphicFramePr>
        <p:xfrm>
          <a:off x="3829050" y="2574777"/>
          <a:ext cx="8026069" cy="3461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311906" y="1819265"/>
            <a:ext cx="566462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b="1" dirty="0">
                <a:latin typeface="Roboto"/>
              </a:rPr>
              <a:t>As principais instituições do período republicano: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171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63550"/>
            <a:ext cx="10515600" cy="1047652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Sociedade romana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97536803"/>
              </p:ext>
            </p:extLst>
          </p:nvPr>
        </p:nvGraphicFramePr>
        <p:xfrm>
          <a:off x="2482652" y="1412777"/>
          <a:ext cx="10273141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19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392" y="620688"/>
            <a:ext cx="10972800" cy="792088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latin typeface="Roboto"/>
              </a:rPr>
              <a:t>O fim da República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545470000"/>
              </p:ext>
            </p:extLst>
          </p:nvPr>
        </p:nvGraphicFramePr>
        <p:xfrm>
          <a:off x="4132429" y="2773161"/>
          <a:ext cx="7463763" cy="3280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79839" y="2059107"/>
            <a:ext cx="5856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Roboto"/>
              </a:rPr>
              <a:t>Os dois triunviratos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95808" y="2059107"/>
            <a:ext cx="33352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Roboto"/>
              </a:rPr>
              <a:t>Crise da República: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>
                <a:latin typeface="Roboto"/>
              </a:rPr>
              <a:t>Guerra civil entre patrícios e plebeus (século II a. C.).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>
                <a:latin typeface="Roboto"/>
              </a:rPr>
              <a:t>Revoltas de escravos.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989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Império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11424" y="1284073"/>
            <a:ext cx="1084242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/>
              </a:rPr>
              <a:t>Otávio centralizou o poder em suas mãos e recebeu o título de Augusto, pessoa sagrada.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/>
              </a:rPr>
              <a:t>Seu governo proporcionou um período de tranquilidade interna e prosperidade, denominado </a:t>
            </a:r>
            <a:r>
              <a:rPr lang="pt-BR" sz="1900" i="1" dirty="0">
                <a:latin typeface="Roboto"/>
              </a:rPr>
              <a:t>Pax </a:t>
            </a:r>
            <a:r>
              <a:rPr lang="pt-BR" sz="1900" dirty="0">
                <a:latin typeface="Roboto"/>
              </a:rPr>
              <a:t>Romana. 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937717615"/>
              </p:ext>
            </p:extLst>
          </p:nvPr>
        </p:nvGraphicFramePr>
        <p:xfrm>
          <a:off x="1333500" y="2098650"/>
          <a:ext cx="8493820" cy="4246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nto dobrado 6"/>
          <p:cNvSpPr/>
          <p:nvPr/>
        </p:nvSpPr>
        <p:spPr>
          <a:xfrm>
            <a:off x="8591550" y="4393314"/>
            <a:ext cx="3412016" cy="195224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8780242" y="4444440"/>
            <a:ext cx="32418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latin typeface="Roboto"/>
              </a:rPr>
              <a:t>Em 117, o Império Romano atingiu sua máxima expansão, abrangendo territórios europeus, africanos e do Oriente Próximo.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8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9148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00" y="1202798"/>
            <a:ext cx="3418659" cy="5583148"/>
          </a:xfrm>
        </p:spPr>
        <p:txBody>
          <a:bodyPr anchor="ctr">
            <a:normAutofit/>
          </a:bodyPr>
          <a:lstStyle/>
          <a:p>
            <a:r>
              <a:rPr lang="pt-BR" sz="5400" b="1">
                <a:latin typeface="Roboto"/>
              </a:rPr>
              <a:t>Crise no Império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4024694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9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0250950"/>
              </p:ext>
            </p:extLst>
          </p:nvPr>
        </p:nvGraphicFramePr>
        <p:xfrm>
          <a:off x="4656488" y="1136888"/>
          <a:ext cx="6900512" cy="520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3823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A2A71-AF13-46B2-90CD-632A76048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A7541D-AF66-4AA5-A0C3-12259CAE4A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D7522A-3A81-40EA-9BDD-BB26F11DC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596</Words>
  <Application>Microsoft Office PowerPoint</Application>
  <PresentationFormat>Widescreen</PresentationFormat>
  <Paragraphs>81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Wingdings</vt:lpstr>
      <vt:lpstr>Tema do Office</vt:lpstr>
      <vt:lpstr>Apresentação do PowerPoint</vt:lpstr>
      <vt:lpstr>Roma</vt:lpstr>
      <vt:lpstr>A origem da civilização romana</vt:lpstr>
      <vt:lpstr>Monarquia</vt:lpstr>
      <vt:lpstr>República</vt:lpstr>
      <vt:lpstr>Sociedade romana</vt:lpstr>
      <vt:lpstr>O fim da República</vt:lpstr>
      <vt:lpstr>Império</vt:lpstr>
      <vt:lpstr>Crise no Império </vt:lpstr>
    </vt:vector>
  </TitlesOfParts>
  <Company>FFLCH/USP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 e História</dc:title>
  <dc:creator>Jaqueline Martinho dos Santos</dc:creator>
  <cp:lastModifiedBy> </cp:lastModifiedBy>
  <cp:revision>341</cp:revision>
  <dcterms:created xsi:type="dcterms:W3CDTF">2019-03-11T19:00:03Z</dcterms:created>
  <dcterms:modified xsi:type="dcterms:W3CDTF">2023-06-22T11:50:04Z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