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46" r:id="rId5"/>
    <p:sldId id="354" r:id="rId6"/>
    <p:sldId id="309" r:id="rId7"/>
    <p:sldId id="301" r:id="rId8"/>
    <p:sldId id="303" r:id="rId9"/>
    <p:sldId id="310" r:id="rId10"/>
    <p:sldId id="311" r:id="rId11"/>
    <p:sldId id="31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78" clrIdx="0"/>
  <p:cmAuthor id="2" name="Lilian Semenichin Nogueira" initials="LSN" lastIdx="5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10CAA-6B83-3A48-2E06-CE7ACA9F8033}" v="1" dt="2023-05-05T18:37:42.139"/>
    <p1510:client id="{47759080-19BF-42BF-9783-DD37AB676A89}" v="128" dt="2019-07-05T03:21:16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35" autoAdjust="0"/>
    <p:restoredTop sz="80253" autoAdjust="0"/>
  </p:normalViewPr>
  <p:slideViewPr>
    <p:cSldViewPr snapToGrid="0">
      <p:cViewPr varScale="1">
        <p:scale>
          <a:sx n="72" d="100"/>
          <a:sy n="72" d="100"/>
        </p:scale>
        <p:origin x="32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34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206212-0147-4131-9398-9D0E04956549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8CD16AD9-7E2E-49A1-8EC7-D838A9C8763F}">
      <dgm:prSet phldrT="[Texto]"/>
      <dgm:spPr/>
      <dgm:t>
        <a:bodyPr/>
        <a:lstStyle/>
        <a:p>
          <a:r>
            <a:rPr lang="pt-BR">
              <a:latin typeface="Roboto"/>
            </a:rPr>
            <a:t>Começou a se formar por volta do século     IX a.C.</a:t>
          </a:r>
        </a:p>
      </dgm:t>
    </dgm:pt>
    <dgm:pt modelId="{54592D66-B081-4862-935E-8E9923CFAC18}" type="parTrans" cxnId="{083AA6F1-DF59-46CE-92D3-5E9CDA8423BA}">
      <dgm:prSet/>
      <dgm:spPr/>
      <dgm:t>
        <a:bodyPr/>
        <a:lstStyle/>
        <a:p>
          <a:endParaRPr lang="pt-BR" sz="2200"/>
        </a:p>
      </dgm:t>
    </dgm:pt>
    <dgm:pt modelId="{D8D72B8B-EC93-4DA1-875A-4A01C6C1154A}" type="sibTrans" cxnId="{083AA6F1-DF59-46CE-92D3-5E9CDA8423BA}">
      <dgm:prSet/>
      <dgm:spPr/>
      <dgm:t>
        <a:bodyPr/>
        <a:lstStyle/>
        <a:p>
          <a:endParaRPr lang="pt-BR"/>
        </a:p>
      </dgm:t>
    </dgm:pt>
    <dgm:pt modelId="{D53A9A8A-482A-409C-B0A5-406660E7A130}">
      <dgm:prSet phldrT="[Texto]"/>
      <dgm:spPr/>
      <dgm:t>
        <a:bodyPr/>
        <a:lstStyle/>
        <a:p>
          <a:r>
            <a:rPr lang="pt-BR" dirty="0">
              <a:latin typeface="Roboto"/>
            </a:rPr>
            <a:t>Ocupou áreas que hoje correspondem aos países: Nigéria, Níger, Mali, entre outros. </a:t>
          </a:r>
        </a:p>
      </dgm:t>
    </dgm:pt>
    <dgm:pt modelId="{811EDEA4-DCE1-4080-93FE-A41ED7C6D224}" type="parTrans" cxnId="{B9A81585-6CF8-44EE-B096-D9AA6A2A6552}">
      <dgm:prSet/>
      <dgm:spPr/>
      <dgm:t>
        <a:bodyPr/>
        <a:lstStyle/>
        <a:p>
          <a:endParaRPr lang="pt-BR" sz="2200"/>
        </a:p>
      </dgm:t>
    </dgm:pt>
    <dgm:pt modelId="{784335E8-8141-4382-BCF5-E959AA651DEE}" type="sibTrans" cxnId="{B9A81585-6CF8-44EE-B096-D9AA6A2A6552}">
      <dgm:prSet/>
      <dgm:spPr/>
      <dgm:t>
        <a:bodyPr/>
        <a:lstStyle/>
        <a:p>
          <a:endParaRPr lang="pt-BR"/>
        </a:p>
      </dgm:t>
    </dgm:pt>
    <dgm:pt modelId="{FD52B4C1-C380-476F-886F-8009B2B822F9}">
      <dgm:prSet phldrT="[Texto]"/>
      <dgm:spPr/>
      <dgm:t>
        <a:bodyPr/>
        <a:lstStyle/>
        <a:p>
          <a:r>
            <a:rPr lang="pt-BR" dirty="0">
              <a:latin typeface="Roboto"/>
            </a:rPr>
            <a:t>A região onde viviam os </a:t>
          </a:r>
          <a:r>
            <a:rPr lang="pt-BR" dirty="0" err="1">
              <a:latin typeface="Roboto"/>
            </a:rPr>
            <a:t>noks</a:t>
          </a:r>
          <a:r>
            <a:rPr lang="pt-BR" dirty="0">
              <a:latin typeface="Roboto"/>
            </a:rPr>
            <a:t> era rica em minério de ferro.  </a:t>
          </a:r>
        </a:p>
      </dgm:t>
    </dgm:pt>
    <dgm:pt modelId="{9CCBD6FD-0302-4F79-A9AC-830CA439F089}" type="parTrans" cxnId="{372DED82-97F6-42F0-A6C8-5423AF238A34}">
      <dgm:prSet/>
      <dgm:spPr/>
      <dgm:t>
        <a:bodyPr/>
        <a:lstStyle/>
        <a:p>
          <a:endParaRPr lang="pt-BR" sz="2200"/>
        </a:p>
      </dgm:t>
    </dgm:pt>
    <dgm:pt modelId="{16111D6D-73F5-4714-873E-F3803AE97749}" type="sibTrans" cxnId="{372DED82-97F6-42F0-A6C8-5423AF238A34}">
      <dgm:prSet/>
      <dgm:spPr/>
      <dgm:t>
        <a:bodyPr/>
        <a:lstStyle/>
        <a:p>
          <a:endParaRPr lang="pt-BR"/>
        </a:p>
      </dgm:t>
    </dgm:pt>
    <dgm:pt modelId="{5542E3C2-31B6-4A98-BB66-5EF1D77DDD1B}">
      <dgm:prSet phldrT="[Texto]"/>
      <dgm:spPr/>
      <dgm:t>
        <a:bodyPr/>
        <a:lstStyle/>
        <a:p>
          <a:r>
            <a:rPr lang="pt-BR">
              <a:latin typeface="Roboto"/>
            </a:rPr>
            <a:t>Essa civilização desapareceu por volta do ano 200.</a:t>
          </a:r>
        </a:p>
      </dgm:t>
    </dgm:pt>
    <dgm:pt modelId="{19F20A88-8190-41E6-A78E-82BB801AC564}" type="parTrans" cxnId="{D757CD61-598F-486C-930A-D7FF7BD62231}">
      <dgm:prSet/>
      <dgm:spPr/>
      <dgm:t>
        <a:bodyPr/>
        <a:lstStyle/>
        <a:p>
          <a:endParaRPr lang="pt-BR" sz="2200"/>
        </a:p>
      </dgm:t>
    </dgm:pt>
    <dgm:pt modelId="{6848A5E9-23D4-412B-ABC5-718DB59D3F57}" type="sibTrans" cxnId="{D757CD61-598F-486C-930A-D7FF7BD62231}">
      <dgm:prSet/>
      <dgm:spPr/>
      <dgm:t>
        <a:bodyPr/>
        <a:lstStyle/>
        <a:p>
          <a:endParaRPr lang="pt-BR"/>
        </a:p>
      </dgm:t>
    </dgm:pt>
    <dgm:pt modelId="{4BBB9900-8FFB-4759-89DE-29F9407C1861}">
      <dgm:prSet phldrT="[Texto]"/>
      <dgm:spPr/>
      <dgm:t>
        <a:bodyPr/>
        <a:lstStyle/>
        <a:p>
          <a:r>
            <a:rPr lang="pt-BR">
              <a:latin typeface="Roboto"/>
            </a:rPr>
            <a:t>Acredita-se que os noks tenham sido os ancestrais da cultura iorubá. </a:t>
          </a:r>
        </a:p>
      </dgm:t>
    </dgm:pt>
    <dgm:pt modelId="{61E6231D-9F56-4432-B9AE-F3CAD6E97F2D}" type="parTrans" cxnId="{BA9F7F54-33C4-48CA-8E6A-A647C2BE3AA6}">
      <dgm:prSet/>
      <dgm:spPr/>
      <dgm:t>
        <a:bodyPr/>
        <a:lstStyle/>
        <a:p>
          <a:endParaRPr lang="pt-BR" sz="2200"/>
        </a:p>
      </dgm:t>
    </dgm:pt>
    <dgm:pt modelId="{D89D18E1-7C29-4059-95FD-16FD8D99F2DD}" type="sibTrans" cxnId="{BA9F7F54-33C4-48CA-8E6A-A647C2BE3AA6}">
      <dgm:prSet/>
      <dgm:spPr/>
      <dgm:t>
        <a:bodyPr/>
        <a:lstStyle/>
        <a:p>
          <a:endParaRPr lang="pt-BR"/>
        </a:p>
      </dgm:t>
    </dgm:pt>
    <dgm:pt modelId="{8F73CB6F-1874-455A-BCE6-BE7673F6F3CD}" type="pres">
      <dgm:prSet presAssocID="{73206212-0147-4131-9398-9D0E04956549}" presName="vert0" presStyleCnt="0">
        <dgm:presLayoutVars>
          <dgm:dir/>
          <dgm:animOne val="branch"/>
          <dgm:animLvl val="lvl"/>
        </dgm:presLayoutVars>
      </dgm:prSet>
      <dgm:spPr/>
    </dgm:pt>
    <dgm:pt modelId="{7585FFDF-826D-45F1-AB71-0116C1EFB509}" type="pres">
      <dgm:prSet presAssocID="{8CD16AD9-7E2E-49A1-8EC7-D838A9C8763F}" presName="thickLine" presStyleLbl="alignNode1" presStyleIdx="0" presStyleCnt="5"/>
      <dgm:spPr/>
    </dgm:pt>
    <dgm:pt modelId="{D581C914-913D-4AAC-B191-10A803C94C5F}" type="pres">
      <dgm:prSet presAssocID="{8CD16AD9-7E2E-49A1-8EC7-D838A9C8763F}" presName="horz1" presStyleCnt="0"/>
      <dgm:spPr/>
    </dgm:pt>
    <dgm:pt modelId="{6B5351FB-DCA8-482A-8479-C95F4E4902C1}" type="pres">
      <dgm:prSet presAssocID="{8CD16AD9-7E2E-49A1-8EC7-D838A9C8763F}" presName="tx1" presStyleLbl="revTx" presStyleIdx="0" presStyleCnt="5"/>
      <dgm:spPr/>
    </dgm:pt>
    <dgm:pt modelId="{1A8A4FEC-3841-4CD2-BE96-DE69EDE688BA}" type="pres">
      <dgm:prSet presAssocID="{8CD16AD9-7E2E-49A1-8EC7-D838A9C8763F}" presName="vert1" presStyleCnt="0"/>
      <dgm:spPr/>
    </dgm:pt>
    <dgm:pt modelId="{D7568AEF-C9CF-409E-B891-55C67947E7DC}" type="pres">
      <dgm:prSet presAssocID="{D53A9A8A-482A-409C-B0A5-406660E7A130}" presName="thickLine" presStyleLbl="alignNode1" presStyleIdx="1" presStyleCnt="5"/>
      <dgm:spPr/>
    </dgm:pt>
    <dgm:pt modelId="{A8B08663-4B08-4174-892D-89392F21BEBC}" type="pres">
      <dgm:prSet presAssocID="{D53A9A8A-482A-409C-B0A5-406660E7A130}" presName="horz1" presStyleCnt="0"/>
      <dgm:spPr/>
    </dgm:pt>
    <dgm:pt modelId="{08860591-C5FF-473E-BB46-02687966FC77}" type="pres">
      <dgm:prSet presAssocID="{D53A9A8A-482A-409C-B0A5-406660E7A130}" presName="tx1" presStyleLbl="revTx" presStyleIdx="1" presStyleCnt="5"/>
      <dgm:spPr/>
    </dgm:pt>
    <dgm:pt modelId="{C0BE1848-4D1A-4661-807E-607FCAB8C494}" type="pres">
      <dgm:prSet presAssocID="{D53A9A8A-482A-409C-B0A5-406660E7A130}" presName="vert1" presStyleCnt="0"/>
      <dgm:spPr/>
    </dgm:pt>
    <dgm:pt modelId="{36360F80-89A0-4EEF-B9E9-67C50BADAD5D}" type="pres">
      <dgm:prSet presAssocID="{FD52B4C1-C380-476F-886F-8009B2B822F9}" presName="thickLine" presStyleLbl="alignNode1" presStyleIdx="2" presStyleCnt="5"/>
      <dgm:spPr/>
    </dgm:pt>
    <dgm:pt modelId="{A6BF91BB-4BF6-448E-8401-C8E7B2848473}" type="pres">
      <dgm:prSet presAssocID="{FD52B4C1-C380-476F-886F-8009B2B822F9}" presName="horz1" presStyleCnt="0"/>
      <dgm:spPr/>
    </dgm:pt>
    <dgm:pt modelId="{E4936614-4B1D-4417-9F98-A05DF3C0ABDE}" type="pres">
      <dgm:prSet presAssocID="{FD52B4C1-C380-476F-886F-8009B2B822F9}" presName="tx1" presStyleLbl="revTx" presStyleIdx="2" presStyleCnt="5"/>
      <dgm:spPr/>
    </dgm:pt>
    <dgm:pt modelId="{24A55022-6273-44BD-AD18-13B06E87FA03}" type="pres">
      <dgm:prSet presAssocID="{FD52B4C1-C380-476F-886F-8009B2B822F9}" presName="vert1" presStyleCnt="0"/>
      <dgm:spPr/>
    </dgm:pt>
    <dgm:pt modelId="{FC7556B1-A47C-494B-A22B-28AA9D2FE563}" type="pres">
      <dgm:prSet presAssocID="{5542E3C2-31B6-4A98-BB66-5EF1D77DDD1B}" presName="thickLine" presStyleLbl="alignNode1" presStyleIdx="3" presStyleCnt="5"/>
      <dgm:spPr/>
    </dgm:pt>
    <dgm:pt modelId="{FAF86886-7C73-49DB-AAA3-AE22A02F3A5D}" type="pres">
      <dgm:prSet presAssocID="{5542E3C2-31B6-4A98-BB66-5EF1D77DDD1B}" presName="horz1" presStyleCnt="0"/>
      <dgm:spPr/>
    </dgm:pt>
    <dgm:pt modelId="{22E5446F-8148-4392-82B2-523D7DDFFCB4}" type="pres">
      <dgm:prSet presAssocID="{5542E3C2-31B6-4A98-BB66-5EF1D77DDD1B}" presName="tx1" presStyleLbl="revTx" presStyleIdx="3" presStyleCnt="5"/>
      <dgm:spPr/>
    </dgm:pt>
    <dgm:pt modelId="{A0C7BEC9-1FCC-43C6-AC72-A0350102B034}" type="pres">
      <dgm:prSet presAssocID="{5542E3C2-31B6-4A98-BB66-5EF1D77DDD1B}" presName="vert1" presStyleCnt="0"/>
      <dgm:spPr/>
    </dgm:pt>
    <dgm:pt modelId="{0E48B045-BDD1-4246-9446-A026FA9E8AE0}" type="pres">
      <dgm:prSet presAssocID="{4BBB9900-8FFB-4759-89DE-29F9407C1861}" presName="thickLine" presStyleLbl="alignNode1" presStyleIdx="4" presStyleCnt="5"/>
      <dgm:spPr/>
    </dgm:pt>
    <dgm:pt modelId="{4370B5FF-34C7-4895-8709-F8EF5915E366}" type="pres">
      <dgm:prSet presAssocID="{4BBB9900-8FFB-4759-89DE-29F9407C1861}" presName="horz1" presStyleCnt="0"/>
      <dgm:spPr/>
    </dgm:pt>
    <dgm:pt modelId="{B2A0C442-78F2-4C02-AA61-795A5C985CE1}" type="pres">
      <dgm:prSet presAssocID="{4BBB9900-8FFB-4759-89DE-29F9407C1861}" presName="tx1" presStyleLbl="revTx" presStyleIdx="4" presStyleCnt="5"/>
      <dgm:spPr/>
    </dgm:pt>
    <dgm:pt modelId="{AC37BA61-7B1B-4AAE-8972-DC6917108994}" type="pres">
      <dgm:prSet presAssocID="{4BBB9900-8FFB-4759-89DE-29F9407C1861}" presName="vert1" presStyleCnt="0"/>
      <dgm:spPr/>
    </dgm:pt>
  </dgm:ptLst>
  <dgm:cxnLst>
    <dgm:cxn modelId="{D9D2C93D-5A26-498B-8626-EEFF3DF56030}" type="presOf" srcId="{D53A9A8A-482A-409C-B0A5-406660E7A130}" destId="{08860591-C5FF-473E-BB46-02687966FC77}" srcOrd="0" destOrd="0" presId="urn:microsoft.com/office/officeart/2008/layout/LinedList"/>
    <dgm:cxn modelId="{D757CD61-598F-486C-930A-D7FF7BD62231}" srcId="{73206212-0147-4131-9398-9D0E04956549}" destId="{5542E3C2-31B6-4A98-BB66-5EF1D77DDD1B}" srcOrd="3" destOrd="0" parTransId="{19F20A88-8190-41E6-A78E-82BB801AC564}" sibTransId="{6848A5E9-23D4-412B-ABC5-718DB59D3F57}"/>
    <dgm:cxn modelId="{EDAB5565-2BC6-4FCE-8E05-E639D1623F53}" type="presOf" srcId="{8CD16AD9-7E2E-49A1-8EC7-D838A9C8763F}" destId="{6B5351FB-DCA8-482A-8479-C95F4E4902C1}" srcOrd="0" destOrd="0" presId="urn:microsoft.com/office/officeart/2008/layout/LinedList"/>
    <dgm:cxn modelId="{A0BE2C6B-6340-447F-8AE8-48AECB7D4CD4}" type="presOf" srcId="{73206212-0147-4131-9398-9D0E04956549}" destId="{8F73CB6F-1874-455A-BCE6-BE7673F6F3CD}" srcOrd="0" destOrd="0" presId="urn:microsoft.com/office/officeart/2008/layout/LinedList"/>
    <dgm:cxn modelId="{BA9F7F54-33C4-48CA-8E6A-A647C2BE3AA6}" srcId="{73206212-0147-4131-9398-9D0E04956549}" destId="{4BBB9900-8FFB-4759-89DE-29F9407C1861}" srcOrd="4" destOrd="0" parTransId="{61E6231D-9F56-4432-B9AE-F3CAD6E97F2D}" sibTransId="{D89D18E1-7C29-4059-95FD-16FD8D99F2DD}"/>
    <dgm:cxn modelId="{372DED82-97F6-42F0-A6C8-5423AF238A34}" srcId="{73206212-0147-4131-9398-9D0E04956549}" destId="{FD52B4C1-C380-476F-886F-8009B2B822F9}" srcOrd="2" destOrd="0" parTransId="{9CCBD6FD-0302-4F79-A9AC-830CA439F089}" sibTransId="{16111D6D-73F5-4714-873E-F3803AE97749}"/>
    <dgm:cxn modelId="{B9A81585-6CF8-44EE-B096-D9AA6A2A6552}" srcId="{73206212-0147-4131-9398-9D0E04956549}" destId="{D53A9A8A-482A-409C-B0A5-406660E7A130}" srcOrd="1" destOrd="0" parTransId="{811EDEA4-DCE1-4080-93FE-A41ED7C6D224}" sibTransId="{784335E8-8141-4382-BCF5-E959AA651DEE}"/>
    <dgm:cxn modelId="{B444AF85-BE42-4424-91B9-ED1E970FA10E}" type="presOf" srcId="{5542E3C2-31B6-4A98-BB66-5EF1D77DDD1B}" destId="{22E5446F-8148-4392-82B2-523D7DDFFCB4}" srcOrd="0" destOrd="0" presId="urn:microsoft.com/office/officeart/2008/layout/LinedList"/>
    <dgm:cxn modelId="{CEA5B9A6-FBD7-4259-B3AB-44178FFC04A3}" type="presOf" srcId="{4BBB9900-8FFB-4759-89DE-29F9407C1861}" destId="{B2A0C442-78F2-4C02-AA61-795A5C985CE1}" srcOrd="0" destOrd="0" presId="urn:microsoft.com/office/officeart/2008/layout/LinedList"/>
    <dgm:cxn modelId="{A214A2B9-ECC0-4909-B389-538F6C71B2F6}" type="presOf" srcId="{FD52B4C1-C380-476F-886F-8009B2B822F9}" destId="{E4936614-4B1D-4417-9F98-A05DF3C0ABDE}" srcOrd="0" destOrd="0" presId="urn:microsoft.com/office/officeart/2008/layout/LinedList"/>
    <dgm:cxn modelId="{083AA6F1-DF59-46CE-92D3-5E9CDA8423BA}" srcId="{73206212-0147-4131-9398-9D0E04956549}" destId="{8CD16AD9-7E2E-49A1-8EC7-D838A9C8763F}" srcOrd="0" destOrd="0" parTransId="{54592D66-B081-4862-935E-8E9923CFAC18}" sibTransId="{D8D72B8B-EC93-4DA1-875A-4A01C6C1154A}"/>
    <dgm:cxn modelId="{B4FDEE07-D173-4503-A2C0-0DD5E41DB9C7}" type="presParOf" srcId="{8F73CB6F-1874-455A-BCE6-BE7673F6F3CD}" destId="{7585FFDF-826D-45F1-AB71-0116C1EFB509}" srcOrd="0" destOrd="0" presId="urn:microsoft.com/office/officeart/2008/layout/LinedList"/>
    <dgm:cxn modelId="{3ABABD4C-A533-423F-AC85-7B898FF13949}" type="presParOf" srcId="{8F73CB6F-1874-455A-BCE6-BE7673F6F3CD}" destId="{D581C914-913D-4AAC-B191-10A803C94C5F}" srcOrd="1" destOrd="0" presId="urn:microsoft.com/office/officeart/2008/layout/LinedList"/>
    <dgm:cxn modelId="{FC3803C8-EABE-4000-AECB-C37BE4EAB7CC}" type="presParOf" srcId="{D581C914-913D-4AAC-B191-10A803C94C5F}" destId="{6B5351FB-DCA8-482A-8479-C95F4E4902C1}" srcOrd="0" destOrd="0" presId="urn:microsoft.com/office/officeart/2008/layout/LinedList"/>
    <dgm:cxn modelId="{CEC36BB5-9337-4910-88A8-662760229E39}" type="presParOf" srcId="{D581C914-913D-4AAC-B191-10A803C94C5F}" destId="{1A8A4FEC-3841-4CD2-BE96-DE69EDE688BA}" srcOrd="1" destOrd="0" presId="urn:microsoft.com/office/officeart/2008/layout/LinedList"/>
    <dgm:cxn modelId="{783DE57A-197B-4525-BC07-CE6CEFF43158}" type="presParOf" srcId="{8F73CB6F-1874-455A-BCE6-BE7673F6F3CD}" destId="{D7568AEF-C9CF-409E-B891-55C67947E7DC}" srcOrd="2" destOrd="0" presId="urn:microsoft.com/office/officeart/2008/layout/LinedList"/>
    <dgm:cxn modelId="{7B647E1B-F186-426D-9F7D-0BCF6C66A310}" type="presParOf" srcId="{8F73CB6F-1874-455A-BCE6-BE7673F6F3CD}" destId="{A8B08663-4B08-4174-892D-89392F21BEBC}" srcOrd="3" destOrd="0" presId="urn:microsoft.com/office/officeart/2008/layout/LinedList"/>
    <dgm:cxn modelId="{A279FCBE-3540-46F2-B5CC-38D580E5D433}" type="presParOf" srcId="{A8B08663-4B08-4174-892D-89392F21BEBC}" destId="{08860591-C5FF-473E-BB46-02687966FC77}" srcOrd="0" destOrd="0" presId="urn:microsoft.com/office/officeart/2008/layout/LinedList"/>
    <dgm:cxn modelId="{18218B57-ED42-45E9-B39B-50C2A2C5A799}" type="presParOf" srcId="{A8B08663-4B08-4174-892D-89392F21BEBC}" destId="{C0BE1848-4D1A-4661-807E-607FCAB8C494}" srcOrd="1" destOrd="0" presId="urn:microsoft.com/office/officeart/2008/layout/LinedList"/>
    <dgm:cxn modelId="{29D3A94B-60D2-4050-B5A7-CCA77DFC926A}" type="presParOf" srcId="{8F73CB6F-1874-455A-BCE6-BE7673F6F3CD}" destId="{36360F80-89A0-4EEF-B9E9-67C50BADAD5D}" srcOrd="4" destOrd="0" presId="urn:microsoft.com/office/officeart/2008/layout/LinedList"/>
    <dgm:cxn modelId="{53563F81-45FF-4025-8037-C236E48E82C6}" type="presParOf" srcId="{8F73CB6F-1874-455A-BCE6-BE7673F6F3CD}" destId="{A6BF91BB-4BF6-448E-8401-C8E7B2848473}" srcOrd="5" destOrd="0" presId="urn:microsoft.com/office/officeart/2008/layout/LinedList"/>
    <dgm:cxn modelId="{E7EACCF6-45ED-486E-98FE-6B63793DCA05}" type="presParOf" srcId="{A6BF91BB-4BF6-448E-8401-C8E7B2848473}" destId="{E4936614-4B1D-4417-9F98-A05DF3C0ABDE}" srcOrd="0" destOrd="0" presId="urn:microsoft.com/office/officeart/2008/layout/LinedList"/>
    <dgm:cxn modelId="{3B41C7E8-D7AC-4DE4-BA4E-20942ACBDE3D}" type="presParOf" srcId="{A6BF91BB-4BF6-448E-8401-C8E7B2848473}" destId="{24A55022-6273-44BD-AD18-13B06E87FA03}" srcOrd="1" destOrd="0" presId="urn:microsoft.com/office/officeart/2008/layout/LinedList"/>
    <dgm:cxn modelId="{15CC0B8E-5809-4F53-A851-BE0803B45E21}" type="presParOf" srcId="{8F73CB6F-1874-455A-BCE6-BE7673F6F3CD}" destId="{FC7556B1-A47C-494B-A22B-28AA9D2FE563}" srcOrd="6" destOrd="0" presId="urn:microsoft.com/office/officeart/2008/layout/LinedList"/>
    <dgm:cxn modelId="{5644DF13-BB54-40B0-B830-C447EC773C2C}" type="presParOf" srcId="{8F73CB6F-1874-455A-BCE6-BE7673F6F3CD}" destId="{FAF86886-7C73-49DB-AAA3-AE22A02F3A5D}" srcOrd="7" destOrd="0" presId="urn:microsoft.com/office/officeart/2008/layout/LinedList"/>
    <dgm:cxn modelId="{C4B89554-89BA-4222-8839-353699BA22A1}" type="presParOf" srcId="{FAF86886-7C73-49DB-AAA3-AE22A02F3A5D}" destId="{22E5446F-8148-4392-82B2-523D7DDFFCB4}" srcOrd="0" destOrd="0" presId="urn:microsoft.com/office/officeart/2008/layout/LinedList"/>
    <dgm:cxn modelId="{3A9C3EF3-09BD-403D-B903-04C0575022A5}" type="presParOf" srcId="{FAF86886-7C73-49DB-AAA3-AE22A02F3A5D}" destId="{A0C7BEC9-1FCC-43C6-AC72-A0350102B034}" srcOrd="1" destOrd="0" presId="urn:microsoft.com/office/officeart/2008/layout/LinedList"/>
    <dgm:cxn modelId="{9C5C0254-0372-452D-9C90-0ECD433892C2}" type="presParOf" srcId="{8F73CB6F-1874-455A-BCE6-BE7673F6F3CD}" destId="{0E48B045-BDD1-4246-9446-A026FA9E8AE0}" srcOrd="8" destOrd="0" presId="urn:microsoft.com/office/officeart/2008/layout/LinedList"/>
    <dgm:cxn modelId="{A956E867-4F25-42F9-AEC5-B5CA361640C0}" type="presParOf" srcId="{8F73CB6F-1874-455A-BCE6-BE7673F6F3CD}" destId="{4370B5FF-34C7-4895-8709-F8EF5915E366}" srcOrd="9" destOrd="0" presId="urn:microsoft.com/office/officeart/2008/layout/LinedList"/>
    <dgm:cxn modelId="{DD83C17F-1392-40B8-926F-970BE7851128}" type="presParOf" srcId="{4370B5FF-34C7-4895-8709-F8EF5915E366}" destId="{B2A0C442-78F2-4C02-AA61-795A5C985CE1}" srcOrd="0" destOrd="0" presId="urn:microsoft.com/office/officeart/2008/layout/LinedList"/>
    <dgm:cxn modelId="{8A0B968C-BC25-4A1A-9FF2-A78DEFF32D62}" type="presParOf" srcId="{4370B5FF-34C7-4895-8709-F8EF5915E366}" destId="{AC37BA61-7B1B-4AAE-8972-DC691710899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27EC15-7BAC-447F-938E-F101DC87754B}" type="doc">
      <dgm:prSet loTypeId="urn:microsoft.com/office/officeart/2008/layout/VerticalCurvedLis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D2FDEA9F-31E8-4297-8FE2-9FFDFFD7C395}">
      <dgm:prSet phldrT="[Texto]"/>
      <dgm:spPr/>
      <dgm:t>
        <a:bodyPr/>
        <a:lstStyle/>
        <a:p>
          <a:r>
            <a:rPr lang="pt-BR">
              <a:latin typeface="Roboto"/>
            </a:rPr>
            <a:t>Localizava-se ao sul do Egito, região conhecida como Núbia, onde hoje fica o Sudão. </a:t>
          </a:r>
        </a:p>
      </dgm:t>
    </dgm:pt>
    <dgm:pt modelId="{D486FD5B-24FF-432E-BC66-E9608B4D8254}" type="parTrans" cxnId="{75B8F1B1-B5A9-48EA-AD56-5C1327BA8CD0}">
      <dgm:prSet/>
      <dgm:spPr/>
      <dgm:t>
        <a:bodyPr/>
        <a:lstStyle/>
        <a:p>
          <a:endParaRPr lang="pt-BR" sz="2400"/>
        </a:p>
      </dgm:t>
    </dgm:pt>
    <dgm:pt modelId="{712EBF68-81E2-4ED3-920B-58B578C78122}" type="sibTrans" cxnId="{75B8F1B1-B5A9-48EA-AD56-5C1327BA8CD0}">
      <dgm:prSet/>
      <dgm:spPr/>
      <dgm:t>
        <a:bodyPr/>
        <a:lstStyle/>
        <a:p>
          <a:endParaRPr lang="pt-BR"/>
        </a:p>
      </dgm:t>
    </dgm:pt>
    <dgm:pt modelId="{D365721E-7DAD-47CE-9098-556032717038}">
      <dgm:prSet phldrT="[Texto]"/>
      <dgm:spPr/>
      <dgm:t>
        <a:bodyPr/>
        <a:lstStyle/>
        <a:p>
          <a:r>
            <a:rPr lang="pt-BR">
              <a:latin typeface="Roboto"/>
            </a:rPr>
            <a:t>Essa região, também banhada pelo rio Nilo, era rica em jazidas de ouro, ferro e pedras preciosas.</a:t>
          </a:r>
        </a:p>
      </dgm:t>
    </dgm:pt>
    <dgm:pt modelId="{3EC02BC1-CE0F-4993-B794-C56D3FF8FA46}" type="parTrans" cxnId="{FF27C78C-7843-4A3B-8B34-6E5FAE427192}">
      <dgm:prSet/>
      <dgm:spPr/>
      <dgm:t>
        <a:bodyPr/>
        <a:lstStyle/>
        <a:p>
          <a:endParaRPr lang="pt-BR" sz="2400"/>
        </a:p>
      </dgm:t>
    </dgm:pt>
    <dgm:pt modelId="{0E92C523-55CF-41AC-AA68-2969D8836C5B}" type="sibTrans" cxnId="{FF27C78C-7843-4A3B-8B34-6E5FAE427192}">
      <dgm:prSet/>
      <dgm:spPr/>
      <dgm:t>
        <a:bodyPr/>
        <a:lstStyle/>
        <a:p>
          <a:endParaRPr lang="pt-BR"/>
        </a:p>
      </dgm:t>
    </dgm:pt>
    <dgm:pt modelId="{F70CF002-EDB8-4C85-A133-62668713410C}">
      <dgm:prSet phldrT="[Texto]"/>
      <dgm:spPr/>
      <dgm:t>
        <a:bodyPr/>
        <a:lstStyle/>
        <a:p>
          <a:endParaRPr lang="pt-BR" dirty="0">
            <a:latin typeface="Roboto"/>
          </a:endParaRPr>
        </a:p>
        <a:p>
          <a:r>
            <a:rPr lang="pt-BR" dirty="0">
              <a:latin typeface="Roboto"/>
            </a:rPr>
            <a:t>Por volta do século IX a. C., formou-se na região da Núbia um Estado centralizado, o Reino de </a:t>
          </a:r>
          <a:r>
            <a:rPr lang="pt-BR" dirty="0" err="1">
              <a:latin typeface="Roboto"/>
            </a:rPr>
            <a:t>Cuxe</a:t>
          </a:r>
          <a:r>
            <a:rPr lang="pt-BR" dirty="0">
              <a:latin typeface="Roboto"/>
            </a:rPr>
            <a:t>. </a:t>
          </a:r>
        </a:p>
        <a:p>
          <a:endParaRPr lang="pt-BR" dirty="0">
            <a:latin typeface="Roboto"/>
          </a:endParaRPr>
        </a:p>
      </dgm:t>
    </dgm:pt>
    <dgm:pt modelId="{A880CC5C-6C9C-435A-A6E4-27D58A0AA004}" type="parTrans" cxnId="{387AF3CD-CAF2-4323-882F-C331D829BD1F}">
      <dgm:prSet/>
      <dgm:spPr/>
      <dgm:t>
        <a:bodyPr/>
        <a:lstStyle/>
        <a:p>
          <a:endParaRPr lang="pt-BR" sz="2400"/>
        </a:p>
      </dgm:t>
    </dgm:pt>
    <dgm:pt modelId="{55B5A4D2-8182-41FF-BC67-5563B88DA9E9}" type="sibTrans" cxnId="{387AF3CD-CAF2-4323-882F-C331D829BD1F}">
      <dgm:prSet/>
      <dgm:spPr/>
      <dgm:t>
        <a:bodyPr/>
        <a:lstStyle/>
        <a:p>
          <a:endParaRPr lang="pt-BR"/>
        </a:p>
      </dgm:t>
    </dgm:pt>
    <dgm:pt modelId="{088CE13F-DC11-48EF-8005-C3AE1BB516C1}">
      <dgm:prSet phldrT="[Texto]"/>
      <dgm:spPr/>
      <dgm:t>
        <a:bodyPr/>
        <a:lstStyle/>
        <a:p>
          <a:r>
            <a:rPr lang="pt-BR" dirty="0">
              <a:latin typeface="Roboto"/>
            </a:rPr>
            <a:t>As principais cidades de </a:t>
          </a:r>
          <a:r>
            <a:rPr lang="pt-BR" dirty="0" err="1">
              <a:latin typeface="Roboto"/>
            </a:rPr>
            <a:t>Cuxe</a:t>
          </a:r>
          <a:r>
            <a:rPr lang="pt-BR" dirty="0">
              <a:latin typeface="Roboto"/>
            </a:rPr>
            <a:t> eram </a:t>
          </a:r>
          <a:r>
            <a:rPr lang="pt-BR" dirty="0" err="1">
              <a:latin typeface="Roboto"/>
            </a:rPr>
            <a:t>Napata</a:t>
          </a:r>
          <a:r>
            <a:rPr lang="pt-BR" dirty="0">
              <a:latin typeface="Roboto"/>
            </a:rPr>
            <a:t> e </a:t>
          </a:r>
          <a:r>
            <a:rPr lang="pt-BR" dirty="0" err="1">
              <a:latin typeface="Roboto"/>
            </a:rPr>
            <a:t>Méroe</a:t>
          </a:r>
          <a:r>
            <a:rPr lang="pt-BR" dirty="0">
              <a:latin typeface="Roboto"/>
            </a:rPr>
            <a:t>.</a:t>
          </a:r>
        </a:p>
      </dgm:t>
    </dgm:pt>
    <dgm:pt modelId="{775E0E83-CB76-407B-B649-6D9FA2B95D04}" type="parTrans" cxnId="{63A8C3B9-B03E-41EC-AB73-8FBF661FC119}">
      <dgm:prSet/>
      <dgm:spPr/>
      <dgm:t>
        <a:bodyPr/>
        <a:lstStyle/>
        <a:p>
          <a:endParaRPr lang="pt-BR" sz="2400"/>
        </a:p>
      </dgm:t>
    </dgm:pt>
    <dgm:pt modelId="{2B631208-2780-43F6-9A95-13432AEDDC5E}" type="sibTrans" cxnId="{63A8C3B9-B03E-41EC-AB73-8FBF661FC119}">
      <dgm:prSet/>
      <dgm:spPr/>
      <dgm:t>
        <a:bodyPr/>
        <a:lstStyle/>
        <a:p>
          <a:endParaRPr lang="pt-BR"/>
        </a:p>
      </dgm:t>
    </dgm:pt>
    <dgm:pt modelId="{8D87497E-FF57-4846-8ACA-2FEFB8BEF1AC}" type="pres">
      <dgm:prSet presAssocID="{1527EC15-7BAC-447F-938E-F101DC87754B}" presName="Name0" presStyleCnt="0">
        <dgm:presLayoutVars>
          <dgm:chMax val="7"/>
          <dgm:chPref val="7"/>
          <dgm:dir/>
        </dgm:presLayoutVars>
      </dgm:prSet>
      <dgm:spPr/>
    </dgm:pt>
    <dgm:pt modelId="{E07BD143-B5E8-48DD-8AEA-B2CE950F0813}" type="pres">
      <dgm:prSet presAssocID="{1527EC15-7BAC-447F-938E-F101DC87754B}" presName="Name1" presStyleCnt="0"/>
      <dgm:spPr/>
    </dgm:pt>
    <dgm:pt modelId="{6A35A748-6444-4AA1-9B9F-887E8EFD81B0}" type="pres">
      <dgm:prSet presAssocID="{1527EC15-7BAC-447F-938E-F101DC87754B}" presName="cycle" presStyleCnt="0"/>
      <dgm:spPr/>
    </dgm:pt>
    <dgm:pt modelId="{B5E6FCA1-DD57-4FB3-8A62-1C50214407F1}" type="pres">
      <dgm:prSet presAssocID="{1527EC15-7BAC-447F-938E-F101DC87754B}" presName="srcNode" presStyleLbl="node1" presStyleIdx="0" presStyleCnt="4"/>
      <dgm:spPr/>
    </dgm:pt>
    <dgm:pt modelId="{3F00CD87-8A54-4288-BC51-6FAC063D52A0}" type="pres">
      <dgm:prSet presAssocID="{1527EC15-7BAC-447F-938E-F101DC87754B}" presName="conn" presStyleLbl="parChTrans1D2" presStyleIdx="0" presStyleCnt="1"/>
      <dgm:spPr/>
    </dgm:pt>
    <dgm:pt modelId="{A6B5918D-3B16-4CC7-94CB-EED55B225499}" type="pres">
      <dgm:prSet presAssocID="{1527EC15-7BAC-447F-938E-F101DC87754B}" presName="extraNode" presStyleLbl="node1" presStyleIdx="0" presStyleCnt="4"/>
      <dgm:spPr/>
    </dgm:pt>
    <dgm:pt modelId="{D1EA1562-E710-48C9-B851-4822AC766991}" type="pres">
      <dgm:prSet presAssocID="{1527EC15-7BAC-447F-938E-F101DC87754B}" presName="dstNode" presStyleLbl="node1" presStyleIdx="0" presStyleCnt="4"/>
      <dgm:spPr/>
    </dgm:pt>
    <dgm:pt modelId="{4BD5A30F-C4BD-411D-975F-9FBA7CFEBB74}" type="pres">
      <dgm:prSet presAssocID="{D2FDEA9F-31E8-4297-8FE2-9FFDFFD7C395}" presName="text_1" presStyleLbl="node1" presStyleIdx="0" presStyleCnt="4">
        <dgm:presLayoutVars>
          <dgm:bulletEnabled val="1"/>
        </dgm:presLayoutVars>
      </dgm:prSet>
      <dgm:spPr/>
    </dgm:pt>
    <dgm:pt modelId="{74B695D8-9057-4483-ABB5-7EB2289DB96F}" type="pres">
      <dgm:prSet presAssocID="{D2FDEA9F-31E8-4297-8FE2-9FFDFFD7C395}" presName="accent_1" presStyleCnt="0"/>
      <dgm:spPr/>
    </dgm:pt>
    <dgm:pt modelId="{E0CB1DD9-CDBF-4567-AE99-AA8FA7685FE6}" type="pres">
      <dgm:prSet presAssocID="{D2FDEA9F-31E8-4297-8FE2-9FFDFFD7C395}" presName="accentRepeatNode" presStyleLbl="solidFgAcc1" presStyleIdx="0" presStyleCnt="4"/>
      <dgm:spPr/>
    </dgm:pt>
    <dgm:pt modelId="{B4A0C068-E81D-4E81-A3C6-E6490676F1F9}" type="pres">
      <dgm:prSet presAssocID="{D365721E-7DAD-47CE-9098-556032717038}" presName="text_2" presStyleLbl="node1" presStyleIdx="1" presStyleCnt="4">
        <dgm:presLayoutVars>
          <dgm:bulletEnabled val="1"/>
        </dgm:presLayoutVars>
      </dgm:prSet>
      <dgm:spPr/>
    </dgm:pt>
    <dgm:pt modelId="{98BA0034-AFC4-4111-AAFD-1C211F082F01}" type="pres">
      <dgm:prSet presAssocID="{D365721E-7DAD-47CE-9098-556032717038}" presName="accent_2" presStyleCnt="0"/>
      <dgm:spPr/>
    </dgm:pt>
    <dgm:pt modelId="{23E0A747-84C6-44FE-9934-D1D7A5204A83}" type="pres">
      <dgm:prSet presAssocID="{D365721E-7DAD-47CE-9098-556032717038}" presName="accentRepeatNode" presStyleLbl="solidFgAcc1" presStyleIdx="1" presStyleCnt="4"/>
      <dgm:spPr/>
    </dgm:pt>
    <dgm:pt modelId="{C566F53D-55AA-4511-BA79-D6C11F8B73A0}" type="pres">
      <dgm:prSet presAssocID="{F70CF002-EDB8-4C85-A133-62668713410C}" presName="text_3" presStyleLbl="node1" presStyleIdx="2" presStyleCnt="4">
        <dgm:presLayoutVars>
          <dgm:bulletEnabled val="1"/>
        </dgm:presLayoutVars>
      </dgm:prSet>
      <dgm:spPr/>
    </dgm:pt>
    <dgm:pt modelId="{58DA3633-B3C1-4942-AB06-9715D53149CA}" type="pres">
      <dgm:prSet presAssocID="{F70CF002-EDB8-4C85-A133-62668713410C}" presName="accent_3" presStyleCnt="0"/>
      <dgm:spPr/>
    </dgm:pt>
    <dgm:pt modelId="{77E67803-F1B0-4A83-A6E1-42E69858ECA8}" type="pres">
      <dgm:prSet presAssocID="{F70CF002-EDB8-4C85-A133-62668713410C}" presName="accentRepeatNode" presStyleLbl="solidFgAcc1" presStyleIdx="2" presStyleCnt="4"/>
      <dgm:spPr/>
    </dgm:pt>
    <dgm:pt modelId="{33A6F42A-80F9-45EB-86E2-89B48A3431E8}" type="pres">
      <dgm:prSet presAssocID="{088CE13F-DC11-48EF-8005-C3AE1BB516C1}" presName="text_4" presStyleLbl="node1" presStyleIdx="3" presStyleCnt="4">
        <dgm:presLayoutVars>
          <dgm:bulletEnabled val="1"/>
        </dgm:presLayoutVars>
      </dgm:prSet>
      <dgm:spPr/>
    </dgm:pt>
    <dgm:pt modelId="{4A19EDB0-437E-400B-90AF-35653FFBA46E}" type="pres">
      <dgm:prSet presAssocID="{088CE13F-DC11-48EF-8005-C3AE1BB516C1}" presName="accent_4" presStyleCnt="0"/>
      <dgm:spPr/>
    </dgm:pt>
    <dgm:pt modelId="{CE48BE7B-72DC-49AF-95F8-6272E42E2C81}" type="pres">
      <dgm:prSet presAssocID="{088CE13F-DC11-48EF-8005-C3AE1BB516C1}" presName="accentRepeatNode" presStyleLbl="solidFgAcc1" presStyleIdx="3" presStyleCnt="4"/>
      <dgm:spPr/>
    </dgm:pt>
  </dgm:ptLst>
  <dgm:cxnLst>
    <dgm:cxn modelId="{84B96029-E0E3-4588-A95B-6B55007100E5}" type="presOf" srcId="{712EBF68-81E2-4ED3-920B-58B578C78122}" destId="{3F00CD87-8A54-4288-BC51-6FAC063D52A0}" srcOrd="0" destOrd="0" presId="urn:microsoft.com/office/officeart/2008/layout/VerticalCurvedList"/>
    <dgm:cxn modelId="{793E9C30-E2D1-40A2-B086-B0197FC53ECC}" type="presOf" srcId="{1527EC15-7BAC-447F-938E-F101DC87754B}" destId="{8D87497E-FF57-4846-8ACA-2FEFB8BEF1AC}" srcOrd="0" destOrd="0" presId="urn:microsoft.com/office/officeart/2008/layout/VerticalCurvedList"/>
    <dgm:cxn modelId="{B25D8C47-2F4F-4F72-9AEE-56C5AAE6E954}" type="presOf" srcId="{D365721E-7DAD-47CE-9098-556032717038}" destId="{B4A0C068-E81D-4E81-A3C6-E6490676F1F9}" srcOrd="0" destOrd="0" presId="urn:microsoft.com/office/officeart/2008/layout/VerticalCurvedList"/>
    <dgm:cxn modelId="{F489CF59-3460-4AC1-BBAF-CCC948CF0D87}" type="presOf" srcId="{F70CF002-EDB8-4C85-A133-62668713410C}" destId="{C566F53D-55AA-4511-BA79-D6C11F8B73A0}" srcOrd="0" destOrd="0" presId="urn:microsoft.com/office/officeart/2008/layout/VerticalCurvedList"/>
    <dgm:cxn modelId="{FF27C78C-7843-4A3B-8B34-6E5FAE427192}" srcId="{1527EC15-7BAC-447F-938E-F101DC87754B}" destId="{D365721E-7DAD-47CE-9098-556032717038}" srcOrd="1" destOrd="0" parTransId="{3EC02BC1-CE0F-4993-B794-C56D3FF8FA46}" sibTransId="{0E92C523-55CF-41AC-AA68-2969D8836C5B}"/>
    <dgm:cxn modelId="{51E2589B-D9AB-45AD-B9E6-8499E1FAE721}" type="presOf" srcId="{088CE13F-DC11-48EF-8005-C3AE1BB516C1}" destId="{33A6F42A-80F9-45EB-86E2-89B48A3431E8}" srcOrd="0" destOrd="0" presId="urn:microsoft.com/office/officeart/2008/layout/VerticalCurvedList"/>
    <dgm:cxn modelId="{75B8F1B1-B5A9-48EA-AD56-5C1327BA8CD0}" srcId="{1527EC15-7BAC-447F-938E-F101DC87754B}" destId="{D2FDEA9F-31E8-4297-8FE2-9FFDFFD7C395}" srcOrd="0" destOrd="0" parTransId="{D486FD5B-24FF-432E-BC66-E9608B4D8254}" sibTransId="{712EBF68-81E2-4ED3-920B-58B578C78122}"/>
    <dgm:cxn modelId="{63A8C3B9-B03E-41EC-AB73-8FBF661FC119}" srcId="{1527EC15-7BAC-447F-938E-F101DC87754B}" destId="{088CE13F-DC11-48EF-8005-C3AE1BB516C1}" srcOrd="3" destOrd="0" parTransId="{775E0E83-CB76-407B-B649-6D9FA2B95D04}" sibTransId="{2B631208-2780-43F6-9A95-13432AEDDC5E}"/>
    <dgm:cxn modelId="{387AF3CD-CAF2-4323-882F-C331D829BD1F}" srcId="{1527EC15-7BAC-447F-938E-F101DC87754B}" destId="{F70CF002-EDB8-4C85-A133-62668713410C}" srcOrd="2" destOrd="0" parTransId="{A880CC5C-6C9C-435A-A6E4-27D58A0AA004}" sibTransId="{55B5A4D2-8182-41FF-BC67-5563B88DA9E9}"/>
    <dgm:cxn modelId="{90D129D4-0D2C-41AD-A92B-DB0D36CB1E29}" type="presOf" srcId="{D2FDEA9F-31E8-4297-8FE2-9FFDFFD7C395}" destId="{4BD5A30F-C4BD-411D-975F-9FBA7CFEBB74}" srcOrd="0" destOrd="0" presId="urn:microsoft.com/office/officeart/2008/layout/VerticalCurvedList"/>
    <dgm:cxn modelId="{78D0BA54-90D7-4B6E-AC08-D3C9A84B7885}" type="presParOf" srcId="{8D87497E-FF57-4846-8ACA-2FEFB8BEF1AC}" destId="{E07BD143-B5E8-48DD-8AEA-B2CE950F0813}" srcOrd="0" destOrd="0" presId="urn:microsoft.com/office/officeart/2008/layout/VerticalCurvedList"/>
    <dgm:cxn modelId="{4FBA7005-639C-40C0-A3DF-E8D75BA19F50}" type="presParOf" srcId="{E07BD143-B5E8-48DD-8AEA-B2CE950F0813}" destId="{6A35A748-6444-4AA1-9B9F-887E8EFD81B0}" srcOrd="0" destOrd="0" presId="urn:microsoft.com/office/officeart/2008/layout/VerticalCurvedList"/>
    <dgm:cxn modelId="{252682FD-0CB3-42A2-A5D1-486ECF9829CD}" type="presParOf" srcId="{6A35A748-6444-4AA1-9B9F-887E8EFD81B0}" destId="{B5E6FCA1-DD57-4FB3-8A62-1C50214407F1}" srcOrd="0" destOrd="0" presId="urn:microsoft.com/office/officeart/2008/layout/VerticalCurvedList"/>
    <dgm:cxn modelId="{A90A7E4D-5A39-4D85-AA38-CDB1F5988E4A}" type="presParOf" srcId="{6A35A748-6444-4AA1-9B9F-887E8EFD81B0}" destId="{3F00CD87-8A54-4288-BC51-6FAC063D52A0}" srcOrd="1" destOrd="0" presId="urn:microsoft.com/office/officeart/2008/layout/VerticalCurvedList"/>
    <dgm:cxn modelId="{6B8FB002-EE3B-4DAA-9BCE-C44034E33C0B}" type="presParOf" srcId="{6A35A748-6444-4AA1-9B9F-887E8EFD81B0}" destId="{A6B5918D-3B16-4CC7-94CB-EED55B225499}" srcOrd="2" destOrd="0" presId="urn:microsoft.com/office/officeart/2008/layout/VerticalCurvedList"/>
    <dgm:cxn modelId="{118CBCBB-88A0-4867-886B-4D2F587AB6B6}" type="presParOf" srcId="{6A35A748-6444-4AA1-9B9F-887E8EFD81B0}" destId="{D1EA1562-E710-48C9-B851-4822AC766991}" srcOrd="3" destOrd="0" presId="urn:microsoft.com/office/officeart/2008/layout/VerticalCurvedList"/>
    <dgm:cxn modelId="{A5B24270-547A-4223-8773-8C8332AB6E66}" type="presParOf" srcId="{E07BD143-B5E8-48DD-8AEA-B2CE950F0813}" destId="{4BD5A30F-C4BD-411D-975F-9FBA7CFEBB74}" srcOrd="1" destOrd="0" presId="urn:microsoft.com/office/officeart/2008/layout/VerticalCurvedList"/>
    <dgm:cxn modelId="{A1FB62AA-2E24-4DFB-89B7-86372E60BC18}" type="presParOf" srcId="{E07BD143-B5E8-48DD-8AEA-B2CE950F0813}" destId="{74B695D8-9057-4483-ABB5-7EB2289DB96F}" srcOrd="2" destOrd="0" presId="urn:microsoft.com/office/officeart/2008/layout/VerticalCurvedList"/>
    <dgm:cxn modelId="{B8E9AF87-672B-4DB9-94A0-30FD3BE313CB}" type="presParOf" srcId="{74B695D8-9057-4483-ABB5-7EB2289DB96F}" destId="{E0CB1DD9-CDBF-4567-AE99-AA8FA7685FE6}" srcOrd="0" destOrd="0" presId="urn:microsoft.com/office/officeart/2008/layout/VerticalCurvedList"/>
    <dgm:cxn modelId="{98DA98E8-D3E0-4016-BF2F-548EA983E735}" type="presParOf" srcId="{E07BD143-B5E8-48DD-8AEA-B2CE950F0813}" destId="{B4A0C068-E81D-4E81-A3C6-E6490676F1F9}" srcOrd="3" destOrd="0" presId="urn:microsoft.com/office/officeart/2008/layout/VerticalCurvedList"/>
    <dgm:cxn modelId="{63A2EB7B-29A5-4C54-A537-41EC8AC21590}" type="presParOf" srcId="{E07BD143-B5E8-48DD-8AEA-B2CE950F0813}" destId="{98BA0034-AFC4-4111-AAFD-1C211F082F01}" srcOrd="4" destOrd="0" presId="urn:microsoft.com/office/officeart/2008/layout/VerticalCurvedList"/>
    <dgm:cxn modelId="{F801F8F8-AC35-464E-A6C9-3E509288215A}" type="presParOf" srcId="{98BA0034-AFC4-4111-AAFD-1C211F082F01}" destId="{23E0A747-84C6-44FE-9934-D1D7A5204A83}" srcOrd="0" destOrd="0" presId="urn:microsoft.com/office/officeart/2008/layout/VerticalCurvedList"/>
    <dgm:cxn modelId="{43402E32-599C-49DC-AD28-F41F47106A18}" type="presParOf" srcId="{E07BD143-B5E8-48DD-8AEA-B2CE950F0813}" destId="{C566F53D-55AA-4511-BA79-D6C11F8B73A0}" srcOrd="5" destOrd="0" presId="urn:microsoft.com/office/officeart/2008/layout/VerticalCurvedList"/>
    <dgm:cxn modelId="{1216D485-071C-4393-AF17-424296BBA47D}" type="presParOf" srcId="{E07BD143-B5E8-48DD-8AEA-B2CE950F0813}" destId="{58DA3633-B3C1-4942-AB06-9715D53149CA}" srcOrd="6" destOrd="0" presId="urn:microsoft.com/office/officeart/2008/layout/VerticalCurvedList"/>
    <dgm:cxn modelId="{AF295FE4-5DF8-446C-AD43-AB8D39A7A24E}" type="presParOf" srcId="{58DA3633-B3C1-4942-AB06-9715D53149CA}" destId="{77E67803-F1B0-4A83-A6E1-42E69858ECA8}" srcOrd="0" destOrd="0" presId="urn:microsoft.com/office/officeart/2008/layout/VerticalCurvedList"/>
    <dgm:cxn modelId="{03ECA8E5-3D05-4F96-AD0E-BD0D324CAC36}" type="presParOf" srcId="{E07BD143-B5E8-48DD-8AEA-B2CE950F0813}" destId="{33A6F42A-80F9-45EB-86E2-89B48A3431E8}" srcOrd="7" destOrd="0" presId="urn:microsoft.com/office/officeart/2008/layout/VerticalCurvedList"/>
    <dgm:cxn modelId="{D65E782E-D2CF-4800-85A0-F21F4224CC9A}" type="presParOf" srcId="{E07BD143-B5E8-48DD-8AEA-B2CE950F0813}" destId="{4A19EDB0-437E-400B-90AF-35653FFBA46E}" srcOrd="8" destOrd="0" presId="urn:microsoft.com/office/officeart/2008/layout/VerticalCurvedList"/>
    <dgm:cxn modelId="{C39F1698-24F2-40B1-A8A1-9E4A3DA4943E}" type="presParOf" srcId="{4A19EDB0-437E-400B-90AF-35653FFBA46E}" destId="{CE48BE7B-72DC-49AF-95F8-6272E42E2C8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D88036-C30D-4D6D-BF9C-05DCF9D4D63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0C219303-998A-4973-B04F-7C05DEC5F755}">
      <dgm:prSet phldrT="[Texto]"/>
      <dgm:spPr/>
      <dgm:t>
        <a:bodyPr/>
        <a:lstStyle/>
        <a:p>
          <a:r>
            <a:rPr lang="pt-BR" dirty="0">
              <a:latin typeface="Roboto"/>
            </a:rPr>
            <a:t>Entre os séculos XVI a.C. e XI a.C., os </a:t>
          </a:r>
          <a:r>
            <a:rPr lang="pt-BR" dirty="0" err="1">
              <a:latin typeface="Roboto"/>
            </a:rPr>
            <a:t>cuxitas</a:t>
          </a:r>
          <a:r>
            <a:rPr lang="pt-BR" dirty="0">
              <a:latin typeface="Roboto"/>
            </a:rPr>
            <a:t> foram fortemente influenciados pela cultura egípcia. </a:t>
          </a:r>
        </a:p>
      </dgm:t>
    </dgm:pt>
    <dgm:pt modelId="{3735D35D-E080-44BB-BA49-9F0C0D909B2C}" type="parTrans" cxnId="{6AE829D4-1D4A-4731-A235-D4E93E173A00}">
      <dgm:prSet/>
      <dgm:spPr/>
      <dgm:t>
        <a:bodyPr/>
        <a:lstStyle/>
        <a:p>
          <a:endParaRPr lang="pt-BR" sz="2200"/>
        </a:p>
      </dgm:t>
    </dgm:pt>
    <dgm:pt modelId="{2D9508C3-4285-4A1C-8F8D-BE5FBE9A0683}" type="sibTrans" cxnId="{6AE829D4-1D4A-4731-A235-D4E93E173A00}">
      <dgm:prSet/>
      <dgm:spPr/>
      <dgm:t>
        <a:bodyPr/>
        <a:lstStyle/>
        <a:p>
          <a:endParaRPr lang="pt-BR"/>
        </a:p>
      </dgm:t>
    </dgm:pt>
    <dgm:pt modelId="{B0391014-6A28-43CE-B6B3-43AC71483C8B}">
      <dgm:prSet phldrT="[Texto]"/>
      <dgm:spPr/>
      <dgm:t>
        <a:bodyPr/>
        <a:lstStyle/>
        <a:p>
          <a:r>
            <a:rPr lang="pt-BR" dirty="0">
              <a:latin typeface="Roboto"/>
            </a:rPr>
            <a:t>Essa influência é observada nos templos e cidades com características arquitetônicas egípcias, além de terem cultuado a deuses semelhantes. </a:t>
          </a:r>
        </a:p>
      </dgm:t>
    </dgm:pt>
    <dgm:pt modelId="{06C32C48-F6BC-45C2-A415-764BB17BBDDF}" type="parTrans" cxnId="{995460C8-0D93-4B9A-8A2D-1F3A6E0E9001}">
      <dgm:prSet/>
      <dgm:spPr/>
      <dgm:t>
        <a:bodyPr/>
        <a:lstStyle/>
        <a:p>
          <a:endParaRPr lang="pt-BR" sz="2200"/>
        </a:p>
      </dgm:t>
    </dgm:pt>
    <dgm:pt modelId="{8F8C1E78-817A-4B73-87BD-BE18821797C6}" type="sibTrans" cxnId="{995460C8-0D93-4B9A-8A2D-1F3A6E0E9001}">
      <dgm:prSet/>
      <dgm:spPr/>
      <dgm:t>
        <a:bodyPr/>
        <a:lstStyle/>
        <a:p>
          <a:endParaRPr lang="pt-BR"/>
        </a:p>
      </dgm:t>
    </dgm:pt>
    <dgm:pt modelId="{E54579F6-115E-4379-853C-BD4D08A0B70C}" type="pres">
      <dgm:prSet presAssocID="{94D88036-C30D-4D6D-BF9C-05DCF9D4D639}" presName="linear" presStyleCnt="0">
        <dgm:presLayoutVars>
          <dgm:animLvl val="lvl"/>
          <dgm:resizeHandles val="exact"/>
        </dgm:presLayoutVars>
      </dgm:prSet>
      <dgm:spPr/>
    </dgm:pt>
    <dgm:pt modelId="{7021B524-43E9-450D-921C-6243CD28BC1B}" type="pres">
      <dgm:prSet presAssocID="{0C219303-998A-4973-B04F-7C05DEC5F75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B2481E7-8F02-4AB0-956D-B828A308A796}" type="pres">
      <dgm:prSet presAssocID="{2D9508C3-4285-4A1C-8F8D-BE5FBE9A0683}" presName="spacer" presStyleCnt="0"/>
      <dgm:spPr/>
    </dgm:pt>
    <dgm:pt modelId="{1BBA9A30-6EB4-4636-8862-FF922632B95D}" type="pres">
      <dgm:prSet presAssocID="{B0391014-6A28-43CE-B6B3-43AC71483C8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B15150D-41AA-44A1-89CB-689E6C02989C}" type="presOf" srcId="{0C219303-998A-4973-B04F-7C05DEC5F755}" destId="{7021B524-43E9-450D-921C-6243CD28BC1B}" srcOrd="0" destOrd="0" presId="urn:microsoft.com/office/officeart/2005/8/layout/vList2"/>
    <dgm:cxn modelId="{6B650390-59EC-44F8-82BC-555E90920BBD}" type="presOf" srcId="{94D88036-C30D-4D6D-BF9C-05DCF9D4D639}" destId="{E54579F6-115E-4379-853C-BD4D08A0B70C}" srcOrd="0" destOrd="0" presId="urn:microsoft.com/office/officeart/2005/8/layout/vList2"/>
    <dgm:cxn modelId="{995460C8-0D93-4B9A-8A2D-1F3A6E0E9001}" srcId="{94D88036-C30D-4D6D-BF9C-05DCF9D4D639}" destId="{B0391014-6A28-43CE-B6B3-43AC71483C8B}" srcOrd="1" destOrd="0" parTransId="{06C32C48-F6BC-45C2-A415-764BB17BBDDF}" sibTransId="{8F8C1E78-817A-4B73-87BD-BE18821797C6}"/>
    <dgm:cxn modelId="{6AE829D4-1D4A-4731-A235-D4E93E173A00}" srcId="{94D88036-C30D-4D6D-BF9C-05DCF9D4D639}" destId="{0C219303-998A-4973-B04F-7C05DEC5F755}" srcOrd="0" destOrd="0" parTransId="{3735D35D-E080-44BB-BA49-9F0C0D909B2C}" sibTransId="{2D9508C3-4285-4A1C-8F8D-BE5FBE9A0683}"/>
    <dgm:cxn modelId="{7DE0A4EE-8589-4D7D-83F1-7A5BFE4D976E}" type="presOf" srcId="{B0391014-6A28-43CE-B6B3-43AC71483C8B}" destId="{1BBA9A30-6EB4-4636-8862-FF922632B95D}" srcOrd="0" destOrd="0" presId="urn:microsoft.com/office/officeart/2005/8/layout/vList2"/>
    <dgm:cxn modelId="{51AB7CD3-2A4A-4F76-A5AF-B62DE41DA04B}" type="presParOf" srcId="{E54579F6-115E-4379-853C-BD4D08A0B70C}" destId="{7021B524-43E9-450D-921C-6243CD28BC1B}" srcOrd="0" destOrd="0" presId="urn:microsoft.com/office/officeart/2005/8/layout/vList2"/>
    <dgm:cxn modelId="{A721C2BF-75E6-471C-A1BF-4B6DBC2073DD}" type="presParOf" srcId="{E54579F6-115E-4379-853C-BD4D08A0B70C}" destId="{0B2481E7-8F02-4AB0-956D-B828A308A796}" srcOrd="1" destOrd="0" presId="urn:microsoft.com/office/officeart/2005/8/layout/vList2"/>
    <dgm:cxn modelId="{7ACCC7F7-9CC7-4F4A-B234-2FB43CF9C67B}" type="presParOf" srcId="{E54579F6-115E-4379-853C-BD4D08A0B70C}" destId="{1BBA9A30-6EB4-4636-8862-FF922632B95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407E2C-277F-4DD2-B943-FF2E215FC57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B3F4EC67-1B5D-4503-9DC0-C107FD7E049A}">
      <dgm:prSet phldrT="[Texto]"/>
      <dgm:spPr/>
      <dgm:t>
        <a:bodyPr/>
        <a:lstStyle/>
        <a:p>
          <a:r>
            <a:rPr lang="pt-BR" dirty="0">
              <a:latin typeface="Roboto"/>
            </a:rPr>
            <a:t>Os primeiros habitantes da região vieram do sul da Península Arábica. </a:t>
          </a:r>
        </a:p>
      </dgm:t>
    </dgm:pt>
    <dgm:pt modelId="{C0D76AF8-2049-4637-B0A5-2E3894EE1845}" type="parTrans" cxnId="{6B23E5C7-9955-49C3-97C4-1AFEDE5B2DE0}">
      <dgm:prSet/>
      <dgm:spPr/>
      <dgm:t>
        <a:bodyPr/>
        <a:lstStyle/>
        <a:p>
          <a:endParaRPr lang="pt-BR" sz="2000"/>
        </a:p>
      </dgm:t>
    </dgm:pt>
    <dgm:pt modelId="{090529A4-C82E-4F1D-91F8-A9304D0AFFA1}" type="sibTrans" cxnId="{6B23E5C7-9955-49C3-97C4-1AFEDE5B2DE0}">
      <dgm:prSet/>
      <dgm:spPr/>
      <dgm:t>
        <a:bodyPr/>
        <a:lstStyle/>
        <a:p>
          <a:endParaRPr lang="pt-BR"/>
        </a:p>
      </dgm:t>
    </dgm:pt>
    <dgm:pt modelId="{199C1F1D-E644-4EBF-979C-DA23D4762F7E}">
      <dgm:prSet phldrT="[Texto]"/>
      <dgm:spPr/>
      <dgm:t>
        <a:bodyPr/>
        <a:lstStyle/>
        <a:p>
          <a:r>
            <a:rPr lang="pt-BR" dirty="0">
              <a:latin typeface="Roboto"/>
            </a:rPr>
            <a:t>Agricultura e  pecuária: principais atividade no século VII a.C. </a:t>
          </a:r>
        </a:p>
      </dgm:t>
    </dgm:pt>
    <dgm:pt modelId="{17385017-E769-4113-9999-26ADFF5566CE}" type="parTrans" cxnId="{9DE5463A-9318-4BFC-A5D1-62BEFCF9131E}">
      <dgm:prSet/>
      <dgm:spPr/>
      <dgm:t>
        <a:bodyPr/>
        <a:lstStyle/>
        <a:p>
          <a:endParaRPr lang="pt-BR" sz="2000"/>
        </a:p>
      </dgm:t>
    </dgm:pt>
    <dgm:pt modelId="{4D05EBC4-652D-486D-BB88-536BBD58DC2D}" type="sibTrans" cxnId="{9DE5463A-9318-4BFC-A5D1-62BEFCF9131E}">
      <dgm:prSet/>
      <dgm:spPr/>
      <dgm:t>
        <a:bodyPr/>
        <a:lstStyle/>
        <a:p>
          <a:endParaRPr lang="pt-BR"/>
        </a:p>
      </dgm:t>
    </dgm:pt>
    <dgm:pt modelId="{C0F2D99F-C46D-4666-9216-2E9AF7C459EE}">
      <dgm:prSet phldrT="[Texto]"/>
      <dgm:spPr/>
      <dgm:t>
        <a:bodyPr/>
        <a:lstStyle/>
        <a:p>
          <a:r>
            <a:rPr lang="pt-BR">
              <a:latin typeface="Roboto"/>
            </a:rPr>
            <a:t>No entanto, o comércio ganhava forças. </a:t>
          </a:r>
        </a:p>
      </dgm:t>
    </dgm:pt>
    <dgm:pt modelId="{C0CB1CE6-57A6-4A23-9401-E859E900540A}" type="parTrans" cxnId="{B9260A19-9FE6-4735-AD69-CC43196AA975}">
      <dgm:prSet/>
      <dgm:spPr/>
      <dgm:t>
        <a:bodyPr/>
        <a:lstStyle/>
        <a:p>
          <a:endParaRPr lang="pt-BR" sz="2000"/>
        </a:p>
      </dgm:t>
    </dgm:pt>
    <dgm:pt modelId="{85157C28-E801-440E-8CD3-B6E8B37164F5}" type="sibTrans" cxnId="{B9260A19-9FE6-4735-AD69-CC43196AA975}">
      <dgm:prSet/>
      <dgm:spPr/>
      <dgm:t>
        <a:bodyPr/>
        <a:lstStyle/>
        <a:p>
          <a:endParaRPr lang="pt-BR"/>
        </a:p>
      </dgm:t>
    </dgm:pt>
    <dgm:pt modelId="{A8C71373-6A05-4255-A6FB-DBCAFC3B4DC4}">
      <dgm:prSet phldrT="[Texto]"/>
      <dgm:spPr/>
      <dgm:t>
        <a:bodyPr/>
        <a:lstStyle/>
        <a:p>
          <a:r>
            <a:rPr lang="pt-BR">
              <a:latin typeface="Roboto"/>
            </a:rPr>
            <a:t>O comércio era alimentado por caravanas que vinham de outros locais de dentro e de fora da África. </a:t>
          </a:r>
        </a:p>
      </dgm:t>
    </dgm:pt>
    <dgm:pt modelId="{9AC1C4F4-87AE-4FB0-880C-8663D0D795D4}" type="parTrans" cxnId="{BEEF2D07-CECA-4ADB-8ACE-8539148978A2}">
      <dgm:prSet/>
      <dgm:spPr/>
      <dgm:t>
        <a:bodyPr/>
        <a:lstStyle/>
        <a:p>
          <a:endParaRPr lang="pt-BR" sz="2000"/>
        </a:p>
      </dgm:t>
    </dgm:pt>
    <dgm:pt modelId="{F6C036CE-F48F-4CC3-9F70-8EF5EB9B77D5}" type="sibTrans" cxnId="{BEEF2D07-CECA-4ADB-8ACE-8539148978A2}">
      <dgm:prSet/>
      <dgm:spPr/>
      <dgm:t>
        <a:bodyPr/>
        <a:lstStyle/>
        <a:p>
          <a:endParaRPr lang="pt-BR"/>
        </a:p>
      </dgm:t>
    </dgm:pt>
    <dgm:pt modelId="{3373DD31-FE1A-494E-8853-81CAEE9B833A}">
      <dgm:prSet phldrT="[Texto]"/>
      <dgm:spPr/>
      <dgm:t>
        <a:bodyPr/>
        <a:lstStyle/>
        <a:p>
          <a:r>
            <a:rPr lang="pt-BR" dirty="0">
              <a:latin typeface="Roboto"/>
            </a:rPr>
            <a:t>Era utilizada a escrita nas transações comerciais.</a:t>
          </a:r>
        </a:p>
        <a:p>
          <a:endParaRPr lang="pt-BR" dirty="0">
            <a:latin typeface="Roboto"/>
          </a:endParaRPr>
        </a:p>
      </dgm:t>
    </dgm:pt>
    <dgm:pt modelId="{3E0EAB31-9FDF-4165-ABBA-0A4DE6009C20}" type="parTrans" cxnId="{96087105-A355-469E-9B36-DF021D614AA2}">
      <dgm:prSet/>
      <dgm:spPr/>
      <dgm:t>
        <a:bodyPr/>
        <a:lstStyle/>
        <a:p>
          <a:endParaRPr lang="pt-BR" sz="2000"/>
        </a:p>
      </dgm:t>
    </dgm:pt>
    <dgm:pt modelId="{E5D45DA3-1722-4CEC-8E7A-32C7491E515C}" type="sibTrans" cxnId="{96087105-A355-469E-9B36-DF021D614AA2}">
      <dgm:prSet/>
      <dgm:spPr/>
      <dgm:t>
        <a:bodyPr/>
        <a:lstStyle/>
        <a:p>
          <a:endParaRPr lang="pt-BR"/>
        </a:p>
      </dgm:t>
    </dgm:pt>
    <dgm:pt modelId="{44A95CCD-BB21-471C-8A57-1ACEA69E3152}">
      <dgm:prSet/>
      <dgm:spPr/>
      <dgm:t>
        <a:bodyPr/>
        <a:lstStyle/>
        <a:p>
          <a:r>
            <a:rPr lang="pt-BR">
              <a:latin typeface="Roboto"/>
            </a:rPr>
            <a:t>Com o comércio, aldeias transformaram-se em cidades, como Adúlis e Axum. </a:t>
          </a:r>
        </a:p>
      </dgm:t>
    </dgm:pt>
    <dgm:pt modelId="{4B0E8A0E-3AE2-46EA-8B5F-8758F194F77E}" type="parTrans" cxnId="{3438FAB3-E305-4CC3-A2E0-26EED62E0F04}">
      <dgm:prSet/>
      <dgm:spPr/>
      <dgm:t>
        <a:bodyPr/>
        <a:lstStyle/>
        <a:p>
          <a:endParaRPr lang="pt-BR" sz="2000"/>
        </a:p>
      </dgm:t>
    </dgm:pt>
    <dgm:pt modelId="{7049BD16-086F-4418-ACBE-BB430EE9C0C8}" type="sibTrans" cxnId="{3438FAB3-E305-4CC3-A2E0-26EED62E0F04}">
      <dgm:prSet/>
      <dgm:spPr/>
      <dgm:t>
        <a:bodyPr/>
        <a:lstStyle/>
        <a:p>
          <a:endParaRPr lang="pt-BR"/>
        </a:p>
      </dgm:t>
    </dgm:pt>
    <dgm:pt modelId="{ABBE95B2-D030-45C8-9ACE-13E7F8E7996E}" type="pres">
      <dgm:prSet presAssocID="{86407E2C-277F-4DD2-B943-FF2E215FC578}" presName="diagram" presStyleCnt="0">
        <dgm:presLayoutVars>
          <dgm:dir/>
          <dgm:resizeHandles val="exact"/>
        </dgm:presLayoutVars>
      </dgm:prSet>
      <dgm:spPr/>
    </dgm:pt>
    <dgm:pt modelId="{F0373E45-560E-4A3E-8F47-23589704F857}" type="pres">
      <dgm:prSet presAssocID="{B3F4EC67-1B5D-4503-9DC0-C107FD7E049A}" presName="node" presStyleLbl="node1" presStyleIdx="0" presStyleCnt="6">
        <dgm:presLayoutVars>
          <dgm:bulletEnabled val="1"/>
        </dgm:presLayoutVars>
      </dgm:prSet>
      <dgm:spPr/>
    </dgm:pt>
    <dgm:pt modelId="{E723BC6A-7684-4618-A3C2-6565EB7155EE}" type="pres">
      <dgm:prSet presAssocID="{090529A4-C82E-4F1D-91F8-A9304D0AFFA1}" presName="sibTrans" presStyleCnt="0"/>
      <dgm:spPr/>
    </dgm:pt>
    <dgm:pt modelId="{FD68E60F-8591-447B-9D11-894E9CFF1508}" type="pres">
      <dgm:prSet presAssocID="{199C1F1D-E644-4EBF-979C-DA23D4762F7E}" presName="node" presStyleLbl="node1" presStyleIdx="1" presStyleCnt="6">
        <dgm:presLayoutVars>
          <dgm:bulletEnabled val="1"/>
        </dgm:presLayoutVars>
      </dgm:prSet>
      <dgm:spPr/>
    </dgm:pt>
    <dgm:pt modelId="{2211AFEF-EBF8-4C16-8028-A2973C7FCCFE}" type="pres">
      <dgm:prSet presAssocID="{4D05EBC4-652D-486D-BB88-536BBD58DC2D}" presName="sibTrans" presStyleCnt="0"/>
      <dgm:spPr/>
    </dgm:pt>
    <dgm:pt modelId="{7B595F8B-EBA0-40C6-9FBB-505B241FC2BE}" type="pres">
      <dgm:prSet presAssocID="{C0F2D99F-C46D-4666-9216-2E9AF7C459EE}" presName="node" presStyleLbl="node1" presStyleIdx="2" presStyleCnt="6">
        <dgm:presLayoutVars>
          <dgm:bulletEnabled val="1"/>
        </dgm:presLayoutVars>
      </dgm:prSet>
      <dgm:spPr/>
    </dgm:pt>
    <dgm:pt modelId="{D59C8976-1E02-426D-97C6-F212C655BE84}" type="pres">
      <dgm:prSet presAssocID="{85157C28-E801-440E-8CD3-B6E8B37164F5}" presName="sibTrans" presStyleCnt="0"/>
      <dgm:spPr/>
    </dgm:pt>
    <dgm:pt modelId="{1522E59D-7183-40DD-8DB8-28213254A35F}" type="pres">
      <dgm:prSet presAssocID="{A8C71373-6A05-4255-A6FB-DBCAFC3B4DC4}" presName="node" presStyleLbl="node1" presStyleIdx="3" presStyleCnt="6">
        <dgm:presLayoutVars>
          <dgm:bulletEnabled val="1"/>
        </dgm:presLayoutVars>
      </dgm:prSet>
      <dgm:spPr/>
    </dgm:pt>
    <dgm:pt modelId="{E0789845-75B0-4ADE-82D9-56B15BA7EF16}" type="pres">
      <dgm:prSet presAssocID="{F6C036CE-F48F-4CC3-9F70-8EF5EB9B77D5}" presName="sibTrans" presStyleCnt="0"/>
      <dgm:spPr/>
    </dgm:pt>
    <dgm:pt modelId="{DF8A96BC-4801-4BC4-948E-B84C20346F5A}" type="pres">
      <dgm:prSet presAssocID="{3373DD31-FE1A-494E-8853-81CAEE9B833A}" presName="node" presStyleLbl="node1" presStyleIdx="4" presStyleCnt="6">
        <dgm:presLayoutVars>
          <dgm:bulletEnabled val="1"/>
        </dgm:presLayoutVars>
      </dgm:prSet>
      <dgm:spPr/>
    </dgm:pt>
    <dgm:pt modelId="{686D4F73-3746-4610-B4B0-1F60E45E6F65}" type="pres">
      <dgm:prSet presAssocID="{E5D45DA3-1722-4CEC-8E7A-32C7491E515C}" presName="sibTrans" presStyleCnt="0"/>
      <dgm:spPr/>
    </dgm:pt>
    <dgm:pt modelId="{C7810ED7-2F96-4D8E-A109-FDEE50654B83}" type="pres">
      <dgm:prSet presAssocID="{44A95CCD-BB21-471C-8A57-1ACEA69E3152}" presName="node" presStyleLbl="node1" presStyleIdx="5" presStyleCnt="6">
        <dgm:presLayoutVars>
          <dgm:bulletEnabled val="1"/>
        </dgm:presLayoutVars>
      </dgm:prSet>
      <dgm:spPr/>
    </dgm:pt>
  </dgm:ptLst>
  <dgm:cxnLst>
    <dgm:cxn modelId="{96087105-A355-469E-9B36-DF021D614AA2}" srcId="{86407E2C-277F-4DD2-B943-FF2E215FC578}" destId="{3373DD31-FE1A-494E-8853-81CAEE9B833A}" srcOrd="4" destOrd="0" parTransId="{3E0EAB31-9FDF-4165-ABBA-0A4DE6009C20}" sibTransId="{E5D45DA3-1722-4CEC-8E7A-32C7491E515C}"/>
    <dgm:cxn modelId="{BEEF2D07-CECA-4ADB-8ACE-8539148978A2}" srcId="{86407E2C-277F-4DD2-B943-FF2E215FC578}" destId="{A8C71373-6A05-4255-A6FB-DBCAFC3B4DC4}" srcOrd="3" destOrd="0" parTransId="{9AC1C4F4-87AE-4FB0-880C-8663D0D795D4}" sibTransId="{F6C036CE-F48F-4CC3-9F70-8EF5EB9B77D5}"/>
    <dgm:cxn modelId="{63E19017-15EA-4D40-848E-216377182174}" type="presOf" srcId="{86407E2C-277F-4DD2-B943-FF2E215FC578}" destId="{ABBE95B2-D030-45C8-9ACE-13E7F8E7996E}" srcOrd="0" destOrd="0" presId="urn:microsoft.com/office/officeart/2005/8/layout/default"/>
    <dgm:cxn modelId="{B9260A19-9FE6-4735-AD69-CC43196AA975}" srcId="{86407E2C-277F-4DD2-B943-FF2E215FC578}" destId="{C0F2D99F-C46D-4666-9216-2E9AF7C459EE}" srcOrd="2" destOrd="0" parTransId="{C0CB1CE6-57A6-4A23-9401-E859E900540A}" sibTransId="{85157C28-E801-440E-8CD3-B6E8B37164F5}"/>
    <dgm:cxn modelId="{804F6C27-0F03-4997-B107-87A37159C990}" type="presOf" srcId="{199C1F1D-E644-4EBF-979C-DA23D4762F7E}" destId="{FD68E60F-8591-447B-9D11-894E9CFF1508}" srcOrd="0" destOrd="0" presId="urn:microsoft.com/office/officeart/2005/8/layout/default"/>
    <dgm:cxn modelId="{9DE5463A-9318-4BFC-A5D1-62BEFCF9131E}" srcId="{86407E2C-277F-4DD2-B943-FF2E215FC578}" destId="{199C1F1D-E644-4EBF-979C-DA23D4762F7E}" srcOrd="1" destOrd="0" parTransId="{17385017-E769-4113-9999-26ADFF5566CE}" sibTransId="{4D05EBC4-652D-486D-BB88-536BBD58DC2D}"/>
    <dgm:cxn modelId="{A99F8E5F-2617-4D9B-B6A2-4AB7C4047B84}" type="presOf" srcId="{3373DD31-FE1A-494E-8853-81CAEE9B833A}" destId="{DF8A96BC-4801-4BC4-948E-B84C20346F5A}" srcOrd="0" destOrd="0" presId="urn:microsoft.com/office/officeart/2005/8/layout/default"/>
    <dgm:cxn modelId="{D9A57E50-D19D-4B14-888C-013F0E171761}" type="presOf" srcId="{A8C71373-6A05-4255-A6FB-DBCAFC3B4DC4}" destId="{1522E59D-7183-40DD-8DB8-28213254A35F}" srcOrd="0" destOrd="0" presId="urn:microsoft.com/office/officeart/2005/8/layout/default"/>
    <dgm:cxn modelId="{8AF05978-DAD8-4100-80BB-AAD9827664A6}" type="presOf" srcId="{C0F2D99F-C46D-4666-9216-2E9AF7C459EE}" destId="{7B595F8B-EBA0-40C6-9FBB-505B241FC2BE}" srcOrd="0" destOrd="0" presId="urn:microsoft.com/office/officeart/2005/8/layout/default"/>
    <dgm:cxn modelId="{3438FAB3-E305-4CC3-A2E0-26EED62E0F04}" srcId="{86407E2C-277F-4DD2-B943-FF2E215FC578}" destId="{44A95CCD-BB21-471C-8A57-1ACEA69E3152}" srcOrd="5" destOrd="0" parTransId="{4B0E8A0E-3AE2-46EA-8B5F-8758F194F77E}" sibTransId="{7049BD16-086F-4418-ACBE-BB430EE9C0C8}"/>
    <dgm:cxn modelId="{BA850EBD-1B40-4C01-BC8C-19AA8C6BBAC6}" type="presOf" srcId="{B3F4EC67-1B5D-4503-9DC0-C107FD7E049A}" destId="{F0373E45-560E-4A3E-8F47-23589704F857}" srcOrd="0" destOrd="0" presId="urn:microsoft.com/office/officeart/2005/8/layout/default"/>
    <dgm:cxn modelId="{6B23E5C7-9955-49C3-97C4-1AFEDE5B2DE0}" srcId="{86407E2C-277F-4DD2-B943-FF2E215FC578}" destId="{B3F4EC67-1B5D-4503-9DC0-C107FD7E049A}" srcOrd="0" destOrd="0" parTransId="{C0D76AF8-2049-4637-B0A5-2E3894EE1845}" sibTransId="{090529A4-C82E-4F1D-91F8-A9304D0AFFA1}"/>
    <dgm:cxn modelId="{8991F5E2-C9A7-4430-A01D-BCC655E1CDF4}" type="presOf" srcId="{44A95CCD-BB21-471C-8A57-1ACEA69E3152}" destId="{C7810ED7-2F96-4D8E-A109-FDEE50654B83}" srcOrd="0" destOrd="0" presId="urn:microsoft.com/office/officeart/2005/8/layout/default"/>
    <dgm:cxn modelId="{3B699B7D-C8BE-4AB3-B387-51609C1BB284}" type="presParOf" srcId="{ABBE95B2-D030-45C8-9ACE-13E7F8E7996E}" destId="{F0373E45-560E-4A3E-8F47-23589704F857}" srcOrd="0" destOrd="0" presId="urn:microsoft.com/office/officeart/2005/8/layout/default"/>
    <dgm:cxn modelId="{A5308D5E-404E-4E02-8D6F-B7FDE9762EAC}" type="presParOf" srcId="{ABBE95B2-D030-45C8-9ACE-13E7F8E7996E}" destId="{E723BC6A-7684-4618-A3C2-6565EB7155EE}" srcOrd="1" destOrd="0" presId="urn:microsoft.com/office/officeart/2005/8/layout/default"/>
    <dgm:cxn modelId="{A5B95F90-6C46-4826-B71A-A750DC678AC0}" type="presParOf" srcId="{ABBE95B2-D030-45C8-9ACE-13E7F8E7996E}" destId="{FD68E60F-8591-447B-9D11-894E9CFF1508}" srcOrd="2" destOrd="0" presId="urn:microsoft.com/office/officeart/2005/8/layout/default"/>
    <dgm:cxn modelId="{A7D6D5A0-D39D-4DD0-A175-551C9DB23946}" type="presParOf" srcId="{ABBE95B2-D030-45C8-9ACE-13E7F8E7996E}" destId="{2211AFEF-EBF8-4C16-8028-A2973C7FCCFE}" srcOrd="3" destOrd="0" presId="urn:microsoft.com/office/officeart/2005/8/layout/default"/>
    <dgm:cxn modelId="{AD2B858A-0707-4802-A3D1-BB4C90C0DA08}" type="presParOf" srcId="{ABBE95B2-D030-45C8-9ACE-13E7F8E7996E}" destId="{7B595F8B-EBA0-40C6-9FBB-505B241FC2BE}" srcOrd="4" destOrd="0" presId="urn:microsoft.com/office/officeart/2005/8/layout/default"/>
    <dgm:cxn modelId="{9486F90B-D238-48A5-81F1-2B7776B12915}" type="presParOf" srcId="{ABBE95B2-D030-45C8-9ACE-13E7F8E7996E}" destId="{D59C8976-1E02-426D-97C6-F212C655BE84}" srcOrd="5" destOrd="0" presId="urn:microsoft.com/office/officeart/2005/8/layout/default"/>
    <dgm:cxn modelId="{E128976B-D606-49C2-9550-85F815FE7EAB}" type="presParOf" srcId="{ABBE95B2-D030-45C8-9ACE-13E7F8E7996E}" destId="{1522E59D-7183-40DD-8DB8-28213254A35F}" srcOrd="6" destOrd="0" presId="urn:microsoft.com/office/officeart/2005/8/layout/default"/>
    <dgm:cxn modelId="{0A50BA54-3C4D-465E-A4D5-7E52110ECCF0}" type="presParOf" srcId="{ABBE95B2-D030-45C8-9ACE-13E7F8E7996E}" destId="{E0789845-75B0-4ADE-82D9-56B15BA7EF16}" srcOrd="7" destOrd="0" presId="urn:microsoft.com/office/officeart/2005/8/layout/default"/>
    <dgm:cxn modelId="{367BA01D-E0DD-4507-91E6-5A209185784A}" type="presParOf" srcId="{ABBE95B2-D030-45C8-9ACE-13E7F8E7996E}" destId="{DF8A96BC-4801-4BC4-948E-B84C20346F5A}" srcOrd="8" destOrd="0" presId="urn:microsoft.com/office/officeart/2005/8/layout/default"/>
    <dgm:cxn modelId="{0537B14F-2B59-47F1-83C8-ABE0BE065D9C}" type="presParOf" srcId="{ABBE95B2-D030-45C8-9ACE-13E7F8E7996E}" destId="{686D4F73-3746-4610-B4B0-1F60E45E6F65}" srcOrd="9" destOrd="0" presId="urn:microsoft.com/office/officeart/2005/8/layout/default"/>
    <dgm:cxn modelId="{34502A86-1CE8-47A7-B3B6-404357DA6E0C}" type="presParOf" srcId="{ABBE95B2-D030-45C8-9ACE-13E7F8E7996E}" destId="{C7810ED7-2F96-4D8E-A109-FDEE50654B8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F40841-4BEE-4A11-8C2C-C286C8AE25E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9EF80B8-96D4-4CBC-8BEB-E6D64F30F1B4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1900" dirty="0">
              <a:latin typeface="Roboto"/>
            </a:rPr>
            <a:t>Mercadorias seguiam para o Egito, a Grécia, a Índia e a China.   </a:t>
          </a:r>
        </a:p>
      </dgm:t>
    </dgm:pt>
    <dgm:pt modelId="{1CD9BE22-955E-4741-B1EE-12668211D2C1}" type="parTrans" cxnId="{6DF06996-24BD-46A4-8111-CD344375E386}">
      <dgm:prSet/>
      <dgm:spPr/>
      <dgm:t>
        <a:bodyPr/>
        <a:lstStyle/>
        <a:p>
          <a:endParaRPr lang="pt-BR"/>
        </a:p>
      </dgm:t>
    </dgm:pt>
    <dgm:pt modelId="{D78A8C04-9D67-40F4-BF36-DDCF0F91C204}" type="sibTrans" cxnId="{6DF06996-24BD-46A4-8111-CD344375E38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1900" dirty="0">
              <a:latin typeface="Roboto"/>
            </a:rPr>
            <a:t>Contava com importante porto no Mar Mediterrâneo.</a:t>
          </a:r>
        </a:p>
      </dgm:t>
    </dgm:pt>
    <dgm:pt modelId="{1FA02712-9CE5-44E9-8505-257DB073D427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1900" dirty="0">
              <a:latin typeface="Roboto"/>
            </a:rPr>
            <a:t>Entre as mercadorias, estavam o marfim, o chifre de rinoceronte e os escravos. </a:t>
          </a:r>
        </a:p>
      </dgm:t>
    </dgm:pt>
    <dgm:pt modelId="{79CDEA11-5FAD-4C07-AB55-B3874662A079}" type="parTrans" cxnId="{ADEC90A5-ED3A-418D-BB14-4D09860E1992}">
      <dgm:prSet/>
      <dgm:spPr/>
      <dgm:t>
        <a:bodyPr/>
        <a:lstStyle/>
        <a:p>
          <a:endParaRPr lang="pt-BR"/>
        </a:p>
      </dgm:t>
    </dgm:pt>
    <dgm:pt modelId="{F52137B3-3F13-4223-B9E9-6AF8E92FEB62}" type="sibTrans" cxnId="{ADEC90A5-ED3A-418D-BB14-4D09860E1992}">
      <dgm:prSet custT="1"/>
      <dgm:spPr/>
      <dgm:t>
        <a:bodyPr/>
        <a:lstStyle/>
        <a:p>
          <a:r>
            <a:rPr lang="pt-BR" sz="1900" dirty="0">
              <a:latin typeface="Roboto"/>
            </a:rPr>
            <a:t>Controlou o comércio entre o interior da África e Adúlis e entre Adúlis e o Egito.</a:t>
          </a:r>
        </a:p>
      </dgm:t>
    </dgm:pt>
    <dgm:pt modelId="{D2FF0BF7-25EB-40BE-BA14-1FED7A86A739}" type="pres">
      <dgm:prSet presAssocID="{96F40841-4BEE-4A11-8C2C-C286C8AE25EA}" presName="Name0" presStyleCnt="0">
        <dgm:presLayoutVars>
          <dgm:chMax/>
          <dgm:chPref/>
          <dgm:dir/>
          <dgm:animLvl val="lvl"/>
        </dgm:presLayoutVars>
      </dgm:prSet>
      <dgm:spPr/>
    </dgm:pt>
    <dgm:pt modelId="{E180AA77-B36C-4080-9C63-DA5A5DE33D88}" type="pres">
      <dgm:prSet presAssocID="{D9EF80B8-96D4-4CBC-8BEB-E6D64F30F1B4}" presName="composite" presStyleCnt="0"/>
      <dgm:spPr/>
    </dgm:pt>
    <dgm:pt modelId="{98F2550E-968E-453E-AB83-B1BA64514959}" type="pres">
      <dgm:prSet presAssocID="{D9EF80B8-96D4-4CBC-8BEB-E6D64F30F1B4}" presName="Parent1" presStyleLbl="node1" presStyleIdx="0" presStyleCnt="4" custLinFactNeighborX="-4869" custLinFactNeighborY="1471">
        <dgm:presLayoutVars>
          <dgm:chMax val="1"/>
          <dgm:chPref val="1"/>
          <dgm:bulletEnabled val="1"/>
        </dgm:presLayoutVars>
      </dgm:prSet>
      <dgm:spPr/>
    </dgm:pt>
    <dgm:pt modelId="{F92FB198-333C-405F-AECD-C7C3C2A0BDE4}" type="pres">
      <dgm:prSet presAssocID="{D9EF80B8-96D4-4CBC-8BEB-E6D64F30F1B4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43609C8-B63C-451E-9D89-8A61C1F98B84}" type="pres">
      <dgm:prSet presAssocID="{D9EF80B8-96D4-4CBC-8BEB-E6D64F30F1B4}" presName="BalanceSpacing" presStyleCnt="0"/>
      <dgm:spPr/>
    </dgm:pt>
    <dgm:pt modelId="{C56A81AD-6E59-4A29-B046-6EC5FAB6FB88}" type="pres">
      <dgm:prSet presAssocID="{D9EF80B8-96D4-4CBC-8BEB-E6D64F30F1B4}" presName="BalanceSpacing1" presStyleCnt="0"/>
      <dgm:spPr/>
    </dgm:pt>
    <dgm:pt modelId="{B0B1B5CB-66C9-47EE-ACE3-C851FE88F702}" type="pres">
      <dgm:prSet presAssocID="{D78A8C04-9D67-40F4-BF36-DDCF0F91C204}" presName="Accent1Text" presStyleLbl="node1" presStyleIdx="1" presStyleCnt="4"/>
      <dgm:spPr/>
    </dgm:pt>
    <dgm:pt modelId="{2EF0EE1F-5610-423D-9BE6-8A6B328651E0}" type="pres">
      <dgm:prSet presAssocID="{D78A8C04-9D67-40F4-BF36-DDCF0F91C204}" presName="spaceBetweenRectangles" presStyleCnt="0"/>
      <dgm:spPr/>
    </dgm:pt>
    <dgm:pt modelId="{842F736A-3F65-4DE8-ADBD-128018E31AB2}" type="pres">
      <dgm:prSet presAssocID="{1FA02712-9CE5-44E9-8505-257DB073D427}" presName="composite" presStyleCnt="0"/>
      <dgm:spPr/>
    </dgm:pt>
    <dgm:pt modelId="{83ED6534-5C2C-4B0D-8E0D-8F9D8045A958}" type="pres">
      <dgm:prSet presAssocID="{1FA02712-9CE5-44E9-8505-257DB073D427}" presName="Parent1" presStyleLbl="node1" presStyleIdx="2" presStyleCnt="4" custLinFactNeighborX="-24505" custLinFactNeighborY="2520">
        <dgm:presLayoutVars>
          <dgm:chMax val="1"/>
          <dgm:chPref val="1"/>
          <dgm:bulletEnabled val="1"/>
        </dgm:presLayoutVars>
      </dgm:prSet>
      <dgm:spPr/>
    </dgm:pt>
    <dgm:pt modelId="{FEDF32D7-E7EB-482F-972E-EDF5A3AF4AD6}" type="pres">
      <dgm:prSet presAssocID="{1FA02712-9CE5-44E9-8505-257DB073D427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C23C4E1E-3AEE-4852-91FD-29526EDBA79F}" type="pres">
      <dgm:prSet presAssocID="{1FA02712-9CE5-44E9-8505-257DB073D427}" presName="BalanceSpacing" presStyleCnt="0"/>
      <dgm:spPr/>
    </dgm:pt>
    <dgm:pt modelId="{36C60E4B-F24C-484D-AE44-FC883A420397}" type="pres">
      <dgm:prSet presAssocID="{1FA02712-9CE5-44E9-8505-257DB073D427}" presName="BalanceSpacing1" presStyleCnt="0"/>
      <dgm:spPr/>
    </dgm:pt>
    <dgm:pt modelId="{42B7110C-5420-4C2A-AD37-3349EB951667}" type="pres">
      <dgm:prSet presAssocID="{F52137B3-3F13-4223-B9E9-6AF8E92FEB62}" presName="Accent1Text" presStyleLbl="node1" presStyleIdx="3" presStyleCnt="4" custLinFactNeighborX="78224" custLinFactNeighborY="-1975"/>
      <dgm:spPr/>
    </dgm:pt>
  </dgm:ptLst>
  <dgm:cxnLst>
    <dgm:cxn modelId="{4D6BF805-07A9-48D5-9D7B-CF144F4AF48A}" type="presOf" srcId="{D9EF80B8-96D4-4CBC-8BEB-E6D64F30F1B4}" destId="{98F2550E-968E-453E-AB83-B1BA64514959}" srcOrd="0" destOrd="0" presId="urn:microsoft.com/office/officeart/2008/layout/AlternatingHexagons"/>
    <dgm:cxn modelId="{134DF92D-76CF-4EF0-9CDE-396755B9B5BD}" type="presOf" srcId="{96F40841-4BEE-4A11-8C2C-C286C8AE25EA}" destId="{D2FF0BF7-25EB-40BE-BA14-1FED7A86A739}" srcOrd="0" destOrd="0" presId="urn:microsoft.com/office/officeart/2008/layout/AlternatingHexagons"/>
    <dgm:cxn modelId="{B3AC8C53-D964-40D9-8240-6FA7A50A9C06}" type="presOf" srcId="{1FA02712-9CE5-44E9-8505-257DB073D427}" destId="{83ED6534-5C2C-4B0D-8E0D-8F9D8045A958}" srcOrd="0" destOrd="0" presId="urn:microsoft.com/office/officeart/2008/layout/AlternatingHexagons"/>
    <dgm:cxn modelId="{6DF06996-24BD-46A4-8111-CD344375E386}" srcId="{96F40841-4BEE-4A11-8C2C-C286C8AE25EA}" destId="{D9EF80B8-96D4-4CBC-8BEB-E6D64F30F1B4}" srcOrd="0" destOrd="0" parTransId="{1CD9BE22-955E-4741-B1EE-12668211D2C1}" sibTransId="{D78A8C04-9D67-40F4-BF36-DDCF0F91C204}"/>
    <dgm:cxn modelId="{ADEC90A5-ED3A-418D-BB14-4D09860E1992}" srcId="{96F40841-4BEE-4A11-8C2C-C286C8AE25EA}" destId="{1FA02712-9CE5-44E9-8505-257DB073D427}" srcOrd="1" destOrd="0" parTransId="{79CDEA11-5FAD-4C07-AB55-B3874662A079}" sibTransId="{F52137B3-3F13-4223-B9E9-6AF8E92FEB62}"/>
    <dgm:cxn modelId="{733CC4A5-2DC8-451D-A394-DE703A35F932}" type="presOf" srcId="{D78A8C04-9D67-40F4-BF36-DDCF0F91C204}" destId="{B0B1B5CB-66C9-47EE-ACE3-C851FE88F702}" srcOrd="0" destOrd="0" presId="urn:microsoft.com/office/officeart/2008/layout/AlternatingHexagons"/>
    <dgm:cxn modelId="{76A103E4-C726-4C98-A2F8-38917BBE0854}" type="presOf" srcId="{F52137B3-3F13-4223-B9E9-6AF8E92FEB62}" destId="{42B7110C-5420-4C2A-AD37-3349EB951667}" srcOrd="0" destOrd="0" presId="urn:microsoft.com/office/officeart/2008/layout/AlternatingHexagons"/>
    <dgm:cxn modelId="{88139DF0-5D78-4F5B-957D-C3416B1C07C1}" type="presParOf" srcId="{D2FF0BF7-25EB-40BE-BA14-1FED7A86A739}" destId="{E180AA77-B36C-4080-9C63-DA5A5DE33D88}" srcOrd="0" destOrd="0" presId="urn:microsoft.com/office/officeart/2008/layout/AlternatingHexagons"/>
    <dgm:cxn modelId="{8FADF0EE-22AB-4FE3-9F7D-1AD8A2EC9196}" type="presParOf" srcId="{E180AA77-B36C-4080-9C63-DA5A5DE33D88}" destId="{98F2550E-968E-453E-AB83-B1BA64514959}" srcOrd="0" destOrd="0" presId="urn:microsoft.com/office/officeart/2008/layout/AlternatingHexagons"/>
    <dgm:cxn modelId="{5E745B7B-7384-4C6E-9D0F-92CE44D2DA77}" type="presParOf" srcId="{E180AA77-B36C-4080-9C63-DA5A5DE33D88}" destId="{F92FB198-333C-405F-AECD-C7C3C2A0BDE4}" srcOrd="1" destOrd="0" presId="urn:microsoft.com/office/officeart/2008/layout/AlternatingHexagons"/>
    <dgm:cxn modelId="{1DA5CB75-DBEE-40C1-A22B-C89EB8871A34}" type="presParOf" srcId="{E180AA77-B36C-4080-9C63-DA5A5DE33D88}" destId="{143609C8-B63C-451E-9D89-8A61C1F98B84}" srcOrd="2" destOrd="0" presId="urn:microsoft.com/office/officeart/2008/layout/AlternatingHexagons"/>
    <dgm:cxn modelId="{CAC69687-DE7F-4FA3-B955-0FAD2A3E0311}" type="presParOf" srcId="{E180AA77-B36C-4080-9C63-DA5A5DE33D88}" destId="{C56A81AD-6E59-4A29-B046-6EC5FAB6FB88}" srcOrd="3" destOrd="0" presId="urn:microsoft.com/office/officeart/2008/layout/AlternatingHexagons"/>
    <dgm:cxn modelId="{23EF2128-9747-4DB9-84AF-E0E83FE178D4}" type="presParOf" srcId="{E180AA77-B36C-4080-9C63-DA5A5DE33D88}" destId="{B0B1B5CB-66C9-47EE-ACE3-C851FE88F702}" srcOrd="4" destOrd="0" presId="urn:microsoft.com/office/officeart/2008/layout/AlternatingHexagons"/>
    <dgm:cxn modelId="{1C2233C6-FCBD-46E1-8740-2818CFFCD4AB}" type="presParOf" srcId="{D2FF0BF7-25EB-40BE-BA14-1FED7A86A739}" destId="{2EF0EE1F-5610-423D-9BE6-8A6B328651E0}" srcOrd="1" destOrd="0" presId="urn:microsoft.com/office/officeart/2008/layout/AlternatingHexagons"/>
    <dgm:cxn modelId="{04926C25-E9EC-40BC-8890-6030865E327F}" type="presParOf" srcId="{D2FF0BF7-25EB-40BE-BA14-1FED7A86A739}" destId="{842F736A-3F65-4DE8-ADBD-128018E31AB2}" srcOrd="2" destOrd="0" presId="urn:microsoft.com/office/officeart/2008/layout/AlternatingHexagons"/>
    <dgm:cxn modelId="{E3391005-86AE-4EC7-B0ED-B1CF37782064}" type="presParOf" srcId="{842F736A-3F65-4DE8-ADBD-128018E31AB2}" destId="{83ED6534-5C2C-4B0D-8E0D-8F9D8045A958}" srcOrd="0" destOrd="0" presId="urn:microsoft.com/office/officeart/2008/layout/AlternatingHexagons"/>
    <dgm:cxn modelId="{4B9A2423-6BEB-4306-B118-8EA4E09A79F7}" type="presParOf" srcId="{842F736A-3F65-4DE8-ADBD-128018E31AB2}" destId="{FEDF32D7-E7EB-482F-972E-EDF5A3AF4AD6}" srcOrd="1" destOrd="0" presId="urn:microsoft.com/office/officeart/2008/layout/AlternatingHexagons"/>
    <dgm:cxn modelId="{889F5A98-359A-4483-AB7A-6EE755809133}" type="presParOf" srcId="{842F736A-3F65-4DE8-ADBD-128018E31AB2}" destId="{C23C4E1E-3AEE-4852-91FD-29526EDBA79F}" srcOrd="2" destOrd="0" presId="urn:microsoft.com/office/officeart/2008/layout/AlternatingHexagons"/>
    <dgm:cxn modelId="{878AF7B1-C2DA-4C0F-B018-190A7BC321D3}" type="presParOf" srcId="{842F736A-3F65-4DE8-ADBD-128018E31AB2}" destId="{36C60E4B-F24C-484D-AE44-FC883A420397}" srcOrd="3" destOrd="0" presId="urn:microsoft.com/office/officeart/2008/layout/AlternatingHexagons"/>
    <dgm:cxn modelId="{ADDA96FF-8DE8-4117-9D75-364E9F20CE2A}" type="presParOf" srcId="{842F736A-3F65-4DE8-ADBD-128018E31AB2}" destId="{42B7110C-5420-4C2A-AD37-3349EB95166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F40841-4BEE-4A11-8C2C-C286C8AE25E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9EF80B8-96D4-4CBC-8BEB-E6D64F30F1B4}">
      <dgm:prSet phldrT="[Texto]" custT="1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900" dirty="0">
              <a:latin typeface="Roboto"/>
            </a:rPr>
            <a:t>Pela cidade passavam mercadores  vendendo sal, ouro e plumas.</a:t>
          </a:r>
        </a:p>
      </dgm:t>
    </dgm:pt>
    <dgm:pt modelId="{D78A8C04-9D67-40F4-BF36-DDCF0F91C204}" type="sibTrans" cxnId="{6DF06996-24BD-46A4-8111-CD344375E386}">
      <dgm:prSet custT="1"/>
      <dgm:spPr/>
      <dgm:t>
        <a:bodyPr/>
        <a:lstStyle/>
        <a:p>
          <a:r>
            <a:rPr lang="pt-BR" sz="1900" dirty="0">
              <a:latin typeface="Roboto"/>
            </a:rPr>
            <a:t>Axum, localizada no interior, era outro importante centro comercial.</a:t>
          </a:r>
        </a:p>
      </dgm:t>
    </dgm:pt>
    <dgm:pt modelId="{1CD9BE22-955E-4741-B1EE-12668211D2C1}" type="parTrans" cxnId="{6DF06996-24BD-46A4-8111-CD344375E386}">
      <dgm:prSet/>
      <dgm:spPr/>
      <dgm:t>
        <a:bodyPr/>
        <a:lstStyle/>
        <a:p>
          <a:endParaRPr lang="pt-BR"/>
        </a:p>
      </dgm:t>
    </dgm:pt>
    <dgm:pt modelId="{D2FF0BF7-25EB-40BE-BA14-1FED7A86A739}" type="pres">
      <dgm:prSet presAssocID="{96F40841-4BEE-4A11-8C2C-C286C8AE25EA}" presName="Name0" presStyleCnt="0">
        <dgm:presLayoutVars>
          <dgm:chMax/>
          <dgm:chPref/>
          <dgm:dir/>
          <dgm:animLvl val="lvl"/>
        </dgm:presLayoutVars>
      </dgm:prSet>
      <dgm:spPr/>
    </dgm:pt>
    <dgm:pt modelId="{E180AA77-B36C-4080-9C63-DA5A5DE33D88}" type="pres">
      <dgm:prSet presAssocID="{D9EF80B8-96D4-4CBC-8BEB-E6D64F30F1B4}" presName="composite" presStyleCnt="0"/>
      <dgm:spPr/>
    </dgm:pt>
    <dgm:pt modelId="{98F2550E-968E-453E-AB83-B1BA64514959}" type="pres">
      <dgm:prSet presAssocID="{D9EF80B8-96D4-4CBC-8BEB-E6D64F30F1B4}" presName="Parent1" presStyleLbl="node1" presStyleIdx="0" presStyleCnt="2" custScaleX="103217" custScaleY="103217" custLinFactNeighborX="5537" custLinFactNeighborY="-9425">
        <dgm:presLayoutVars>
          <dgm:chMax val="1"/>
          <dgm:chPref val="1"/>
          <dgm:bulletEnabled val="1"/>
        </dgm:presLayoutVars>
      </dgm:prSet>
      <dgm:spPr/>
    </dgm:pt>
    <dgm:pt modelId="{F92FB198-333C-405F-AECD-C7C3C2A0BDE4}" type="pres">
      <dgm:prSet presAssocID="{D9EF80B8-96D4-4CBC-8BEB-E6D64F30F1B4}" presName="Childtext1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143609C8-B63C-451E-9D89-8A61C1F98B84}" type="pres">
      <dgm:prSet presAssocID="{D9EF80B8-96D4-4CBC-8BEB-E6D64F30F1B4}" presName="BalanceSpacing" presStyleCnt="0"/>
      <dgm:spPr/>
    </dgm:pt>
    <dgm:pt modelId="{C56A81AD-6E59-4A29-B046-6EC5FAB6FB88}" type="pres">
      <dgm:prSet presAssocID="{D9EF80B8-96D4-4CBC-8BEB-E6D64F30F1B4}" presName="BalanceSpacing1" presStyleCnt="0"/>
      <dgm:spPr/>
    </dgm:pt>
    <dgm:pt modelId="{B0B1B5CB-66C9-47EE-ACE3-C851FE88F702}" type="pres">
      <dgm:prSet presAssocID="{D78A8C04-9D67-40F4-BF36-DDCF0F91C204}" presName="Accent1Text" presStyleLbl="node1" presStyleIdx="1" presStyleCnt="2" custScaleX="103217" custScaleY="103217" custLinFactNeighborX="5359" custLinFactNeighborY="-9963"/>
      <dgm:spPr/>
    </dgm:pt>
  </dgm:ptLst>
  <dgm:cxnLst>
    <dgm:cxn modelId="{C75B113A-73EB-4D25-9C12-C21FE22BF338}" type="presOf" srcId="{D78A8C04-9D67-40F4-BF36-DDCF0F91C204}" destId="{B0B1B5CB-66C9-47EE-ACE3-C851FE88F702}" srcOrd="0" destOrd="0" presId="urn:microsoft.com/office/officeart/2008/layout/AlternatingHexagons"/>
    <dgm:cxn modelId="{2DE5195A-76AB-4960-90CC-7353467A04D0}" type="presOf" srcId="{96F40841-4BEE-4A11-8C2C-C286C8AE25EA}" destId="{D2FF0BF7-25EB-40BE-BA14-1FED7A86A739}" srcOrd="0" destOrd="0" presId="urn:microsoft.com/office/officeart/2008/layout/AlternatingHexagons"/>
    <dgm:cxn modelId="{6DF06996-24BD-46A4-8111-CD344375E386}" srcId="{96F40841-4BEE-4A11-8C2C-C286C8AE25EA}" destId="{D9EF80B8-96D4-4CBC-8BEB-E6D64F30F1B4}" srcOrd="0" destOrd="0" parTransId="{1CD9BE22-955E-4741-B1EE-12668211D2C1}" sibTransId="{D78A8C04-9D67-40F4-BF36-DDCF0F91C204}"/>
    <dgm:cxn modelId="{0C31C3CF-BD9A-4A56-B7FA-F2E420307DE1}" type="presOf" srcId="{D9EF80B8-96D4-4CBC-8BEB-E6D64F30F1B4}" destId="{98F2550E-968E-453E-AB83-B1BA64514959}" srcOrd="0" destOrd="0" presId="urn:microsoft.com/office/officeart/2008/layout/AlternatingHexagons"/>
    <dgm:cxn modelId="{C504D531-7363-43C7-B547-7CC585587CBE}" type="presParOf" srcId="{D2FF0BF7-25EB-40BE-BA14-1FED7A86A739}" destId="{E180AA77-B36C-4080-9C63-DA5A5DE33D88}" srcOrd="0" destOrd="0" presId="urn:microsoft.com/office/officeart/2008/layout/AlternatingHexagons"/>
    <dgm:cxn modelId="{EEDE9518-B031-4399-84C4-B27D6BCEBACE}" type="presParOf" srcId="{E180AA77-B36C-4080-9C63-DA5A5DE33D88}" destId="{98F2550E-968E-453E-AB83-B1BA64514959}" srcOrd="0" destOrd="0" presId="urn:microsoft.com/office/officeart/2008/layout/AlternatingHexagons"/>
    <dgm:cxn modelId="{1B1F5070-88D6-40A6-A5DD-35B9528FA89D}" type="presParOf" srcId="{E180AA77-B36C-4080-9C63-DA5A5DE33D88}" destId="{F92FB198-333C-405F-AECD-C7C3C2A0BDE4}" srcOrd="1" destOrd="0" presId="urn:microsoft.com/office/officeart/2008/layout/AlternatingHexagons"/>
    <dgm:cxn modelId="{6BBE5839-B7B4-451D-98F2-06A692C1015C}" type="presParOf" srcId="{E180AA77-B36C-4080-9C63-DA5A5DE33D88}" destId="{143609C8-B63C-451E-9D89-8A61C1F98B84}" srcOrd="2" destOrd="0" presId="urn:microsoft.com/office/officeart/2008/layout/AlternatingHexagons"/>
    <dgm:cxn modelId="{03B5BCB8-FBB3-4B6D-A203-AA3310DBFF8E}" type="presParOf" srcId="{E180AA77-B36C-4080-9C63-DA5A5DE33D88}" destId="{C56A81AD-6E59-4A29-B046-6EC5FAB6FB88}" srcOrd="3" destOrd="0" presId="urn:microsoft.com/office/officeart/2008/layout/AlternatingHexagons"/>
    <dgm:cxn modelId="{D3B035B8-5920-48FB-AF85-83E55BC0EAE5}" type="presParOf" srcId="{E180AA77-B36C-4080-9C63-DA5A5DE33D88}" destId="{B0B1B5CB-66C9-47EE-ACE3-C851FE88F70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5FFDF-826D-45F1-AB71-0116C1EFB509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351FB-DCA8-482A-8479-C95F4E4902C1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>
              <a:latin typeface="Roboto"/>
            </a:rPr>
            <a:t>Começou a se formar por volta do século     IX a.C.</a:t>
          </a:r>
        </a:p>
      </dsp:txBody>
      <dsp:txXfrm>
        <a:off x="0" y="675"/>
        <a:ext cx="6900512" cy="1106957"/>
      </dsp:txXfrm>
    </dsp:sp>
    <dsp:sp modelId="{D7568AEF-C9CF-409E-B891-55C67947E7DC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860591-C5FF-473E-BB46-02687966FC77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Ocupou áreas que hoje correspondem aos países: Nigéria, Níger, Mali, entre outros. </a:t>
          </a:r>
        </a:p>
      </dsp:txBody>
      <dsp:txXfrm>
        <a:off x="0" y="1107633"/>
        <a:ext cx="6900512" cy="1106957"/>
      </dsp:txXfrm>
    </dsp:sp>
    <dsp:sp modelId="{36360F80-89A0-4EEF-B9E9-67C50BADAD5D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936614-4B1D-4417-9F98-A05DF3C0ABDE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A região onde viviam os </a:t>
          </a:r>
          <a:r>
            <a:rPr lang="pt-BR" sz="2800" kern="1200" dirty="0" err="1">
              <a:latin typeface="Roboto"/>
            </a:rPr>
            <a:t>noks</a:t>
          </a:r>
          <a:r>
            <a:rPr lang="pt-BR" sz="2800" kern="1200" dirty="0">
              <a:latin typeface="Roboto"/>
            </a:rPr>
            <a:t> era rica em minério de ferro.  </a:t>
          </a:r>
        </a:p>
      </dsp:txBody>
      <dsp:txXfrm>
        <a:off x="0" y="2214591"/>
        <a:ext cx="6900512" cy="1106957"/>
      </dsp:txXfrm>
    </dsp:sp>
    <dsp:sp modelId="{FC7556B1-A47C-494B-A22B-28AA9D2FE563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5446F-8148-4392-82B2-523D7DDFFCB4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>
              <a:latin typeface="Roboto"/>
            </a:rPr>
            <a:t>Essa civilização desapareceu por volta do ano 200.</a:t>
          </a:r>
        </a:p>
      </dsp:txBody>
      <dsp:txXfrm>
        <a:off x="0" y="3321549"/>
        <a:ext cx="6900512" cy="1106957"/>
      </dsp:txXfrm>
    </dsp:sp>
    <dsp:sp modelId="{0E48B045-BDD1-4246-9446-A026FA9E8AE0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0C442-78F2-4C02-AA61-795A5C985CE1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>
              <a:latin typeface="Roboto"/>
            </a:rPr>
            <a:t>Acredita-se que os noks tenham sido os ancestrais da cultura iorubá. </a:t>
          </a:r>
        </a:p>
      </dsp:txBody>
      <dsp:txXfrm>
        <a:off x="0" y="4428507"/>
        <a:ext cx="6900512" cy="1106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00CD87-8A54-4288-BC51-6FAC063D52A0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5A30F-C4BD-411D-975F-9FBA7CFEBB74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1344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>
              <a:latin typeface="Roboto"/>
            </a:rPr>
            <a:t>Localizava-se ao sul do Egito, região conhecida como Núbia, onde hoje fica o Sudão. </a:t>
          </a:r>
        </a:p>
      </dsp:txBody>
      <dsp:txXfrm>
        <a:off x="492024" y="334530"/>
        <a:ext cx="9963850" cy="669409"/>
      </dsp:txXfrm>
    </dsp:sp>
    <dsp:sp modelId="{E0CB1DD9-CDBF-4567-AE99-AA8FA7685FE6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0C068-E81D-4E81-A3C6-E6490676F1F9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1344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>
              <a:latin typeface="Roboto"/>
            </a:rPr>
            <a:t>Essa região, também banhada pelo rio Nilo, era rica em jazidas de ouro, ferro e pedras preciosas.</a:t>
          </a:r>
        </a:p>
      </dsp:txBody>
      <dsp:txXfrm>
        <a:off x="875812" y="1338819"/>
        <a:ext cx="9580062" cy="669409"/>
      </dsp:txXfrm>
    </dsp:sp>
    <dsp:sp modelId="{23E0A747-84C6-44FE-9934-D1D7A5204A83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6F53D-55AA-4511-BA79-D6C11F8B73A0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1344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100" kern="1200" dirty="0">
            <a:latin typeface="Roboto"/>
          </a:endParaRP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>
              <a:latin typeface="Roboto"/>
            </a:rPr>
            <a:t>Por volta do século IX a. C., formou-se na região da Núbia um Estado centralizado, o Reino de </a:t>
          </a:r>
          <a:r>
            <a:rPr lang="pt-BR" sz="1100" kern="1200" dirty="0" err="1">
              <a:latin typeface="Roboto"/>
            </a:rPr>
            <a:t>Cuxe</a:t>
          </a:r>
          <a:r>
            <a:rPr lang="pt-BR" sz="1100" kern="1200" dirty="0">
              <a:latin typeface="Roboto"/>
            </a:rPr>
            <a:t>.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100" kern="1200" dirty="0">
            <a:latin typeface="Roboto"/>
          </a:endParaRPr>
        </a:p>
      </dsp:txBody>
      <dsp:txXfrm>
        <a:off x="875812" y="2343108"/>
        <a:ext cx="9580062" cy="669409"/>
      </dsp:txXfrm>
    </dsp:sp>
    <dsp:sp modelId="{77E67803-F1B0-4A83-A6E1-42E69858ECA8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A6F42A-80F9-45EB-86E2-89B48A3431E8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1344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>
              <a:latin typeface="Roboto"/>
            </a:rPr>
            <a:t>As principais cidades de </a:t>
          </a:r>
          <a:r>
            <a:rPr lang="pt-BR" sz="1100" kern="1200" dirty="0" err="1">
              <a:latin typeface="Roboto"/>
            </a:rPr>
            <a:t>Cuxe</a:t>
          </a:r>
          <a:r>
            <a:rPr lang="pt-BR" sz="1100" kern="1200" dirty="0">
              <a:latin typeface="Roboto"/>
            </a:rPr>
            <a:t> eram </a:t>
          </a:r>
          <a:r>
            <a:rPr lang="pt-BR" sz="1100" kern="1200" dirty="0" err="1">
              <a:latin typeface="Roboto"/>
            </a:rPr>
            <a:t>Napata</a:t>
          </a:r>
          <a:r>
            <a:rPr lang="pt-BR" sz="1100" kern="1200" dirty="0">
              <a:latin typeface="Roboto"/>
            </a:rPr>
            <a:t> e </a:t>
          </a:r>
          <a:r>
            <a:rPr lang="pt-BR" sz="1100" kern="1200" dirty="0" err="1">
              <a:latin typeface="Roboto"/>
            </a:rPr>
            <a:t>Méroe</a:t>
          </a:r>
          <a:r>
            <a:rPr lang="pt-BR" sz="1100" kern="1200" dirty="0">
              <a:latin typeface="Roboto"/>
            </a:rPr>
            <a:t>.</a:t>
          </a:r>
        </a:p>
      </dsp:txBody>
      <dsp:txXfrm>
        <a:off x="492024" y="3347397"/>
        <a:ext cx="9963850" cy="669409"/>
      </dsp:txXfrm>
    </dsp:sp>
    <dsp:sp modelId="{CE48BE7B-72DC-49AF-95F8-6272E42E2C81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1B524-43E9-450D-921C-6243CD28BC1B}">
      <dsp:nvSpPr>
        <dsp:cNvPr id="0" name=""/>
        <dsp:cNvSpPr/>
      </dsp:nvSpPr>
      <dsp:spPr>
        <a:xfrm>
          <a:off x="0" y="48525"/>
          <a:ext cx="6651253" cy="25776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latin typeface="Roboto"/>
            </a:rPr>
            <a:t>Entre os séculos XVI a.C. e XI a.C., os </a:t>
          </a:r>
          <a:r>
            <a:rPr lang="pt-BR" sz="3000" kern="1200" dirty="0" err="1">
              <a:latin typeface="Roboto"/>
            </a:rPr>
            <a:t>cuxitas</a:t>
          </a:r>
          <a:r>
            <a:rPr lang="pt-BR" sz="3000" kern="1200" dirty="0">
              <a:latin typeface="Roboto"/>
            </a:rPr>
            <a:t> foram fortemente influenciados pela cultura egípcia. </a:t>
          </a:r>
        </a:p>
      </dsp:txBody>
      <dsp:txXfrm>
        <a:off x="125831" y="174356"/>
        <a:ext cx="6399591" cy="2325994"/>
      </dsp:txXfrm>
    </dsp:sp>
    <dsp:sp modelId="{1BBA9A30-6EB4-4636-8862-FF922632B95D}">
      <dsp:nvSpPr>
        <dsp:cNvPr id="0" name=""/>
        <dsp:cNvSpPr/>
      </dsp:nvSpPr>
      <dsp:spPr>
        <a:xfrm>
          <a:off x="0" y="2712582"/>
          <a:ext cx="6651253" cy="2577656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latin typeface="Roboto"/>
            </a:rPr>
            <a:t>Essa influência é observada nos templos e cidades com características arquitetônicas egípcias, além de terem cultuado a deuses semelhantes. </a:t>
          </a:r>
        </a:p>
      </dsp:txBody>
      <dsp:txXfrm>
        <a:off x="125831" y="2838413"/>
        <a:ext cx="6399591" cy="23259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73E45-560E-4A3E-8F47-23589704F857}">
      <dsp:nvSpPr>
        <dsp:cNvPr id="0" name=""/>
        <dsp:cNvSpPr/>
      </dsp:nvSpPr>
      <dsp:spPr>
        <a:xfrm>
          <a:off x="0" y="155665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/>
            </a:rPr>
            <a:t>Os primeiros habitantes da região vieram do sul da Península Arábica. </a:t>
          </a:r>
        </a:p>
      </dsp:txBody>
      <dsp:txXfrm>
        <a:off x="0" y="155665"/>
        <a:ext cx="3286125" cy="1971675"/>
      </dsp:txXfrm>
    </dsp:sp>
    <dsp:sp modelId="{FD68E60F-8591-447B-9D11-894E9CFF1508}">
      <dsp:nvSpPr>
        <dsp:cNvPr id="0" name=""/>
        <dsp:cNvSpPr/>
      </dsp:nvSpPr>
      <dsp:spPr>
        <a:xfrm>
          <a:off x="3614737" y="155665"/>
          <a:ext cx="3286125" cy="1971675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/>
            </a:rPr>
            <a:t>Agricultura e  pecuária: principais atividade no século VII a.C. </a:t>
          </a:r>
        </a:p>
      </dsp:txBody>
      <dsp:txXfrm>
        <a:off x="3614737" y="155665"/>
        <a:ext cx="3286125" cy="1971675"/>
      </dsp:txXfrm>
    </dsp:sp>
    <dsp:sp modelId="{7B595F8B-EBA0-40C6-9FBB-505B241FC2BE}">
      <dsp:nvSpPr>
        <dsp:cNvPr id="0" name=""/>
        <dsp:cNvSpPr/>
      </dsp:nvSpPr>
      <dsp:spPr>
        <a:xfrm>
          <a:off x="7229475" y="155665"/>
          <a:ext cx="3286125" cy="1971675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/>
            </a:rPr>
            <a:t>No entanto, o comércio ganhava forças. </a:t>
          </a:r>
        </a:p>
      </dsp:txBody>
      <dsp:txXfrm>
        <a:off x="7229475" y="155665"/>
        <a:ext cx="3286125" cy="1971675"/>
      </dsp:txXfrm>
    </dsp:sp>
    <dsp:sp modelId="{1522E59D-7183-40DD-8DB8-28213254A35F}">
      <dsp:nvSpPr>
        <dsp:cNvPr id="0" name=""/>
        <dsp:cNvSpPr/>
      </dsp:nvSpPr>
      <dsp:spPr>
        <a:xfrm>
          <a:off x="0" y="2455953"/>
          <a:ext cx="3286125" cy="1971675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/>
            </a:rPr>
            <a:t>O comércio era alimentado por caravanas que vinham de outros locais de dentro e de fora da África. </a:t>
          </a:r>
        </a:p>
      </dsp:txBody>
      <dsp:txXfrm>
        <a:off x="0" y="2455953"/>
        <a:ext cx="3286125" cy="1971675"/>
      </dsp:txXfrm>
    </dsp:sp>
    <dsp:sp modelId="{DF8A96BC-4801-4BC4-948E-B84C20346F5A}">
      <dsp:nvSpPr>
        <dsp:cNvPr id="0" name=""/>
        <dsp:cNvSpPr/>
      </dsp:nvSpPr>
      <dsp:spPr>
        <a:xfrm>
          <a:off x="3614737" y="2455953"/>
          <a:ext cx="3286125" cy="1971675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 dirty="0">
              <a:latin typeface="Roboto"/>
            </a:rPr>
            <a:t>Era utilizada a escrita nas transações comerciais.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 dirty="0">
            <a:latin typeface="Roboto"/>
          </a:endParaRPr>
        </a:p>
      </dsp:txBody>
      <dsp:txXfrm>
        <a:off x="3614737" y="2455953"/>
        <a:ext cx="3286125" cy="1971675"/>
      </dsp:txXfrm>
    </dsp:sp>
    <dsp:sp modelId="{C7810ED7-2F96-4D8E-A109-FDEE50654B83}">
      <dsp:nvSpPr>
        <dsp:cNvPr id="0" name=""/>
        <dsp:cNvSpPr/>
      </dsp:nvSpPr>
      <dsp:spPr>
        <a:xfrm>
          <a:off x="7229475" y="2455953"/>
          <a:ext cx="3286125" cy="197167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kern="1200">
              <a:latin typeface="Roboto"/>
            </a:rPr>
            <a:t>Com o comércio, aldeias transformaram-se em cidades, como Adúlis e Axum. </a:t>
          </a:r>
        </a:p>
      </dsp:txBody>
      <dsp:txXfrm>
        <a:off x="7229475" y="2455953"/>
        <a:ext cx="3286125" cy="1971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2550E-968E-453E-AB83-B1BA64514959}">
      <dsp:nvSpPr>
        <dsp:cNvPr id="0" name=""/>
        <dsp:cNvSpPr/>
      </dsp:nvSpPr>
      <dsp:spPr>
        <a:xfrm rot="5400000">
          <a:off x="4565167" y="383246"/>
          <a:ext cx="3084073" cy="268314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Mercadorias seguiam para o Egito, a Grécia, a Índia e a China.   </a:t>
          </a:r>
        </a:p>
      </dsp:txBody>
      <dsp:txXfrm rot="-5400000">
        <a:off x="5183755" y="663382"/>
        <a:ext cx="1846897" cy="2122871"/>
      </dsp:txXfrm>
    </dsp:sp>
    <dsp:sp modelId="{F92FB198-333C-405F-AECD-C7C3C2A0BDE4}">
      <dsp:nvSpPr>
        <dsp:cNvPr id="0" name=""/>
        <dsp:cNvSpPr/>
      </dsp:nvSpPr>
      <dsp:spPr>
        <a:xfrm>
          <a:off x="7660838" y="754229"/>
          <a:ext cx="3441825" cy="1850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1B5CB-66C9-47EE-ACE3-C851FE88F702}">
      <dsp:nvSpPr>
        <dsp:cNvPr id="0" name=""/>
        <dsp:cNvSpPr/>
      </dsp:nvSpPr>
      <dsp:spPr>
        <a:xfrm rot="5400000">
          <a:off x="1798014" y="337879"/>
          <a:ext cx="3084073" cy="268314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Contava com importante porto no Mar Mediterrâneo.</a:t>
          </a:r>
        </a:p>
      </dsp:txBody>
      <dsp:txXfrm rot="-5400000">
        <a:off x="2416602" y="618015"/>
        <a:ext cx="1846897" cy="2122871"/>
      </dsp:txXfrm>
    </dsp:sp>
    <dsp:sp modelId="{83ED6534-5C2C-4B0D-8E0D-8F9D8045A958}">
      <dsp:nvSpPr>
        <dsp:cNvPr id="0" name=""/>
        <dsp:cNvSpPr/>
      </dsp:nvSpPr>
      <dsp:spPr>
        <a:xfrm rot="5400000">
          <a:off x="2583856" y="3033359"/>
          <a:ext cx="3084073" cy="268314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Entre as mercadorias, estavam o marfim, o chifre de rinoceronte e os escravos. </a:t>
          </a:r>
        </a:p>
      </dsp:txBody>
      <dsp:txXfrm rot="-5400000">
        <a:off x="3202444" y="3313495"/>
        <a:ext cx="1846897" cy="2122871"/>
      </dsp:txXfrm>
    </dsp:sp>
    <dsp:sp modelId="{FEDF32D7-E7EB-482F-972E-EDF5A3AF4AD6}">
      <dsp:nvSpPr>
        <dsp:cNvPr id="0" name=""/>
        <dsp:cNvSpPr/>
      </dsp:nvSpPr>
      <dsp:spPr>
        <a:xfrm>
          <a:off x="0" y="3371990"/>
          <a:ext cx="3330799" cy="1850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7110C-5420-4C2A-AD37-3349EB951667}">
      <dsp:nvSpPr>
        <dsp:cNvPr id="0" name=""/>
        <dsp:cNvSpPr/>
      </dsp:nvSpPr>
      <dsp:spPr>
        <a:xfrm rot="5400000">
          <a:off x="8219055" y="2894730"/>
          <a:ext cx="3084073" cy="268314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Controlou o comércio entre o interior da África e Adúlis e entre Adúlis e o Egito.</a:t>
          </a:r>
        </a:p>
      </dsp:txBody>
      <dsp:txXfrm rot="-5400000">
        <a:off x="8837643" y="3174866"/>
        <a:ext cx="1846897" cy="21228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2550E-968E-453E-AB83-B1BA64514959}">
      <dsp:nvSpPr>
        <dsp:cNvPr id="0" name=""/>
        <dsp:cNvSpPr/>
      </dsp:nvSpPr>
      <dsp:spPr>
        <a:xfrm rot="5400000">
          <a:off x="4187756" y="1288569"/>
          <a:ext cx="2780287" cy="241884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Pela cidade passavam mercadores  vendendo sal, ouro e plumas.</a:t>
          </a:r>
        </a:p>
      </dsp:txBody>
      <dsp:txXfrm rot="-5400000">
        <a:off x="4745412" y="1541111"/>
        <a:ext cx="1664975" cy="1913765"/>
      </dsp:txXfrm>
    </dsp:sp>
    <dsp:sp modelId="{F92FB198-333C-405F-AECD-C7C3C2A0BDE4}">
      <dsp:nvSpPr>
        <dsp:cNvPr id="0" name=""/>
        <dsp:cNvSpPr/>
      </dsp:nvSpPr>
      <dsp:spPr>
        <a:xfrm>
          <a:off x="6690984" y="1943779"/>
          <a:ext cx="3006094" cy="1616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1B5CB-66C9-47EE-ACE3-C851FE88F702}">
      <dsp:nvSpPr>
        <dsp:cNvPr id="0" name=""/>
        <dsp:cNvSpPr/>
      </dsp:nvSpPr>
      <dsp:spPr>
        <a:xfrm rot="5400000">
          <a:off x="1652647" y="1274077"/>
          <a:ext cx="2780287" cy="241884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Axum, localizada no interior, era outro importante centro comercial.</a:t>
          </a:r>
        </a:p>
      </dsp:txBody>
      <dsp:txXfrm rot="-5400000">
        <a:off x="2210303" y="1526619"/>
        <a:ext cx="1664975" cy="1913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CDDF6-BAD0-EF45-89FC-66CFDEE6272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F55B6-672B-8948-872A-00609FE65F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0E3EA-6798-47EB-9432-6E52008E3ED0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6BB4-EF73-4DCA-983F-030009C8ECD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38860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2E2B4-2443-48E6-A11B-7DCDEC7D008B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389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2752-A27F-7C4F-B074-61FD5DEF501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966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BC85-4D13-3B49-85CB-AF1ABBAE62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1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EEA-C1B2-7E46-94F7-1B7FD30D013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7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C44-05E5-424C-9FC0-662C20D2A3E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4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0BF-D5B1-9940-A572-3FA067F3F33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46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5890-4A2B-7E41-96D0-B837212312B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7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17086-E567-6747-84F5-78E2A697B39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85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58A5-F94E-6B48-81CE-C30A2DB05C1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7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2526-1704-7943-80C2-E11757866DE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3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E171-EA8A-A645-82EE-02B73524D74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34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79E2-55EB-4142-B26A-0F301CCF1F2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87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C9CA-9753-174A-8B30-53D4DC80AC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96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67"/>
          <a:stretch/>
        </p:blipFill>
        <p:spPr>
          <a:xfrm>
            <a:off x="0" y="0"/>
            <a:ext cx="940405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983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9036" y="1010653"/>
            <a:ext cx="10515600" cy="947708"/>
          </a:xfrm>
        </p:spPr>
        <p:txBody>
          <a:bodyPr vert="horz" lIns="91440" tIns="45720" rIns="91440" bIns="45720" rtlCol="0" anchor="ctr">
            <a:noAutofit/>
          </a:bodyPr>
          <a:lstStyle/>
          <a:p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Povos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da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África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antiga</a:t>
            </a:r>
            <a:endParaRPr lang="en-US" sz="5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2239348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ixaDeTexto 3"/>
          <p:cNvSpPr txBox="1"/>
          <p:nvPr/>
        </p:nvSpPr>
        <p:spPr>
          <a:xfrm>
            <a:off x="838200" y="2491359"/>
            <a:ext cx="4581939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 </a:t>
            </a:r>
            <a:r>
              <a:rPr lang="en-US" sz="3200" dirty="0" err="1"/>
              <a:t>civilização</a:t>
            </a:r>
            <a:r>
              <a:rPr lang="en-US" sz="3200" dirty="0"/>
              <a:t> Nok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 </a:t>
            </a:r>
            <a:r>
              <a:rPr lang="en-US" sz="3200" dirty="0" err="1"/>
              <a:t>Reino</a:t>
            </a:r>
            <a:r>
              <a:rPr lang="en-US" sz="3200" dirty="0"/>
              <a:t> de </a:t>
            </a:r>
            <a:r>
              <a:rPr lang="en-US" sz="3200" dirty="0" err="1"/>
              <a:t>Cuxe</a:t>
            </a:r>
            <a:endParaRPr lang="en-US" sz="32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 </a:t>
            </a:r>
            <a:r>
              <a:rPr lang="en-US" sz="3200" dirty="0" err="1"/>
              <a:t>Reino</a:t>
            </a:r>
            <a:r>
              <a:rPr lang="en-US" sz="3200" dirty="0"/>
              <a:t> de Axum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322AC6D-29C6-569F-E08E-2A06F69329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1864" y="2432104"/>
            <a:ext cx="4224364" cy="4215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6FE7659-D15F-D2CB-3E1B-F1BD6D584BBE}"/>
              </a:ext>
            </a:extLst>
          </p:cNvPr>
          <p:cNvSpPr txBox="1"/>
          <p:nvPr/>
        </p:nvSpPr>
        <p:spPr>
          <a:xfrm>
            <a:off x="3791008" y="6131964"/>
            <a:ext cx="2622159" cy="723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pt-BR" sz="1200" b="0" i="0" u="none" strike="noStrike" baseline="0" dirty="0">
                <a:solidFill>
                  <a:srgbClr val="2F2F2E"/>
                </a:solidFill>
              </a:rPr>
              <a:t>Moeda do Reino de </a:t>
            </a:r>
            <a:r>
              <a:rPr lang="pt-BR" sz="1200" b="0" i="0" u="none" strike="noStrike" baseline="0" dirty="0" err="1">
                <a:solidFill>
                  <a:srgbClr val="2F2F2E"/>
                </a:solidFill>
              </a:rPr>
              <a:t>Axum</a:t>
            </a:r>
            <a:r>
              <a:rPr lang="pt-BR" sz="1200" b="0" i="0" u="none" strike="noStrike" baseline="0" dirty="0">
                <a:solidFill>
                  <a:srgbClr val="2F2F2E"/>
                </a:solidFill>
              </a:rPr>
              <a:t>, com o perfil do rei Afilas, século III.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119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00" y="1202798"/>
            <a:ext cx="3418659" cy="5583148"/>
          </a:xfrm>
        </p:spPr>
        <p:txBody>
          <a:bodyPr anchor="ctr">
            <a:normAutofit/>
          </a:bodyPr>
          <a:lstStyle/>
          <a:p>
            <a:r>
              <a:rPr lang="pt-BR" b="1" dirty="0">
                <a:latin typeface="Roboto"/>
              </a:rPr>
              <a:t>A civilização </a:t>
            </a:r>
            <a:r>
              <a:rPr lang="pt-BR" b="1" dirty="0" err="1">
                <a:latin typeface="Roboto"/>
              </a:rPr>
              <a:t>Nok</a:t>
            </a:r>
            <a:endParaRPr lang="pt-BR" b="1" dirty="0">
              <a:latin typeface="Roboto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4024694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3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3360534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519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27100"/>
            <a:ext cx="10515600" cy="1017587"/>
          </a:xfrm>
        </p:spPr>
        <p:txBody>
          <a:bodyPr>
            <a:normAutofit/>
          </a:bodyPr>
          <a:lstStyle/>
          <a:p>
            <a:r>
              <a:rPr lang="pt-BR" b="1" dirty="0">
                <a:latin typeface="Roboto"/>
              </a:rPr>
              <a:t>O Reino de </a:t>
            </a:r>
            <a:r>
              <a:rPr lang="pt-BR" b="1" dirty="0" err="1">
                <a:latin typeface="Roboto"/>
              </a:rPr>
              <a:t>Cuxe</a:t>
            </a:r>
            <a:endParaRPr lang="pt-BR" b="1" dirty="0">
              <a:latin typeface="Robot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4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01043964"/>
              </p:ext>
            </p:extLst>
          </p:nvPr>
        </p:nvGraphicFramePr>
        <p:xfrm>
          <a:off x="838200" y="194468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535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235" y="1933575"/>
            <a:ext cx="4529312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941" y="1247776"/>
            <a:ext cx="3494859" cy="5491162"/>
          </a:xfrm>
        </p:spPr>
        <p:txBody>
          <a:bodyPr>
            <a:normAutofit/>
          </a:bodyPr>
          <a:lstStyle/>
          <a:p>
            <a:r>
              <a:rPr lang="pt-BR" dirty="0">
                <a:latin typeface="Roboto"/>
              </a:rPr>
              <a:t>Relações entre o Reino de </a:t>
            </a:r>
            <a:r>
              <a:rPr lang="pt-BR" dirty="0" err="1">
                <a:latin typeface="Roboto"/>
              </a:rPr>
              <a:t>Cuxe</a:t>
            </a:r>
            <a:r>
              <a:rPr lang="pt-BR" dirty="0">
                <a:latin typeface="Roboto"/>
              </a:rPr>
              <a:t> e o Egito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5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727155909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2207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936" y="1201495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 </a:t>
            </a:r>
            <a:r>
              <a:rPr lang="en-US" sz="4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Reino</a:t>
            </a:r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Axum</a:t>
            </a:r>
          </a:p>
        </p:txBody>
      </p:sp>
      <p:sp>
        <p:nvSpPr>
          <p:cNvPr id="41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3135731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xaDeTexto 5"/>
          <p:cNvSpPr txBox="1"/>
          <p:nvPr/>
        </p:nvSpPr>
        <p:spPr>
          <a:xfrm>
            <a:off x="630936" y="3369183"/>
            <a:ext cx="5073178" cy="2890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O </a:t>
            </a:r>
            <a:r>
              <a:rPr lang="en-US" sz="2200" dirty="0" err="1"/>
              <a:t>mapa</a:t>
            </a:r>
            <a:r>
              <a:rPr lang="en-US" sz="2200" dirty="0"/>
              <a:t> </a:t>
            </a:r>
            <a:r>
              <a:rPr lang="en-US" sz="2200" dirty="0" err="1"/>
              <a:t>mostra</a:t>
            </a:r>
            <a:r>
              <a:rPr lang="en-US" sz="2200" dirty="0"/>
              <a:t> a </a:t>
            </a:r>
            <a:r>
              <a:rPr lang="en-US" sz="2200" dirty="0" err="1"/>
              <a:t>região</a:t>
            </a:r>
            <a:r>
              <a:rPr lang="en-US" sz="2200" dirty="0"/>
              <a:t> </a:t>
            </a:r>
            <a:r>
              <a:rPr lang="en-US" sz="2200" dirty="0" err="1"/>
              <a:t>Nordeste</a:t>
            </a:r>
            <a:r>
              <a:rPr lang="en-US" sz="2200" dirty="0"/>
              <a:t> do </a:t>
            </a:r>
            <a:r>
              <a:rPr lang="en-US" sz="2200" dirty="0" err="1"/>
              <a:t>continente</a:t>
            </a:r>
            <a:r>
              <a:rPr lang="en-US" sz="2200" dirty="0"/>
              <a:t> </a:t>
            </a:r>
            <a:r>
              <a:rPr lang="en-US" sz="2200" dirty="0" err="1"/>
              <a:t>africano</a:t>
            </a:r>
            <a:r>
              <a:rPr lang="en-US" sz="2200" dirty="0"/>
              <a:t>, </a:t>
            </a:r>
            <a:r>
              <a:rPr lang="en-US" sz="2200" dirty="0" err="1"/>
              <a:t>conhecida</a:t>
            </a:r>
            <a:r>
              <a:rPr lang="en-US" sz="2200" dirty="0"/>
              <a:t> </a:t>
            </a:r>
            <a:r>
              <a:rPr lang="en-US" sz="2200" dirty="0" err="1"/>
              <a:t>como</a:t>
            </a:r>
            <a:r>
              <a:rPr lang="en-US" sz="2200" dirty="0"/>
              <a:t> </a:t>
            </a:r>
            <a:r>
              <a:rPr lang="en-US" sz="2200" dirty="0" err="1"/>
              <a:t>Chifre</a:t>
            </a:r>
            <a:r>
              <a:rPr lang="en-US" sz="2200" dirty="0"/>
              <a:t> da </a:t>
            </a:r>
            <a:r>
              <a:rPr lang="en-US" sz="2200" dirty="0" err="1"/>
              <a:t>África</a:t>
            </a:r>
            <a:r>
              <a:rPr lang="en-US" sz="2200" dirty="0"/>
              <a:t>, </a:t>
            </a:r>
            <a:r>
              <a:rPr lang="en-US" sz="2200" dirty="0" err="1"/>
              <a:t>onde</a:t>
            </a:r>
            <a:r>
              <a:rPr lang="en-US" sz="2200" dirty="0"/>
              <a:t> se </a:t>
            </a:r>
            <a:r>
              <a:rPr lang="en-US" sz="2200" dirty="0" err="1"/>
              <a:t>desenvolveu</a:t>
            </a:r>
            <a:r>
              <a:rPr lang="en-US" sz="2200" dirty="0"/>
              <a:t> o </a:t>
            </a:r>
            <a:r>
              <a:rPr lang="en-US" sz="2200" dirty="0" err="1"/>
              <a:t>Reino</a:t>
            </a:r>
            <a:r>
              <a:rPr lang="en-US" sz="2200" dirty="0"/>
              <a:t> de Axum.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/>
              <a:t>Dominou</a:t>
            </a:r>
            <a:r>
              <a:rPr lang="en-US" sz="2200" dirty="0"/>
              <a:t> o </a:t>
            </a:r>
            <a:r>
              <a:rPr lang="en-US" sz="2200" dirty="0" err="1"/>
              <a:t>Reino</a:t>
            </a:r>
            <a:r>
              <a:rPr lang="en-US" sz="2200" dirty="0"/>
              <a:t> de </a:t>
            </a:r>
            <a:r>
              <a:rPr lang="en-US" sz="2200" dirty="0" err="1"/>
              <a:t>Cuxe</a:t>
            </a:r>
            <a:r>
              <a:rPr lang="en-US" sz="2200" dirty="0"/>
              <a:t> e </a:t>
            </a:r>
            <a:r>
              <a:rPr lang="en-US" sz="2200" dirty="0" err="1"/>
              <a:t>terras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Península</a:t>
            </a:r>
            <a:r>
              <a:rPr lang="en-US" sz="2200" dirty="0"/>
              <a:t> </a:t>
            </a:r>
            <a:r>
              <a:rPr lang="en-US" sz="2200" dirty="0" err="1"/>
              <a:t>Arábica</a:t>
            </a:r>
            <a:r>
              <a:rPr lang="en-US" sz="22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No </a:t>
            </a:r>
            <a:r>
              <a:rPr lang="en-US" sz="2200" dirty="0" err="1"/>
              <a:t>século</a:t>
            </a:r>
            <a:r>
              <a:rPr lang="en-US" sz="2200" dirty="0"/>
              <a:t> VII, o </a:t>
            </a:r>
            <a:r>
              <a:rPr lang="en-US" sz="2200" dirty="0" err="1"/>
              <a:t>território</a:t>
            </a:r>
            <a:r>
              <a:rPr lang="en-US" sz="2200" dirty="0"/>
              <a:t> de Axum </a:t>
            </a:r>
            <a:r>
              <a:rPr lang="en-US" sz="2200" dirty="0" err="1"/>
              <a:t>foi</a:t>
            </a:r>
            <a:r>
              <a:rPr lang="en-US" sz="2200" dirty="0"/>
              <a:t> </a:t>
            </a:r>
            <a:r>
              <a:rPr lang="en-US" sz="2200" dirty="0" err="1"/>
              <a:t>invadido</a:t>
            </a:r>
            <a:r>
              <a:rPr lang="en-US" sz="2200" dirty="0"/>
              <a:t> e </a:t>
            </a:r>
            <a:r>
              <a:rPr lang="en-US" sz="2200" dirty="0" err="1"/>
              <a:t>dominado</a:t>
            </a:r>
            <a:r>
              <a:rPr lang="en-US" sz="2200" dirty="0"/>
              <a:t> </a:t>
            </a:r>
            <a:r>
              <a:rPr lang="en-US" sz="2200" dirty="0" err="1"/>
              <a:t>pelos</a:t>
            </a:r>
            <a:r>
              <a:rPr lang="en-US" sz="2200" dirty="0"/>
              <a:t> </a:t>
            </a:r>
            <a:r>
              <a:rPr lang="en-US" sz="2200" dirty="0" err="1"/>
              <a:t>muçulmanos</a:t>
            </a:r>
            <a:r>
              <a:rPr lang="en-US" sz="2200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1491490-C5B4-BCE3-A472-BCD29D5BE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380" y="1202055"/>
            <a:ext cx="3899551" cy="5577840"/>
          </a:xfrm>
          <a:prstGeom prst="rect">
            <a:avLst/>
          </a:prstGeom>
        </p:spPr>
      </p:pic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427288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7</a:t>
            </a:fld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771543300"/>
              </p:ext>
            </p:extLst>
          </p:nvPr>
        </p:nvGraphicFramePr>
        <p:xfrm>
          <a:off x="838200" y="1448503"/>
          <a:ext cx="10515600" cy="4583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042899CF-E0DD-8E38-97BE-5E50616D0BAC}"/>
              </a:ext>
            </a:extLst>
          </p:cNvPr>
          <p:cNvSpPr txBox="1"/>
          <p:nvPr/>
        </p:nvSpPr>
        <p:spPr>
          <a:xfrm>
            <a:off x="833410" y="733312"/>
            <a:ext cx="9148790" cy="807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400" b="1" dirty="0" err="1">
                <a:latin typeface="+mj-lt"/>
              </a:rPr>
              <a:t>Caracteríticas</a:t>
            </a:r>
            <a:r>
              <a:rPr lang="en-US" sz="4400" b="1" dirty="0">
                <a:latin typeface="+mj-lt"/>
              </a:rPr>
              <a:t> do </a:t>
            </a:r>
            <a:r>
              <a:rPr lang="en-US" sz="4400" b="1" dirty="0" err="1">
                <a:latin typeface="+mj-lt"/>
              </a:rPr>
              <a:t>Reino</a:t>
            </a:r>
            <a:r>
              <a:rPr lang="en-US" sz="4400" b="1" dirty="0">
                <a:latin typeface="+mj-lt"/>
              </a:rPr>
              <a:t> de Axum</a:t>
            </a:r>
          </a:p>
        </p:txBody>
      </p:sp>
    </p:spTree>
    <p:extLst>
      <p:ext uri="{BB962C8B-B14F-4D97-AF65-F5344CB8AC3E}">
        <p14:creationId xmlns:p14="http://schemas.microsoft.com/office/powerpoint/2010/main" val="117204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724416391"/>
              </p:ext>
            </p:extLst>
          </p:nvPr>
        </p:nvGraphicFramePr>
        <p:xfrm>
          <a:off x="-1107466" y="942778"/>
          <a:ext cx="1110266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97958709"/>
              </p:ext>
            </p:extLst>
          </p:nvPr>
        </p:nvGraphicFramePr>
        <p:xfrm>
          <a:off x="4673369" y="132706"/>
          <a:ext cx="9697079" cy="5503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459193" y="397677"/>
            <a:ext cx="3936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Roboto"/>
              </a:rPr>
              <a:t>Adúlis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864086" y="435624"/>
            <a:ext cx="3936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latin typeface="Roboto"/>
              </a:rPr>
              <a:t>Axum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8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5771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3A2A71-AF13-46B2-90CD-632A760485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A7541D-AF66-4AA5-A0C3-12259CAE4A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D7522A-3A81-40EA-9BDD-BB26F11DC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449</Words>
  <Application>Microsoft Office PowerPoint</Application>
  <PresentationFormat>Widescreen</PresentationFormat>
  <Paragraphs>47</Paragraphs>
  <Slides>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Tema do Office</vt:lpstr>
      <vt:lpstr>Apresentação do PowerPoint</vt:lpstr>
      <vt:lpstr> Povos da África antiga</vt:lpstr>
      <vt:lpstr>A civilização Nok</vt:lpstr>
      <vt:lpstr>O Reino de Cuxe</vt:lpstr>
      <vt:lpstr>Relações entre o Reino de Cuxe e o Egito</vt:lpstr>
      <vt:lpstr>O Reino de Axum</vt:lpstr>
      <vt:lpstr>Apresentação do PowerPoint</vt:lpstr>
      <vt:lpstr>Apresentação do PowerPoint</vt:lpstr>
    </vt:vector>
  </TitlesOfParts>
  <Company>FFLCH/USP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 e História</dc:title>
  <dc:creator>Jaqueline Martinho dos Santos</dc:creator>
  <cp:lastModifiedBy> </cp:lastModifiedBy>
  <cp:revision>341</cp:revision>
  <dcterms:created xsi:type="dcterms:W3CDTF">2019-03-11T19:00:03Z</dcterms:created>
  <dcterms:modified xsi:type="dcterms:W3CDTF">2023-06-22T11:47:14Z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