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6" r:id="rId5"/>
    <p:sldId id="274" r:id="rId6"/>
    <p:sldId id="275" r:id="rId7"/>
    <p:sldId id="276" r:id="rId8"/>
    <p:sldId id="280" r:id="rId9"/>
    <p:sldId id="282" r:id="rId10"/>
    <p:sldId id="279" r:id="rId11"/>
    <p:sldId id="278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78" clrIdx="0"/>
  <p:cmAuthor id="2" name="Lilian Semenichin Nogueira" initials="LSN" lastIdx="54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13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A10CAA-6B83-3A48-2E06-CE7ACA9F8033}" v="1" dt="2023-05-05T18:37:42.139"/>
    <p1510:client id="{47759080-19BF-42BF-9783-DD37AB676A89}" v="128" dt="2019-07-05T03:21:16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35" autoAdjust="0"/>
    <p:restoredTop sz="80253" autoAdjust="0"/>
  </p:normalViewPr>
  <p:slideViewPr>
    <p:cSldViewPr snapToGrid="0">
      <p:cViewPr varScale="1">
        <p:scale>
          <a:sx n="72" d="100"/>
          <a:sy n="72" d="100"/>
        </p:scale>
        <p:origin x="324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0" y="34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C68666-0D52-46AA-AF35-B846B599B845}" type="doc">
      <dgm:prSet loTypeId="urn:microsoft.com/office/officeart/2005/8/layout/hList6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E4DA1D55-002B-41AE-A688-37CEEA72AF24}">
      <dgm:prSet phldrT="[Texto]" custT="1"/>
      <dgm:spPr/>
      <dgm:t>
        <a:bodyPr/>
        <a:lstStyle/>
        <a:p>
          <a:r>
            <a:rPr lang="pt-BR" sz="2000" b="1" dirty="0">
              <a:latin typeface="Roboto"/>
            </a:rPr>
            <a:t>Explicações religiosas</a:t>
          </a:r>
        </a:p>
      </dgm:t>
    </dgm:pt>
    <dgm:pt modelId="{909E124B-1188-4D68-B668-2BE4CAB06D1C}" type="parTrans" cxnId="{637B92BB-4ED4-4DD4-B93D-2430FB09D4EC}">
      <dgm:prSet/>
      <dgm:spPr/>
      <dgm:t>
        <a:bodyPr/>
        <a:lstStyle/>
        <a:p>
          <a:endParaRPr lang="pt-BR"/>
        </a:p>
      </dgm:t>
    </dgm:pt>
    <dgm:pt modelId="{73177579-3A38-4855-8C78-6AB439D69A8D}" type="sibTrans" cxnId="{637B92BB-4ED4-4DD4-B93D-2430FB09D4EC}">
      <dgm:prSet/>
      <dgm:spPr/>
      <dgm:t>
        <a:bodyPr/>
        <a:lstStyle/>
        <a:p>
          <a:endParaRPr lang="pt-BR"/>
        </a:p>
      </dgm:t>
    </dgm:pt>
    <dgm:pt modelId="{1657A455-565B-46E6-924B-548077359B51}">
      <dgm:prSet phldrT="[Texto]" custT="1"/>
      <dgm:spPr/>
      <dgm:t>
        <a:bodyPr/>
        <a:lstStyle/>
        <a:p>
          <a:r>
            <a:rPr lang="pt-BR" sz="2000" dirty="0">
              <a:latin typeface="Roboto"/>
            </a:rPr>
            <a:t>Um ou mais ser divino teria criado o ser humano e todo o Universo (criacionismo). </a:t>
          </a:r>
        </a:p>
      </dgm:t>
    </dgm:pt>
    <dgm:pt modelId="{FB5FFFBE-51AA-4D2F-96E4-801FC387FCB2}" type="parTrans" cxnId="{5AC03DAB-3039-41AF-A180-D658E028E443}">
      <dgm:prSet/>
      <dgm:spPr/>
      <dgm:t>
        <a:bodyPr/>
        <a:lstStyle/>
        <a:p>
          <a:endParaRPr lang="pt-BR"/>
        </a:p>
      </dgm:t>
    </dgm:pt>
    <dgm:pt modelId="{B8BF9EA8-7995-47FB-8908-B3E0EED0638B}" type="sibTrans" cxnId="{5AC03DAB-3039-41AF-A180-D658E028E443}">
      <dgm:prSet/>
      <dgm:spPr/>
      <dgm:t>
        <a:bodyPr/>
        <a:lstStyle/>
        <a:p>
          <a:endParaRPr lang="pt-BR"/>
        </a:p>
      </dgm:t>
    </dgm:pt>
    <dgm:pt modelId="{800CFF0A-515E-4B0B-AB47-984D4853B0EA}">
      <dgm:prSet phldrT="[Texto]" custT="1"/>
      <dgm:spPr/>
      <dgm:t>
        <a:bodyPr/>
        <a:lstStyle/>
        <a:p>
          <a:r>
            <a:rPr lang="pt-BR" sz="2000" b="1" dirty="0">
              <a:latin typeface="Roboto"/>
            </a:rPr>
            <a:t>Teoria evolucionista</a:t>
          </a:r>
        </a:p>
      </dgm:t>
    </dgm:pt>
    <dgm:pt modelId="{D7AC3FDD-2552-48BA-93C3-E6947E5662CE}" type="parTrans" cxnId="{25F15678-7B06-410C-A281-1E5002409BF9}">
      <dgm:prSet/>
      <dgm:spPr/>
      <dgm:t>
        <a:bodyPr/>
        <a:lstStyle/>
        <a:p>
          <a:endParaRPr lang="pt-BR"/>
        </a:p>
      </dgm:t>
    </dgm:pt>
    <dgm:pt modelId="{989ED4FA-EDD9-4212-BF0A-18E8F8E7E0FE}" type="sibTrans" cxnId="{25F15678-7B06-410C-A281-1E5002409BF9}">
      <dgm:prSet/>
      <dgm:spPr/>
      <dgm:t>
        <a:bodyPr/>
        <a:lstStyle/>
        <a:p>
          <a:endParaRPr lang="pt-BR"/>
        </a:p>
      </dgm:t>
    </dgm:pt>
    <dgm:pt modelId="{80857B24-9017-4F00-8EB3-DE22777BE5A6}">
      <dgm:prSet phldrT="[Texto]" custT="1"/>
      <dgm:spPr/>
      <dgm:t>
        <a:bodyPr/>
        <a:lstStyle/>
        <a:p>
          <a:r>
            <a:rPr lang="pt-BR" sz="2000" dirty="0">
              <a:latin typeface="Roboto"/>
            </a:rPr>
            <a:t>Ancestralidade comum entre os seres vivos.</a:t>
          </a:r>
        </a:p>
      </dgm:t>
    </dgm:pt>
    <dgm:pt modelId="{0C8268FA-F5F0-4C84-9664-1DD16FC8C69F}" type="parTrans" cxnId="{26A56A99-B73B-4163-B9FA-78212769022F}">
      <dgm:prSet/>
      <dgm:spPr/>
      <dgm:t>
        <a:bodyPr/>
        <a:lstStyle/>
        <a:p>
          <a:endParaRPr lang="pt-BR"/>
        </a:p>
      </dgm:t>
    </dgm:pt>
    <dgm:pt modelId="{E1B76A4D-2217-4CE8-8FCC-BAC7182F431A}" type="sibTrans" cxnId="{26A56A99-B73B-4163-B9FA-78212769022F}">
      <dgm:prSet/>
      <dgm:spPr/>
      <dgm:t>
        <a:bodyPr/>
        <a:lstStyle/>
        <a:p>
          <a:endParaRPr lang="pt-BR"/>
        </a:p>
      </dgm:t>
    </dgm:pt>
    <dgm:pt modelId="{E4339794-5206-4668-9609-E459B345146B}">
      <dgm:prSet phldrT="[Texto]" custT="1"/>
      <dgm:spPr/>
      <dgm:t>
        <a:bodyPr/>
        <a:lstStyle/>
        <a:p>
          <a:r>
            <a:rPr lang="pt-BR" sz="2000" dirty="0">
              <a:latin typeface="Roboto"/>
            </a:rPr>
            <a:t>Os seres vivos em constante processo de transformação.</a:t>
          </a:r>
        </a:p>
      </dgm:t>
    </dgm:pt>
    <dgm:pt modelId="{91874AA8-9505-4E30-961C-0E8B7288991A}" type="parTrans" cxnId="{146E3BCF-6E6E-494B-BBF0-D3D4959332B2}">
      <dgm:prSet/>
      <dgm:spPr/>
      <dgm:t>
        <a:bodyPr/>
        <a:lstStyle/>
        <a:p>
          <a:endParaRPr lang="pt-BR"/>
        </a:p>
      </dgm:t>
    </dgm:pt>
    <dgm:pt modelId="{CE48310C-D1E9-41EB-B0DA-B45377E6DD07}" type="sibTrans" cxnId="{146E3BCF-6E6E-494B-BBF0-D3D4959332B2}">
      <dgm:prSet/>
      <dgm:spPr/>
      <dgm:t>
        <a:bodyPr/>
        <a:lstStyle/>
        <a:p>
          <a:endParaRPr lang="pt-BR"/>
        </a:p>
      </dgm:t>
    </dgm:pt>
    <dgm:pt modelId="{39BB0D66-65FA-4691-9FBB-B5443539EE68}">
      <dgm:prSet phldrT="[Texto]" custT="1"/>
      <dgm:spPr/>
      <dgm:t>
        <a:bodyPr/>
        <a:lstStyle/>
        <a:p>
          <a:endParaRPr lang="pt-BR" sz="2000" dirty="0">
            <a:latin typeface="Roboto"/>
          </a:endParaRPr>
        </a:p>
      </dgm:t>
    </dgm:pt>
    <dgm:pt modelId="{04B490F0-F51B-49FE-BBD5-F107DB89CD67}" type="parTrans" cxnId="{4EACDA0D-C5A0-49CB-B4A7-0A6FEB9378AC}">
      <dgm:prSet/>
      <dgm:spPr/>
      <dgm:t>
        <a:bodyPr/>
        <a:lstStyle/>
        <a:p>
          <a:endParaRPr lang="pt-BR"/>
        </a:p>
      </dgm:t>
    </dgm:pt>
    <dgm:pt modelId="{10F54AA7-CEE6-48F5-A315-1B6E2C066395}" type="sibTrans" cxnId="{4EACDA0D-C5A0-49CB-B4A7-0A6FEB9378AC}">
      <dgm:prSet/>
      <dgm:spPr/>
      <dgm:t>
        <a:bodyPr/>
        <a:lstStyle/>
        <a:p>
          <a:endParaRPr lang="pt-BR"/>
        </a:p>
      </dgm:t>
    </dgm:pt>
    <dgm:pt modelId="{5C991763-9E86-4E69-9C65-00AB6E744E85}">
      <dgm:prSet phldrT="[Texto]" custT="1"/>
      <dgm:spPr/>
      <dgm:t>
        <a:bodyPr/>
        <a:lstStyle/>
        <a:p>
          <a:r>
            <a:rPr lang="pt-BR" sz="2000" dirty="0">
              <a:latin typeface="Roboto"/>
            </a:rPr>
            <a:t>Seleção natural. </a:t>
          </a:r>
        </a:p>
      </dgm:t>
    </dgm:pt>
    <dgm:pt modelId="{829EFFE2-4F60-4A28-BC29-3138D673EBB2}" type="parTrans" cxnId="{B435E8EB-3725-4CD9-A943-7D222E61109E}">
      <dgm:prSet/>
      <dgm:spPr/>
      <dgm:t>
        <a:bodyPr/>
        <a:lstStyle/>
        <a:p>
          <a:endParaRPr lang="pt-BR"/>
        </a:p>
      </dgm:t>
    </dgm:pt>
    <dgm:pt modelId="{F8282325-BC76-4C65-82A9-F2D0E19D0905}" type="sibTrans" cxnId="{B435E8EB-3725-4CD9-A943-7D222E61109E}">
      <dgm:prSet/>
      <dgm:spPr/>
      <dgm:t>
        <a:bodyPr/>
        <a:lstStyle/>
        <a:p>
          <a:endParaRPr lang="pt-BR"/>
        </a:p>
      </dgm:t>
    </dgm:pt>
    <dgm:pt modelId="{23C348D9-22D8-44B4-AF24-266FD41D938F}" type="pres">
      <dgm:prSet presAssocID="{FDC68666-0D52-46AA-AF35-B846B599B845}" presName="Name0" presStyleCnt="0">
        <dgm:presLayoutVars>
          <dgm:dir/>
          <dgm:resizeHandles val="exact"/>
        </dgm:presLayoutVars>
      </dgm:prSet>
      <dgm:spPr/>
    </dgm:pt>
    <dgm:pt modelId="{89039E94-2CF3-4CFA-A1DA-9F5555D14CBD}" type="pres">
      <dgm:prSet presAssocID="{E4DA1D55-002B-41AE-A688-37CEEA72AF24}" presName="node" presStyleLbl="node1" presStyleIdx="0" presStyleCnt="2" custScaleX="47810" custScaleY="55819">
        <dgm:presLayoutVars>
          <dgm:bulletEnabled val="1"/>
        </dgm:presLayoutVars>
      </dgm:prSet>
      <dgm:spPr/>
    </dgm:pt>
    <dgm:pt modelId="{B18BB637-F327-4BC1-AF9B-E717A16875DC}" type="pres">
      <dgm:prSet presAssocID="{73177579-3A38-4855-8C78-6AB439D69A8D}" presName="sibTrans" presStyleCnt="0"/>
      <dgm:spPr/>
    </dgm:pt>
    <dgm:pt modelId="{5A9FA005-99B1-49EA-B0C3-CD13390C4FC9}" type="pres">
      <dgm:prSet presAssocID="{800CFF0A-515E-4B0B-AB47-984D4853B0EA}" presName="node" presStyleLbl="node1" presStyleIdx="1" presStyleCnt="2" custScaleX="54847" custScaleY="59042">
        <dgm:presLayoutVars>
          <dgm:bulletEnabled val="1"/>
        </dgm:presLayoutVars>
      </dgm:prSet>
      <dgm:spPr/>
    </dgm:pt>
  </dgm:ptLst>
  <dgm:cxnLst>
    <dgm:cxn modelId="{4EACDA0D-C5A0-49CB-B4A7-0A6FEB9378AC}" srcId="{800CFF0A-515E-4B0B-AB47-984D4853B0EA}" destId="{39BB0D66-65FA-4691-9FBB-B5443539EE68}" srcOrd="3" destOrd="0" parTransId="{04B490F0-F51B-49FE-BBD5-F107DB89CD67}" sibTransId="{10F54AA7-CEE6-48F5-A315-1B6E2C066395}"/>
    <dgm:cxn modelId="{4CE48A14-5000-41FE-ABF5-6AFD08391014}" type="presOf" srcId="{1657A455-565B-46E6-924B-548077359B51}" destId="{89039E94-2CF3-4CFA-A1DA-9F5555D14CBD}" srcOrd="0" destOrd="1" presId="urn:microsoft.com/office/officeart/2005/8/layout/hList6"/>
    <dgm:cxn modelId="{2768EC16-4116-4BF1-A106-94844EC6909D}" type="presOf" srcId="{39BB0D66-65FA-4691-9FBB-B5443539EE68}" destId="{5A9FA005-99B1-49EA-B0C3-CD13390C4FC9}" srcOrd="0" destOrd="4" presId="urn:microsoft.com/office/officeart/2005/8/layout/hList6"/>
    <dgm:cxn modelId="{25F15678-7B06-410C-A281-1E5002409BF9}" srcId="{FDC68666-0D52-46AA-AF35-B846B599B845}" destId="{800CFF0A-515E-4B0B-AB47-984D4853B0EA}" srcOrd="1" destOrd="0" parTransId="{D7AC3FDD-2552-48BA-93C3-E6947E5662CE}" sibTransId="{989ED4FA-EDD9-4212-BF0A-18E8F8E7E0FE}"/>
    <dgm:cxn modelId="{01BCDC93-C616-42EC-8D8B-BFB4B352C578}" type="presOf" srcId="{800CFF0A-515E-4B0B-AB47-984D4853B0EA}" destId="{5A9FA005-99B1-49EA-B0C3-CD13390C4FC9}" srcOrd="0" destOrd="0" presId="urn:microsoft.com/office/officeart/2005/8/layout/hList6"/>
    <dgm:cxn modelId="{26A56A99-B73B-4163-B9FA-78212769022F}" srcId="{800CFF0A-515E-4B0B-AB47-984D4853B0EA}" destId="{80857B24-9017-4F00-8EB3-DE22777BE5A6}" srcOrd="0" destOrd="0" parTransId="{0C8268FA-F5F0-4C84-9664-1DD16FC8C69F}" sibTransId="{E1B76A4D-2217-4CE8-8FCC-BAC7182F431A}"/>
    <dgm:cxn modelId="{9C1094A4-44FC-4B85-8DC4-14DE0FD663B8}" type="presOf" srcId="{FDC68666-0D52-46AA-AF35-B846B599B845}" destId="{23C348D9-22D8-44B4-AF24-266FD41D938F}" srcOrd="0" destOrd="0" presId="urn:microsoft.com/office/officeart/2005/8/layout/hList6"/>
    <dgm:cxn modelId="{5AC03DAB-3039-41AF-A180-D658E028E443}" srcId="{E4DA1D55-002B-41AE-A688-37CEEA72AF24}" destId="{1657A455-565B-46E6-924B-548077359B51}" srcOrd="0" destOrd="0" parTransId="{FB5FFFBE-51AA-4D2F-96E4-801FC387FCB2}" sibTransId="{B8BF9EA8-7995-47FB-8908-B3E0EED0638B}"/>
    <dgm:cxn modelId="{77B80AAD-63FD-4A7A-BAB7-28CB842A29B2}" type="presOf" srcId="{80857B24-9017-4F00-8EB3-DE22777BE5A6}" destId="{5A9FA005-99B1-49EA-B0C3-CD13390C4FC9}" srcOrd="0" destOrd="1" presId="urn:microsoft.com/office/officeart/2005/8/layout/hList6"/>
    <dgm:cxn modelId="{637B92BB-4ED4-4DD4-B93D-2430FB09D4EC}" srcId="{FDC68666-0D52-46AA-AF35-B846B599B845}" destId="{E4DA1D55-002B-41AE-A688-37CEEA72AF24}" srcOrd="0" destOrd="0" parTransId="{909E124B-1188-4D68-B668-2BE4CAB06D1C}" sibTransId="{73177579-3A38-4855-8C78-6AB439D69A8D}"/>
    <dgm:cxn modelId="{609BA2C2-0D40-49A0-9DAD-0C00047AA0CF}" type="presOf" srcId="{E4339794-5206-4668-9609-E459B345146B}" destId="{5A9FA005-99B1-49EA-B0C3-CD13390C4FC9}" srcOrd="0" destOrd="2" presId="urn:microsoft.com/office/officeart/2005/8/layout/hList6"/>
    <dgm:cxn modelId="{8B4791C9-435D-44D5-A1CE-F699D8CE8F24}" type="presOf" srcId="{E4DA1D55-002B-41AE-A688-37CEEA72AF24}" destId="{89039E94-2CF3-4CFA-A1DA-9F5555D14CBD}" srcOrd="0" destOrd="0" presId="urn:microsoft.com/office/officeart/2005/8/layout/hList6"/>
    <dgm:cxn modelId="{146E3BCF-6E6E-494B-BBF0-D3D4959332B2}" srcId="{800CFF0A-515E-4B0B-AB47-984D4853B0EA}" destId="{E4339794-5206-4668-9609-E459B345146B}" srcOrd="1" destOrd="0" parTransId="{91874AA8-9505-4E30-961C-0E8B7288991A}" sibTransId="{CE48310C-D1E9-41EB-B0DA-B45377E6DD07}"/>
    <dgm:cxn modelId="{B435E8EB-3725-4CD9-A943-7D222E61109E}" srcId="{800CFF0A-515E-4B0B-AB47-984D4853B0EA}" destId="{5C991763-9E86-4E69-9C65-00AB6E744E85}" srcOrd="2" destOrd="0" parTransId="{829EFFE2-4F60-4A28-BC29-3138D673EBB2}" sibTransId="{F8282325-BC76-4C65-82A9-F2D0E19D0905}"/>
    <dgm:cxn modelId="{6E3D2BFD-0917-43D7-9CE1-E5BB5711E930}" type="presOf" srcId="{5C991763-9E86-4E69-9C65-00AB6E744E85}" destId="{5A9FA005-99B1-49EA-B0C3-CD13390C4FC9}" srcOrd="0" destOrd="3" presId="urn:microsoft.com/office/officeart/2005/8/layout/hList6"/>
    <dgm:cxn modelId="{97B7ED98-F78E-4509-8DEB-8CDFDF65CA4B}" type="presParOf" srcId="{23C348D9-22D8-44B4-AF24-266FD41D938F}" destId="{89039E94-2CF3-4CFA-A1DA-9F5555D14CBD}" srcOrd="0" destOrd="0" presId="urn:microsoft.com/office/officeart/2005/8/layout/hList6"/>
    <dgm:cxn modelId="{8FF8634E-DC15-4E0D-B1F8-1466EC97CAB5}" type="presParOf" srcId="{23C348D9-22D8-44B4-AF24-266FD41D938F}" destId="{B18BB637-F327-4BC1-AF9B-E717A16875DC}" srcOrd="1" destOrd="0" presId="urn:microsoft.com/office/officeart/2005/8/layout/hList6"/>
    <dgm:cxn modelId="{9DCB7F80-E792-45B8-B9F0-B350E6950C4E}" type="presParOf" srcId="{23C348D9-22D8-44B4-AF24-266FD41D938F}" destId="{5A9FA005-99B1-49EA-B0C3-CD13390C4FC9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66CEEF-8AC1-40B8-B183-38438CC878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6B41466-4B19-41DE-8C74-612B7378518B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Povo de Lagoa Santa</a:t>
          </a:r>
        </a:p>
      </dgm:t>
    </dgm:pt>
    <dgm:pt modelId="{DD2FFD39-F596-4E94-9922-DD2576F22949}" type="parTrans" cxnId="{7E705832-269C-4373-A512-839FC1A8C20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C8F995B1-80AE-4715-9E58-69B371953745}" type="sibTrans" cxnId="{7E705832-269C-4373-A512-839FC1A8C20F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D3ABD3E7-4432-457C-A1AD-590B2D56CA86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Eram nômades e andavam em grupos de aproximadamente 25 pessoas.</a:t>
          </a:r>
        </a:p>
      </dgm:t>
    </dgm:pt>
    <dgm:pt modelId="{E0EC0649-59A9-46EF-9BF8-852A3F9F35F6}" type="parTrans" cxnId="{DBA083AE-3D22-4CFF-9D4A-B6129ED497F3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2FCEAEC-BAC1-436B-9E30-E743FFE3BEC0}" type="sibTrans" cxnId="{DBA083AE-3D22-4CFF-9D4A-B6129ED497F3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AB0BD1F8-AE78-4E0D-BAC8-3C7A96963224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Dormiam em cavernas ou em palhoças e sobreviviam da caça e da coleta de frutas.</a:t>
          </a:r>
        </a:p>
      </dgm:t>
    </dgm:pt>
    <dgm:pt modelId="{E7BF527B-DFA7-43C8-A66B-8BC2730069B3}" type="parTrans" cxnId="{B6D6CD75-EFCC-4191-8E8E-06135D577470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DAB6DFAA-C427-4072-ABC1-D1FEAC3B211A}" type="sibTrans" cxnId="{B6D6CD75-EFCC-4191-8E8E-06135D577470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E2236380-7DB5-46A7-B3ED-3C4C759BC4EF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Chegaram a conviver com mamíferos gigantes, como o tigre-dentes-de-sabre e a preguiça-gigante. </a:t>
          </a:r>
        </a:p>
      </dgm:t>
    </dgm:pt>
    <dgm:pt modelId="{77EC533F-CDD7-493A-83C4-E49F93210424}" type="parTrans" cxnId="{8A115180-C2BB-4BA8-BF2F-EC7ACE17730F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9F23D2A-248C-4C5F-ACA6-D7B20414E27F}" type="sibTrans" cxnId="{8A115180-C2BB-4BA8-BF2F-EC7ACE17730F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4A58A578-2ACF-4CEE-915A-CDFCA8D0BA4D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Os sambaquieiros</a:t>
          </a:r>
        </a:p>
      </dgm:t>
    </dgm:pt>
    <dgm:pt modelId="{A2057504-AC5A-47B0-B91B-FCED7D7760FE}" type="sibTrans" cxnId="{1488BD04-AAAE-45F8-ACC2-61CAA148A6BE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3298E4F-1496-41C7-AB04-A606AF7B3F3C}" type="parTrans" cxnId="{1488BD04-AAAE-45F8-ACC2-61CAA148A6B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8EF2A344-34F4-4C8E-B75E-98DED9AEE3FE}">
      <dgm:prSet phldrT="[Texto]"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Viviam em sambaquis, elevações formadas por conchas, moluscos, restos de comida, ossos de animais etc. </a:t>
          </a:r>
        </a:p>
      </dgm:t>
    </dgm:pt>
    <dgm:pt modelId="{185AADD4-06A6-4976-8D67-437A1AB08A0D}" type="sibTrans" cxnId="{3A4C7724-51F4-410C-917A-CEEB826EC0CB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167DA5C6-C7D7-4405-B0DA-36522A3B8AD4}" type="parTrans" cxnId="{3A4C7724-51F4-410C-917A-CEEB826EC0CB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1158C6CC-4261-427C-9B01-265FE8E10838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Construíam suas residências e enterravam seus mortos nos sambaquis. </a:t>
          </a:r>
        </a:p>
      </dgm:t>
    </dgm:pt>
    <dgm:pt modelId="{64844DE7-50AF-4266-BD68-CB8028FFE426}" type="parTrans" cxnId="{C6773027-7215-462C-93C6-EA282E79E2EE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5B8A2DE6-ECFD-431D-BBC7-5B1A96942013}" type="sibTrans" cxnId="{C6773027-7215-462C-93C6-EA282E79E2EE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F6449BCC-05A0-44B2-BE0A-D79AFC20D851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Praticavam a caça, a pesca e a coleta de alimentos. </a:t>
          </a:r>
        </a:p>
      </dgm:t>
    </dgm:pt>
    <dgm:pt modelId="{245FFA20-E25E-4B71-A313-C59ECD20470A}" type="parTrans" cxnId="{8B2B88E1-631B-43A0-9A34-2D1EF1C1D15A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372996BE-72DD-43C1-9BC9-D456E8AE0C2F}" type="sibTrans" cxnId="{8B2B88E1-631B-43A0-9A34-2D1EF1C1D15A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29671A17-315F-446B-A912-5C278AF5DB3A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Povo da Serra da Capivara</a:t>
          </a:r>
        </a:p>
      </dgm:t>
    </dgm:pt>
    <dgm:pt modelId="{151A0C66-7C0E-497C-9920-BABA2DDEA7CB}" type="parTrans" cxnId="{C103E94A-010B-4D29-8568-529EDE6AD72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EC4B35E-E023-45CC-9F1D-91E3BE06FDBB}" type="sibTrans" cxnId="{C103E94A-010B-4D29-8568-529EDE6AD724}">
      <dgm:prSet/>
      <dgm:spPr/>
      <dgm:t>
        <a:bodyPr/>
        <a:lstStyle/>
        <a:p>
          <a:endParaRPr lang="pt-BR">
            <a:latin typeface="Roboto" pitchFamily="2" charset="0"/>
            <a:ea typeface="Roboto" pitchFamily="2" charset="0"/>
          </a:endParaRPr>
        </a:p>
      </dgm:t>
    </dgm:pt>
    <dgm:pt modelId="{317BE7E5-77FE-4E33-82FD-E45318AFC6F8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Viviam na região da Serra da Capivara, no interior do Piauí. </a:t>
          </a:r>
        </a:p>
      </dgm:t>
    </dgm:pt>
    <dgm:pt modelId="{2687F50E-C379-4789-AFCF-F6E5B367BEBD}" type="parTrans" cxnId="{4A66150D-45CC-4D1E-B814-8A96E053B7A4}">
      <dgm:prSet/>
      <dgm:spPr/>
      <dgm:t>
        <a:bodyPr/>
        <a:lstStyle/>
        <a:p>
          <a:endParaRPr lang="pt-BR"/>
        </a:p>
      </dgm:t>
    </dgm:pt>
    <dgm:pt modelId="{3E3622E6-4686-463F-A539-0797DD152AD8}" type="sibTrans" cxnId="{4A66150D-45CC-4D1E-B814-8A96E053B7A4}">
      <dgm:prSet/>
      <dgm:spPr/>
      <dgm:t>
        <a:bodyPr/>
        <a:lstStyle/>
        <a:p>
          <a:endParaRPr lang="pt-BR"/>
        </a:p>
      </dgm:t>
    </dgm:pt>
    <dgm:pt modelId="{6858AFCE-0C6F-4537-A724-5F9626771BD0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Uma das principais características era o hábito de fazer inscrições nos paredões rochosos da região.</a:t>
          </a:r>
        </a:p>
      </dgm:t>
    </dgm:pt>
    <dgm:pt modelId="{7A85946A-63AB-40E7-B79C-86CC60B7C561}" type="parTrans" cxnId="{7A42CE42-88BC-481D-A53D-C4040E3F06AE}">
      <dgm:prSet/>
      <dgm:spPr/>
      <dgm:t>
        <a:bodyPr/>
        <a:lstStyle/>
        <a:p>
          <a:endParaRPr lang="pt-BR"/>
        </a:p>
      </dgm:t>
    </dgm:pt>
    <dgm:pt modelId="{B51E2F05-5046-48CF-B53F-7346D909844C}" type="sibTrans" cxnId="{7A42CE42-88BC-481D-A53D-C4040E3F06AE}">
      <dgm:prSet/>
      <dgm:spPr/>
      <dgm:t>
        <a:bodyPr/>
        <a:lstStyle/>
        <a:p>
          <a:endParaRPr lang="pt-BR"/>
        </a:p>
      </dgm:t>
    </dgm:pt>
    <dgm:pt modelId="{34C2C721-4FB1-4E3B-8B97-F662E13A454F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Sociedades amazônicas</a:t>
          </a:r>
        </a:p>
      </dgm:t>
    </dgm:pt>
    <dgm:pt modelId="{015311C2-75E2-44F3-8F15-B6228F7567C6}" type="parTrans" cxnId="{6E69CAE6-82D9-4BD6-AC98-5E4E7437C170}">
      <dgm:prSet/>
      <dgm:spPr/>
      <dgm:t>
        <a:bodyPr/>
        <a:lstStyle/>
        <a:p>
          <a:endParaRPr lang="pt-BR"/>
        </a:p>
      </dgm:t>
    </dgm:pt>
    <dgm:pt modelId="{80C5DE8A-A40C-4D74-9DAB-8450E01D90AD}" type="sibTrans" cxnId="{6E69CAE6-82D9-4BD6-AC98-5E4E7437C170}">
      <dgm:prSet/>
      <dgm:spPr/>
      <dgm:t>
        <a:bodyPr/>
        <a:lstStyle/>
        <a:p>
          <a:endParaRPr lang="pt-BR"/>
        </a:p>
      </dgm:t>
    </dgm:pt>
    <dgm:pt modelId="{6A3A772D-3B59-4F9B-8BFD-BB8989B5CE1A}">
      <dgm:prSet/>
      <dgm:spPr/>
      <dgm:t>
        <a:bodyPr/>
        <a:lstStyle/>
        <a:p>
          <a:r>
            <a:rPr lang="pt-BR" dirty="0">
              <a:latin typeface="Roboto" pitchFamily="2" charset="0"/>
              <a:ea typeface="Roboto" pitchFamily="2" charset="0"/>
            </a:rPr>
            <a:t>Povos que habitavam a região amazônica há cerca de 12 mil anos viviam da caça e da coleta de alimentos. </a:t>
          </a:r>
        </a:p>
      </dgm:t>
    </dgm:pt>
    <dgm:pt modelId="{0D85DA7E-DD0A-414A-BA46-37EAF67962E6}" type="parTrans" cxnId="{7237EA0C-0B74-4BC9-B0FF-81489B05412D}">
      <dgm:prSet/>
      <dgm:spPr/>
      <dgm:t>
        <a:bodyPr/>
        <a:lstStyle/>
        <a:p>
          <a:endParaRPr lang="pt-BR"/>
        </a:p>
      </dgm:t>
    </dgm:pt>
    <dgm:pt modelId="{E4D38A81-86C6-44EB-91BA-F3C8ADF76D1A}" type="sibTrans" cxnId="{7237EA0C-0B74-4BC9-B0FF-81489B05412D}">
      <dgm:prSet/>
      <dgm:spPr/>
      <dgm:t>
        <a:bodyPr/>
        <a:lstStyle/>
        <a:p>
          <a:endParaRPr lang="pt-BR"/>
        </a:p>
      </dgm:t>
    </dgm:pt>
    <dgm:pt modelId="{DB2030AD-D08C-42A1-BCCA-73C6B838137C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Surgimento de sociedades mais complexas entre 3 mil e mil anos atrás. </a:t>
          </a:r>
          <a:endParaRPr lang="pt-BR" dirty="0">
            <a:latin typeface="Roboto" pitchFamily="2" charset="0"/>
            <a:ea typeface="Roboto" pitchFamily="2" charset="0"/>
          </a:endParaRPr>
        </a:p>
      </dgm:t>
    </dgm:pt>
    <dgm:pt modelId="{816F5438-533F-4D34-95A1-7C5789FEC926}" type="parTrans" cxnId="{AACDD989-986E-465D-9638-402AA2275278}">
      <dgm:prSet/>
      <dgm:spPr/>
      <dgm:t>
        <a:bodyPr/>
        <a:lstStyle/>
        <a:p>
          <a:endParaRPr lang="pt-BR"/>
        </a:p>
      </dgm:t>
    </dgm:pt>
    <dgm:pt modelId="{2ED32875-026F-4F46-B43D-4F1F3B7109A8}" type="sibTrans" cxnId="{AACDD989-986E-465D-9638-402AA2275278}">
      <dgm:prSet/>
      <dgm:spPr/>
      <dgm:t>
        <a:bodyPr/>
        <a:lstStyle/>
        <a:p>
          <a:endParaRPr lang="pt-BR"/>
        </a:p>
      </dgm:t>
    </dgm:pt>
    <dgm:pt modelId="{9DE15B42-F575-48D3-974E-CCDB559A86AF}">
      <dgm:prSet/>
      <dgm:spPr/>
      <dgm:t>
        <a:bodyPr/>
        <a:lstStyle/>
        <a:p>
          <a:r>
            <a:rPr lang="pt-BR">
              <a:latin typeface="Roboto" pitchFamily="2" charset="0"/>
              <a:ea typeface="Roboto" pitchFamily="2" charset="0"/>
            </a:rPr>
            <a:t>Foram os primeiros a cultivar a mandioca.</a:t>
          </a:r>
          <a:endParaRPr lang="pt-BR"/>
        </a:p>
      </dgm:t>
    </dgm:pt>
    <dgm:pt modelId="{924FDB1D-A4BB-48EA-9800-82EB4741B8AD}" type="parTrans" cxnId="{4162BE45-3FC7-41FB-B1FE-923C19CA3772}">
      <dgm:prSet/>
      <dgm:spPr/>
      <dgm:t>
        <a:bodyPr/>
        <a:lstStyle/>
        <a:p>
          <a:endParaRPr lang="pt-BR"/>
        </a:p>
      </dgm:t>
    </dgm:pt>
    <dgm:pt modelId="{98CFB10A-3D33-445C-8E2B-510A8C1A108D}" type="sibTrans" cxnId="{4162BE45-3FC7-41FB-B1FE-923C19CA3772}">
      <dgm:prSet/>
      <dgm:spPr/>
      <dgm:t>
        <a:bodyPr/>
        <a:lstStyle/>
        <a:p>
          <a:endParaRPr lang="pt-BR"/>
        </a:p>
      </dgm:t>
    </dgm:pt>
    <dgm:pt modelId="{2B73C102-5D1A-47E8-939C-A8F4FA2A9833}" type="pres">
      <dgm:prSet presAssocID="{4666CEEF-8AC1-40B8-B183-38438CC8781D}" presName="linear" presStyleCnt="0">
        <dgm:presLayoutVars>
          <dgm:dir/>
          <dgm:animLvl val="lvl"/>
          <dgm:resizeHandles val="exact"/>
        </dgm:presLayoutVars>
      </dgm:prSet>
      <dgm:spPr/>
    </dgm:pt>
    <dgm:pt modelId="{EC81E303-F052-41F9-977B-E05BCFA7E9F8}" type="pres">
      <dgm:prSet presAssocID="{66B41466-4B19-41DE-8C74-612B7378518B}" presName="parentLin" presStyleCnt="0"/>
      <dgm:spPr/>
    </dgm:pt>
    <dgm:pt modelId="{EF0582C4-1261-4E44-B990-1850780D3619}" type="pres">
      <dgm:prSet presAssocID="{66B41466-4B19-41DE-8C74-612B7378518B}" presName="parentLeftMargin" presStyleLbl="node1" presStyleIdx="0" presStyleCnt="4"/>
      <dgm:spPr/>
    </dgm:pt>
    <dgm:pt modelId="{D4FAC8D3-DA76-4B43-9084-40730A3DF956}" type="pres">
      <dgm:prSet presAssocID="{66B41466-4B19-41DE-8C74-612B7378518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6E379AF-6AB6-4F64-8D34-05E6E051FC0B}" type="pres">
      <dgm:prSet presAssocID="{66B41466-4B19-41DE-8C74-612B7378518B}" presName="negativeSpace" presStyleCnt="0"/>
      <dgm:spPr/>
    </dgm:pt>
    <dgm:pt modelId="{64DE69CD-2BBD-4024-B76E-3145D056BEF0}" type="pres">
      <dgm:prSet presAssocID="{66B41466-4B19-41DE-8C74-612B7378518B}" presName="childText" presStyleLbl="conFgAcc1" presStyleIdx="0" presStyleCnt="4">
        <dgm:presLayoutVars>
          <dgm:bulletEnabled val="1"/>
        </dgm:presLayoutVars>
      </dgm:prSet>
      <dgm:spPr/>
    </dgm:pt>
    <dgm:pt modelId="{33B3550E-5DF3-4505-9205-04DA1B44809F}" type="pres">
      <dgm:prSet presAssocID="{C8F995B1-80AE-4715-9E58-69B371953745}" presName="spaceBetweenRectangles" presStyleCnt="0"/>
      <dgm:spPr/>
    </dgm:pt>
    <dgm:pt modelId="{89EB236F-BA5C-4415-83B2-7271012803DB}" type="pres">
      <dgm:prSet presAssocID="{4A58A578-2ACF-4CEE-915A-CDFCA8D0BA4D}" presName="parentLin" presStyleCnt="0"/>
      <dgm:spPr/>
    </dgm:pt>
    <dgm:pt modelId="{B08BB34C-E582-4C1E-A46E-8BE766000603}" type="pres">
      <dgm:prSet presAssocID="{4A58A578-2ACF-4CEE-915A-CDFCA8D0BA4D}" presName="parentLeftMargin" presStyleLbl="node1" presStyleIdx="0" presStyleCnt="4"/>
      <dgm:spPr/>
    </dgm:pt>
    <dgm:pt modelId="{653BD82C-05F2-43B8-ADE5-C25E7215C96F}" type="pres">
      <dgm:prSet presAssocID="{4A58A578-2ACF-4CEE-915A-CDFCA8D0BA4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D65E5C7-021C-4A74-A31F-EC260A9F4659}" type="pres">
      <dgm:prSet presAssocID="{4A58A578-2ACF-4CEE-915A-CDFCA8D0BA4D}" presName="negativeSpace" presStyleCnt="0"/>
      <dgm:spPr/>
    </dgm:pt>
    <dgm:pt modelId="{07FE8339-4006-4782-8782-FCE5E218E253}" type="pres">
      <dgm:prSet presAssocID="{4A58A578-2ACF-4CEE-915A-CDFCA8D0BA4D}" presName="childText" presStyleLbl="conFgAcc1" presStyleIdx="1" presStyleCnt="4">
        <dgm:presLayoutVars>
          <dgm:bulletEnabled val="1"/>
        </dgm:presLayoutVars>
      </dgm:prSet>
      <dgm:spPr/>
    </dgm:pt>
    <dgm:pt modelId="{D85AFDC4-C4D6-4F4D-8D6A-732EBD702712}" type="pres">
      <dgm:prSet presAssocID="{A2057504-AC5A-47B0-B91B-FCED7D7760FE}" presName="spaceBetweenRectangles" presStyleCnt="0"/>
      <dgm:spPr/>
    </dgm:pt>
    <dgm:pt modelId="{47E42942-C96A-493C-A9F5-F980ECB9ACE6}" type="pres">
      <dgm:prSet presAssocID="{29671A17-315F-446B-A912-5C278AF5DB3A}" presName="parentLin" presStyleCnt="0"/>
      <dgm:spPr/>
    </dgm:pt>
    <dgm:pt modelId="{B5B82D84-1965-4C66-86B4-170BEF154CC5}" type="pres">
      <dgm:prSet presAssocID="{29671A17-315F-446B-A912-5C278AF5DB3A}" presName="parentLeftMargin" presStyleLbl="node1" presStyleIdx="1" presStyleCnt="4"/>
      <dgm:spPr/>
    </dgm:pt>
    <dgm:pt modelId="{93E9735D-E95C-4DF9-8E73-98E3A36118B1}" type="pres">
      <dgm:prSet presAssocID="{29671A17-315F-446B-A912-5C278AF5DB3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56D97E9-7AF8-44A6-BC25-AB78460383DA}" type="pres">
      <dgm:prSet presAssocID="{29671A17-315F-446B-A912-5C278AF5DB3A}" presName="negativeSpace" presStyleCnt="0"/>
      <dgm:spPr/>
    </dgm:pt>
    <dgm:pt modelId="{21180895-DCFF-476F-A311-2FEC6D95933C}" type="pres">
      <dgm:prSet presAssocID="{29671A17-315F-446B-A912-5C278AF5DB3A}" presName="childText" presStyleLbl="conFgAcc1" presStyleIdx="2" presStyleCnt="4">
        <dgm:presLayoutVars>
          <dgm:bulletEnabled val="1"/>
        </dgm:presLayoutVars>
      </dgm:prSet>
      <dgm:spPr/>
    </dgm:pt>
    <dgm:pt modelId="{D3A7C4E7-C526-441F-BF53-418F95BFE7A8}" type="pres">
      <dgm:prSet presAssocID="{FEC4B35E-E023-45CC-9F1D-91E3BE06FDBB}" presName="spaceBetweenRectangles" presStyleCnt="0"/>
      <dgm:spPr/>
    </dgm:pt>
    <dgm:pt modelId="{A689A00C-BB5E-4595-931A-6EA18215A285}" type="pres">
      <dgm:prSet presAssocID="{34C2C721-4FB1-4E3B-8B97-F662E13A454F}" presName="parentLin" presStyleCnt="0"/>
      <dgm:spPr/>
    </dgm:pt>
    <dgm:pt modelId="{3964364F-641E-4E35-BA5C-E6DE080624B3}" type="pres">
      <dgm:prSet presAssocID="{34C2C721-4FB1-4E3B-8B97-F662E13A454F}" presName="parentLeftMargin" presStyleLbl="node1" presStyleIdx="2" presStyleCnt="4"/>
      <dgm:spPr/>
    </dgm:pt>
    <dgm:pt modelId="{BADCC26E-BE49-4E05-BCB0-CD390F75D72A}" type="pres">
      <dgm:prSet presAssocID="{34C2C721-4FB1-4E3B-8B97-F662E13A454F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545CE27-BBB1-4B42-A70D-7A73FA3A4E4A}" type="pres">
      <dgm:prSet presAssocID="{34C2C721-4FB1-4E3B-8B97-F662E13A454F}" presName="negativeSpace" presStyleCnt="0"/>
      <dgm:spPr/>
    </dgm:pt>
    <dgm:pt modelId="{82D94F13-4CEF-42FC-8548-4EB75627C8FC}" type="pres">
      <dgm:prSet presAssocID="{34C2C721-4FB1-4E3B-8B97-F662E13A454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1488BD04-AAAE-45F8-ACC2-61CAA148A6BE}" srcId="{4666CEEF-8AC1-40B8-B183-38438CC8781D}" destId="{4A58A578-2ACF-4CEE-915A-CDFCA8D0BA4D}" srcOrd="1" destOrd="0" parTransId="{23298E4F-1496-41C7-AB04-A606AF7B3F3C}" sibTransId="{A2057504-AC5A-47B0-B91B-FCED7D7760FE}"/>
    <dgm:cxn modelId="{7237EA0C-0B74-4BC9-B0FF-81489B05412D}" srcId="{34C2C721-4FB1-4E3B-8B97-F662E13A454F}" destId="{6A3A772D-3B59-4F9B-8BFD-BB8989B5CE1A}" srcOrd="0" destOrd="0" parTransId="{0D85DA7E-DD0A-414A-BA46-37EAF67962E6}" sibTransId="{E4D38A81-86C6-44EB-91BA-F3C8ADF76D1A}"/>
    <dgm:cxn modelId="{9565050D-52B8-43B8-BE58-BC13F385666F}" type="presOf" srcId="{317BE7E5-77FE-4E33-82FD-E45318AFC6F8}" destId="{21180895-DCFF-476F-A311-2FEC6D95933C}" srcOrd="0" destOrd="0" presId="urn:microsoft.com/office/officeart/2005/8/layout/list1"/>
    <dgm:cxn modelId="{4A66150D-45CC-4D1E-B814-8A96E053B7A4}" srcId="{29671A17-315F-446B-A912-5C278AF5DB3A}" destId="{317BE7E5-77FE-4E33-82FD-E45318AFC6F8}" srcOrd="0" destOrd="0" parTransId="{2687F50E-C379-4789-AFCF-F6E5B367BEBD}" sibTransId="{3E3622E6-4686-463F-A539-0797DD152AD8}"/>
    <dgm:cxn modelId="{AE433210-4B4E-41AA-B320-DB33DFD47D29}" type="presOf" srcId="{29671A17-315F-446B-A912-5C278AF5DB3A}" destId="{B5B82D84-1965-4C66-86B4-170BEF154CC5}" srcOrd="0" destOrd="0" presId="urn:microsoft.com/office/officeart/2005/8/layout/list1"/>
    <dgm:cxn modelId="{3A4C7724-51F4-410C-917A-CEEB826EC0CB}" srcId="{4A58A578-2ACF-4CEE-915A-CDFCA8D0BA4D}" destId="{8EF2A344-34F4-4C8E-B75E-98DED9AEE3FE}" srcOrd="0" destOrd="0" parTransId="{167DA5C6-C7D7-4405-B0DA-36522A3B8AD4}" sibTransId="{185AADD4-06A6-4976-8D67-437A1AB08A0D}"/>
    <dgm:cxn modelId="{C6773027-7215-462C-93C6-EA282E79E2EE}" srcId="{4A58A578-2ACF-4CEE-915A-CDFCA8D0BA4D}" destId="{1158C6CC-4261-427C-9B01-265FE8E10838}" srcOrd="1" destOrd="0" parTransId="{64844DE7-50AF-4266-BD68-CB8028FFE426}" sibTransId="{5B8A2DE6-ECFD-431D-BBC7-5B1A96942013}"/>
    <dgm:cxn modelId="{7E705832-269C-4373-A512-839FC1A8C20F}" srcId="{4666CEEF-8AC1-40B8-B183-38438CC8781D}" destId="{66B41466-4B19-41DE-8C74-612B7378518B}" srcOrd="0" destOrd="0" parTransId="{DD2FFD39-F596-4E94-9922-DD2576F22949}" sibTransId="{C8F995B1-80AE-4715-9E58-69B371953745}"/>
    <dgm:cxn modelId="{D0549D3B-6106-420B-B27F-32DE9AAC8F58}" type="presOf" srcId="{34C2C721-4FB1-4E3B-8B97-F662E13A454F}" destId="{3964364F-641E-4E35-BA5C-E6DE080624B3}" srcOrd="0" destOrd="0" presId="urn:microsoft.com/office/officeart/2005/8/layout/list1"/>
    <dgm:cxn modelId="{93BC873F-1E29-4A3C-851A-888E97556874}" type="presOf" srcId="{DB2030AD-D08C-42A1-BCCA-73C6B838137C}" destId="{82D94F13-4CEF-42FC-8548-4EB75627C8FC}" srcOrd="0" destOrd="1" presId="urn:microsoft.com/office/officeart/2005/8/layout/list1"/>
    <dgm:cxn modelId="{11E27D5E-1DC4-4420-8635-B90A40605043}" type="presOf" srcId="{66B41466-4B19-41DE-8C74-612B7378518B}" destId="{EF0582C4-1261-4E44-B990-1850780D3619}" srcOrd="0" destOrd="0" presId="urn:microsoft.com/office/officeart/2005/8/layout/list1"/>
    <dgm:cxn modelId="{7A42CE42-88BC-481D-A53D-C4040E3F06AE}" srcId="{29671A17-315F-446B-A912-5C278AF5DB3A}" destId="{6858AFCE-0C6F-4537-A724-5F9626771BD0}" srcOrd="1" destOrd="0" parTransId="{7A85946A-63AB-40E7-B79C-86CC60B7C561}" sibTransId="{B51E2F05-5046-48CF-B53F-7346D909844C}"/>
    <dgm:cxn modelId="{4162BE45-3FC7-41FB-B1FE-923C19CA3772}" srcId="{34C2C721-4FB1-4E3B-8B97-F662E13A454F}" destId="{9DE15B42-F575-48D3-974E-CCDB559A86AF}" srcOrd="2" destOrd="0" parTransId="{924FDB1D-A4BB-48EA-9800-82EB4741B8AD}" sibTransId="{98CFB10A-3D33-445C-8E2B-510A8C1A108D}"/>
    <dgm:cxn modelId="{73A51147-CCB0-4009-A962-DCD857F64D8B}" type="presOf" srcId="{6858AFCE-0C6F-4537-A724-5F9626771BD0}" destId="{21180895-DCFF-476F-A311-2FEC6D95933C}" srcOrd="0" destOrd="1" presId="urn:microsoft.com/office/officeart/2005/8/layout/list1"/>
    <dgm:cxn modelId="{C103E94A-010B-4D29-8568-529EDE6AD724}" srcId="{4666CEEF-8AC1-40B8-B183-38438CC8781D}" destId="{29671A17-315F-446B-A912-5C278AF5DB3A}" srcOrd="2" destOrd="0" parTransId="{151A0C66-7C0E-497C-9920-BABA2DDEA7CB}" sibTransId="{FEC4B35E-E023-45CC-9F1D-91E3BE06FDBB}"/>
    <dgm:cxn modelId="{B6D6CD75-EFCC-4191-8E8E-06135D577470}" srcId="{66B41466-4B19-41DE-8C74-612B7378518B}" destId="{AB0BD1F8-AE78-4E0D-BAC8-3C7A96963224}" srcOrd="1" destOrd="0" parTransId="{E7BF527B-DFA7-43C8-A66B-8BC2730069B3}" sibTransId="{DAB6DFAA-C427-4072-ABC1-D1FEAC3B211A}"/>
    <dgm:cxn modelId="{D38F497E-4DB2-41C0-8430-9333753505E2}" type="presOf" srcId="{4A58A578-2ACF-4CEE-915A-CDFCA8D0BA4D}" destId="{B08BB34C-E582-4C1E-A46E-8BE766000603}" srcOrd="0" destOrd="0" presId="urn:microsoft.com/office/officeart/2005/8/layout/list1"/>
    <dgm:cxn modelId="{8A115180-C2BB-4BA8-BF2F-EC7ACE17730F}" srcId="{66B41466-4B19-41DE-8C74-612B7378518B}" destId="{E2236380-7DB5-46A7-B3ED-3C4C759BC4EF}" srcOrd="2" destOrd="0" parTransId="{77EC533F-CDD7-493A-83C4-E49F93210424}" sibTransId="{29F23D2A-248C-4C5F-ACA6-D7B20414E27F}"/>
    <dgm:cxn modelId="{DC3ED283-80DA-4D33-82A4-BCEF25AA0DBE}" type="presOf" srcId="{4A58A578-2ACF-4CEE-915A-CDFCA8D0BA4D}" destId="{653BD82C-05F2-43B8-ADE5-C25E7215C96F}" srcOrd="1" destOrd="0" presId="urn:microsoft.com/office/officeart/2005/8/layout/list1"/>
    <dgm:cxn modelId="{26D6DB85-BD29-47BE-BD98-BF92E741326A}" type="presOf" srcId="{66B41466-4B19-41DE-8C74-612B7378518B}" destId="{D4FAC8D3-DA76-4B43-9084-40730A3DF956}" srcOrd="1" destOrd="0" presId="urn:microsoft.com/office/officeart/2005/8/layout/list1"/>
    <dgm:cxn modelId="{C498F385-4BE5-4C92-8380-8C28A6642C09}" type="presOf" srcId="{AB0BD1F8-AE78-4E0D-BAC8-3C7A96963224}" destId="{64DE69CD-2BBD-4024-B76E-3145D056BEF0}" srcOrd="0" destOrd="1" presId="urn:microsoft.com/office/officeart/2005/8/layout/list1"/>
    <dgm:cxn modelId="{AACDD989-986E-465D-9638-402AA2275278}" srcId="{34C2C721-4FB1-4E3B-8B97-F662E13A454F}" destId="{DB2030AD-D08C-42A1-BCCA-73C6B838137C}" srcOrd="1" destOrd="0" parTransId="{816F5438-533F-4D34-95A1-7C5789FEC926}" sibTransId="{2ED32875-026F-4F46-B43D-4F1F3B7109A8}"/>
    <dgm:cxn modelId="{C609A68F-DE54-40D1-A5A3-376B7A0DC753}" type="presOf" srcId="{D3ABD3E7-4432-457C-A1AD-590B2D56CA86}" destId="{64DE69CD-2BBD-4024-B76E-3145D056BEF0}" srcOrd="0" destOrd="0" presId="urn:microsoft.com/office/officeart/2005/8/layout/list1"/>
    <dgm:cxn modelId="{5279E7A8-5770-4C34-91C4-20254AB478C8}" type="presOf" srcId="{34C2C721-4FB1-4E3B-8B97-F662E13A454F}" destId="{BADCC26E-BE49-4E05-BCB0-CD390F75D72A}" srcOrd="1" destOrd="0" presId="urn:microsoft.com/office/officeart/2005/8/layout/list1"/>
    <dgm:cxn modelId="{DBA083AE-3D22-4CFF-9D4A-B6129ED497F3}" srcId="{66B41466-4B19-41DE-8C74-612B7378518B}" destId="{D3ABD3E7-4432-457C-A1AD-590B2D56CA86}" srcOrd="0" destOrd="0" parTransId="{E0EC0649-59A9-46EF-9BF8-852A3F9F35F6}" sibTransId="{42FCEAEC-BAC1-436B-9E30-E743FFE3BEC0}"/>
    <dgm:cxn modelId="{317974C8-F1E8-42A4-9C31-AE9B8A07E737}" type="presOf" srcId="{6A3A772D-3B59-4F9B-8BFD-BB8989B5CE1A}" destId="{82D94F13-4CEF-42FC-8548-4EB75627C8FC}" srcOrd="0" destOrd="0" presId="urn:microsoft.com/office/officeart/2005/8/layout/list1"/>
    <dgm:cxn modelId="{06E5C9CE-273F-4C5D-B130-92104C28FDEB}" type="presOf" srcId="{E2236380-7DB5-46A7-B3ED-3C4C759BC4EF}" destId="{64DE69CD-2BBD-4024-B76E-3145D056BEF0}" srcOrd="0" destOrd="2" presId="urn:microsoft.com/office/officeart/2005/8/layout/list1"/>
    <dgm:cxn modelId="{D18169E0-BA83-4ACD-B74E-FC948F4F9D6C}" type="presOf" srcId="{9DE15B42-F575-48D3-974E-CCDB559A86AF}" destId="{82D94F13-4CEF-42FC-8548-4EB75627C8FC}" srcOrd="0" destOrd="2" presId="urn:microsoft.com/office/officeart/2005/8/layout/list1"/>
    <dgm:cxn modelId="{8B2B88E1-631B-43A0-9A34-2D1EF1C1D15A}" srcId="{4A58A578-2ACF-4CEE-915A-CDFCA8D0BA4D}" destId="{F6449BCC-05A0-44B2-BE0A-D79AFC20D851}" srcOrd="2" destOrd="0" parTransId="{245FFA20-E25E-4B71-A313-C59ECD20470A}" sibTransId="{372996BE-72DD-43C1-9BC9-D456E8AE0C2F}"/>
    <dgm:cxn modelId="{D455C0E1-722B-4328-A822-93CA57763998}" type="presOf" srcId="{F6449BCC-05A0-44B2-BE0A-D79AFC20D851}" destId="{07FE8339-4006-4782-8782-FCE5E218E253}" srcOrd="0" destOrd="2" presId="urn:microsoft.com/office/officeart/2005/8/layout/list1"/>
    <dgm:cxn modelId="{6E69CAE6-82D9-4BD6-AC98-5E4E7437C170}" srcId="{4666CEEF-8AC1-40B8-B183-38438CC8781D}" destId="{34C2C721-4FB1-4E3B-8B97-F662E13A454F}" srcOrd="3" destOrd="0" parTransId="{015311C2-75E2-44F3-8F15-B6228F7567C6}" sibTransId="{80C5DE8A-A40C-4D74-9DAB-8450E01D90AD}"/>
    <dgm:cxn modelId="{1C1E40E9-5264-42D1-B3FD-4E0A679027E8}" type="presOf" srcId="{1158C6CC-4261-427C-9B01-265FE8E10838}" destId="{07FE8339-4006-4782-8782-FCE5E218E253}" srcOrd="0" destOrd="1" presId="urn:microsoft.com/office/officeart/2005/8/layout/list1"/>
    <dgm:cxn modelId="{D8ADF6EB-D5D2-4173-8852-C0CEFE9328F0}" type="presOf" srcId="{4666CEEF-8AC1-40B8-B183-38438CC8781D}" destId="{2B73C102-5D1A-47E8-939C-A8F4FA2A9833}" srcOrd="0" destOrd="0" presId="urn:microsoft.com/office/officeart/2005/8/layout/list1"/>
    <dgm:cxn modelId="{E783D5F2-4E67-43BF-9BE6-4D9C5D23F071}" type="presOf" srcId="{8EF2A344-34F4-4C8E-B75E-98DED9AEE3FE}" destId="{07FE8339-4006-4782-8782-FCE5E218E253}" srcOrd="0" destOrd="0" presId="urn:microsoft.com/office/officeart/2005/8/layout/list1"/>
    <dgm:cxn modelId="{5C45B3FF-5A48-499E-8DF1-69EFC1DA09D6}" type="presOf" srcId="{29671A17-315F-446B-A912-5C278AF5DB3A}" destId="{93E9735D-E95C-4DF9-8E73-98E3A36118B1}" srcOrd="1" destOrd="0" presId="urn:microsoft.com/office/officeart/2005/8/layout/list1"/>
    <dgm:cxn modelId="{DF8E45D4-014F-4874-9970-51742C654804}" type="presParOf" srcId="{2B73C102-5D1A-47E8-939C-A8F4FA2A9833}" destId="{EC81E303-F052-41F9-977B-E05BCFA7E9F8}" srcOrd="0" destOrd="0" presId="urn:microsoft.com/office/officeart/2005/8/layout/list1"/>
    <dgm:cxn modelId="{9CF85342-E7C9-44F4-8363-B8409E82CE20}" type="presParOf" srcId="{EC81E303-F052-41F9-977B-E05BCFA7E9F8}" destId="{EF0582C4-1261-4E44-B990-1850780D3619}" srcOrd="0" destOrd="0" presId="urn:microsoft.com/office/officeart/2005/8/layout/list1"/>
    <dgm:cxn modelId="{E3E255E9-6E5E-48AE-862D-743527CAB747}" type="presParOf" srcId="{EC81E303-F052-41F9-977B-E05BCFA7E9F8}" destId="{D4FAC8D3-DA76-4B43-9084-40730A3DF956}" srcOrd="1" destOrd="0" presId="urn:microsoft.com/office/officeart/2005/8/layout/list1"/>
    <dgm:cxn modelId="{60185B83-AE98-4BF5-804B-179357203D89}" type="presParOf" srcId="{2B73C102-5D1A-47E8-939C-A8F4FA2A9833}" destId="{A6E379AF-6AB6-4F64-8D34-05E6E051FC0B}" srcOrd="1" destOrd="0" presId="urn:microsoft.com/office/officeart/2005/8/layout/list1"/>
    <dgm:cxn modelId="{3F647D0B-5B4A-4D9E-B637-8D9283751FC1}" type="presParOf" srcId="{2B73C102-5D1A-47E8-939C-A8F4FA2A9833}" destId="{64DE69CD-2BBD-4024-B76E-3145D056BEF0}" srcOrd="2" destOrd="0" presId="urn:microsoft.com/office/officeart/2005/8/layout/list1"/>
    <dgm:cxn modelId="{AE5EC4A3-D0F4-4A25-8EF3-7DBDEF7FE903}" type="presParOf" srcId="{2B73C102-5D1A-47E8-939C-A8F4FA2A9833}" destId="{33B3550E-5DF3-4505-9205-04DA1B44809F}" srcOrd="3" destOrd="0" presId="urn:microsoft.com/office/officeart/2005/8/layout/list1"/>
    <dgm:cxn modelId="{7B821943-CBE5-4149-BD78-C6E28549569F}" type="presParOf" srcId="{2B73C102-5D1A-47E8-939C-A8F4FA2A9833}" destId="{89EB236F-BA5C-4415-83B2-7271012803DB}" srcOrd="4" destOrd="0" presId="urn:microsoft.com/office/officeart/2005/8/layout/list1"/>
    <dgm:cxn modelId="{F980A457-9DB8-4058-9FA8-20D88F6E3372}" type="presParOf" srcId="{89EB236F-BA5C-4415-83B2-7271012803DB}" destId="{B08BB34C-E582-4C1E-A46E-8BE766000603}" srcOrd="0" destOrd="0" presId="urn:microsoft.com/office/officeart/2005/8/layout/list1"/>
    <dgm:cxn modelId="{BAD96333-412E-436A-9543-F1448C3371E3}" type="presParOf" srcId="{89EB236F-BA5C-4415-83B2-7271012803DB}" destId="{653BD82C-05F2-43B8-ADE5-C25E7215C96F}" srcOrd="1" destOrd="0" presId="urn:microsoft.com/office/officeart/2005/8/layout/list1"/>
    <dgm:cxn modelId="{A7B2C01A-0036-4DE2-96B1-4E305CEB204F}" type="presParOf" srcId="{2B73C102-5D1A-47E8-939C-A8F4FA2A9833}" destId="{1D65E5C7-021C-4A74-A31F-EC260A9F4659}" srcOrd="5" destOrd="0" presId="urn:microsoft.com/office/officeart/2005/8/layout/list1"/>
    <dgm:cxn modelId="{18CA9F12-54F8-40D8-B1D4-6FB0F2570DB5}" type="presParOf" srcId="{2B73C102-5D1A-47E8-939C-A8F4FA2A9833}" destId="{07FE8339-4006-4782-8782-FCE5E218E253}" srcOrd="6" destOrd="0" presId="urn:microsoft.com/office/officeart/2005/8/layout/list1"/>
    <dgm:cxn modelId="{EBE415B0-0CFE-48FA-AC01-7079F4F288E4}" type="presParOf" srcId="{2B73C102-5D1A-47E8-939C-A8F4FA2A9833}" destId="{D85AFDC4-C4D6-4F4D-8D6A-732EBD702712}" srcOrd="7" destOrd="0" presId="urn:microsoft.com/office/officeart/2005/8/layout/list1"/>
    <dgm:cxn modelId="{05889861-8AF1-401A-A852-432B89825358}" type="presParOf" srcId="{2B73C102-5D1A-47E8-939C-A8F4FA2A9833}" destId="{47E42942-C96A-493C-A9F5-F980ECB9ACE6}" srcOrd="8" destOrd="0" presId="urn:microsoft.com/office/officeart/2005/8/layout/list1"/>
    <dgm:cxn modelId="{5350991E-EA87-4003-AD66-7B20A6EE854E}" type="presParOf" srcId="{47E42942-C96A-493C-A9F5-F980ECB9ACE6}" destId="{B5B82D84-1965-4C66-86B4-170BEF154CC5}" srcOrd="0" destOrd="0" presId="urn:microsoft.com/office/officeart/2005/8/layout/list1"/>
    <dgm:cxn modelId="{C91D1608-0B5F-4508-A9ED-02DC1C9C7849}" type="presParOf" srcId="{47E42942-C96A-493C-A9F5-F980ECB9ACE6}" destId="{93E9735D-E95C-4DF9-8E73-98E3A36118B1}" srcOrd="1" destOrd="0" presId="urn:microsoft.com/office/officeart/2005/8/layout/list1"/>
    <dgm:cxn modelId="{F1BAE696-682B-4889-891D-46CA19B61B5D}" type="presParOf" srcId="{2B73C102-5D1A-47E8-939C-A8F4FA2A9833}" destId="{B56D97E9-7AF8-44A6-BC25-AB78460383DA}" srcOrd="9" destOrd="0" presId="urn:microsoft.com/office/officeart/2005/8/layout/list1"/>
    <dgm:cxn modelId="{20CC4300-8D1B-43F3-A467-C991DB0DBFB1}" type="presParOf" srcId="{2B73C102-5D1A-47E8-939C-A8F4FA2A9833}" destId="{21180895-DCFF-476F-A311-2FEC6D95933C}" srcOrd="10" destOrd="0" presId="urn:microsoft.com/office/officeart/2005/8/layout/list1"/>
    <dgm:cxn modelId="{8D6E4D9A-6D55-48F6-BC94-AC4E39816458}" type="presParOf" srcId="{2B73C102-5D1A-47E8-939C-A8F4FA2A9833}" destId="{D3A7C4E7-C526-441F-BF53-418F95BFE7A8}" srcOrd="11" destOrd="0" presId="urn:microsoft.com/office/officeart/2005/8/layout/list1"/>
    <dgm:cxn modelId="{A48DE134-8E32-4D1D-9EA1-A5808C3D9ADB}" type="presParOf" srcId="{2B73C102-5D1A-47E8-939C-A8F4FA2A9833}" destId="{A689A00C-BB5E-4595-931A-6EA18215A285}" srcOrd="12" destOrd="0" presId="urn:microsoft.com/office/officeart/2005/8/layout/list1"/>
    <dgm:cxn modelId="{B605B116-D1FC-4F28-B246-0714CD59114C}" type="presParOf" srcId="{A689A00C-BB5E-4595-931A-6EA18215A285}" destId="{3964364F-641E-4E35-BA5C-E6DE080624B3}" srcOrd="0" destOrd="0" presId="urn:microsoft.com/office/officeart/2005/8/layout/list1"/>
    <dgm:cxn modelId="{CB79981B-B208-4923-AF4A-5B4649DE625B}" type="presParOf" srcId="{A689A00C-BB5E-4595-931A-6EA18215A285}" destId="{BADCC26E-BE49-4E05-BCB0-CD390F75D72A}" srcOrd="1" destOrd="0" presId="urn:microsoft.com/office/officeart/2005/8/layout/list1"/>
    <dgm:cxn modelId="{87E6134E-0694-4BCA-A333-CC901055386D}" type="presParOf" srcId="{2B73C102-5D1A-47E8-939C-A8F4FA2A9833}" destId="{C545CE27-BBB1-4B42-A70D-7A73FA3A4E4A}" srcOrd="13" destOrd="0" presId="urn:microsoft.com/office/officeart/2005/8/layout/list1"/>
    <dgm:cxn modelId="{F3E2D3AE-1F6C-4C93-91AC-51ECA5AC7FD6}" type="presParOf" srcId="{2B73C102-5D1A-47E8-939C-A8F4FA2A9833}" destId="{82D94F13-4CEF-42FC-8548-4EB75627C8F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698F13-37BF-445F-82D6-26C66A133ED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D134AD87-F5CA-4D98-8A14-B81BD7234027}">
      <dgm:prSet phldrT="[Texto]"/>
      <dgm:spPr/>
      <dgm:t>
        <a:bodyPr/>
        <a:lstStyle/>
        <a:p>
          <a:r>
            <a:rPr lang="pt-BR">
              <a:latin typeface="Roboto"/>
            </a:rPr>
            <a:t>O cultivo da terra teve início, de forma independente, em diversos lugares do mundo.  </a:t>
          </a:r>
        </a:p>
      </dgm:t>
    </dgm:pt>
    <dgm:pt modelId="{658B944D-E4FC-48D9-9F34-5559D6D39789}" type="parTrans" cxnId="{368E5300-3DCD-4AB9-9C88-340DEFD3454D}">
      <dgm:prSet/>
      <dgm:spPr/>
      <dgm:t>
        <a:bodyPr/>
        <a:lstStyle/>
        <a:p>
          <a:endParaRPr lang="pt-BR" sz="2200"/>
        </a:p>
      </dgm:t>
    </dgm:pt>
    <dgm:pt modelId="{5AE2068D-3102-4BA7-BA77-CC3A65ED6463}" type="sibTrans" cxnId="{368E5300-3DCD-4AB9-9C88-340DEFD3454D}">
      <dgm:prSet/>
      <dgm:spPr/>
      <dgm:t>
        <a:bodyPr/>
        <a:lstStyle/>
        <a:p>
          <a:endParaRPr lang="pt-BR"/>
        </a:p>
      </dgm:t>
    </dgm:pt>
    <dgm:pt modelId="{7C3A1B98-8C7C-4006-8C2A-14133F1B6AF7}">
      <dgm:prSet phldrT="[Texto]"/>
      <dgm:spPr/>
      <dgm:t>
        <a:bodyPr/>
        <a:lstStyle/>
        <a:p>
          <a:r>
            <a:rPr lang="pt-BR" dirty="0">
              <a:latin typeface="Roboto"/>
            </a:rPr>
            <a:t>Domínio da agricultura possibilitou um relativo controle sobre a produção alimentar. </a:t>
          </a:r>
        </a:p>
      </dgm:t>
    </dgm:pt>
    <dgm:pt modelId="{F9C06A84-0CF4-42B5-A7CE-DA07EEEEF5CA}" type="parTrans" cxnId="{78097CEE-05C2-4509-84C5-DF5FE228B55B}">
      <dgm:prSet/>
      <dgm:spPr/>
      <dgm:t>
        <a:bodyPr/>
        <a:lstStyle/>
        <a:p>
          <a:endParaRPr lang="pt-BR" sz="2200"/>
        </a:p>
      </dgm:t>
    </dgm:pt>
    <dgm:pt modelId="{9B76AB54-0248-42EA-9CE0-C4616CCE3B85}" type="sibTrans" cxnId="{78097CEE-05C2-4509-84C5-DF5FE228B55B}">
      <dgm:prSet/>
      <dgm:spPr/>
      <dgm:t>
        <a:bodyPr/>
        <a:lstStyle/>
        <a:p>
          <a:endParaRPr lang="pt-BR"/>
        </a:p>
      </dgm:t>
    </dgm:pt>
    <dgm:pt modelId="{936C9A3C-0EC5-452B-A466-37724403D3CA}">
      <dgm:prSet phldrT="[Texto]"/>
      <dgm:spPr/>
      <dgm:t>
        <a:bodyPr/>
        <a:lstStyle/>
        <a:p>
          <a:endParaRPr lang="pt-BR" dirty="0">
            <a:latin typeface="Roboto"/>
          </a:endParaRPr>
        </a:p>
        <a:p>
          <a:r>
            <a:rPr lang="pt-BR" dirty="0">
              <a:latin typeface="Roboto"/>
            </a:rPr>
            <a:t>Ao mesmo tempo, em certas regiões, os humanos aprenderam a domesticar animais, como ovelhas, cabras, porcos e cavalos.</a:t>
          </a:r>
        </a:p>
        <a:p>
          <a:endParaRPr lang="pt-BR" dirty="0">
            <a:latin typeface="Roboto"/>
          </a:endParaRPr>
        </a:p>
      </dgm:t>
    </dgm:pt>
    <dgm:pt modelId="{C2A77F2A-CD5A-4B4B-AE26-2F35A9BD6F8A}" type="parTrans" cxnId="{0341DB54-5127-476A-9ECF-3B66D7B39081}">
      <dgm:prSet/>
      <dgm:spPr/>
      <dgm:t>
        <a:bodyPr/>
        <a:lstStyle/>
        <a:p>
          <a:endParaRPr lang="pt-BR" sz="2200"/>
        </a:p>
      </dgm:t>
    </dgm:pt>
    <dgm:pt modelId="{25A27B40-12DB-4588-B412-8F899488790B}" type="sibTrans" cxnId="{0341DB54-5127-476A-9ECF-3B66D7B39081}">
      <dgm:prSet/>
      <dgm:spPr/>
      <dgm:t>
        <a:bodyPr/>
        <a:lstStyle/>
        <a:p>
          <a:endParaRPr lang="pt-BR"/>
        </a:p>
      </dgm:t>
    </dgm:pt>
    <dgm:pt modelId="{8C33C801-FE15-4552-809C-694DC87E3839}">
      <dgm:prSet/>
      <dgm:spPr/>
      <dgm:t>
        <a:bodyPr/>
        <a:lstStyle/>
        <a:p>
          <a:endParaRPr lang="pt-BR" dirty="0">
            <a:latin typeface="Roboto"/>
          </a:endParaRPr>
        </a:p>
        <a:p>
          <a:r>
            <a:rPr lang="pt-BR" dirty="0">
              <a:latin typeface="Roboto"/>
            </a:rPr>
            <a:t>A agricultura, combinada com a pecuária, teve grande impacto sobre o modo de vida das primeiras populações, tornando-as sedentárias.</a:t>
          </a:r>
        </a:p>
        <a:p>
          <a:endParaRPr lang="pt-BR" dirty="0">
            <a:latin typeface="Roboto"/>
          </a:endParaRPr>
        </a:p>
      </dgm:t>
    </dgm:pt>
    <dgm:pt modelId="{ABF1122E-0D15-4A53-8138-4ED5246C2A14}" type="parTrans" cxnId="{BF078B76-9596-4BA1-B9BF-C6BA30BA603E}">
      <dgm:prSet/>
      <dgm:spPr/>
      <dgm:t>
        <a:bodyPr/>
        <a:lstStyle/>
        <a:p>
          <a:endParaRPr lang="pt-BR" sz="2200"/>
        </a:p>
      </dgm:t>
    </dgm:pt>
    <dgm:pt modelId="{3C3FA854-F031-4C5D-A6C7-20B7FF7B0ABF}" type="sibTrans" cxnId="{BF078B76-9596-4BA1-B9BF-C6BA30BA603E}">
      <dgm:prSet/>
      <dgm:spPr/>
      <dgm:t>
        <a:bodyPr/>
        <a:lstStyle/>
        <a:p>
          <a:endParaRPr lang="pt-BR"/>
        </a:p>
      </dgm:t>
    </dgm:pt>
    <dgm:pt modelId="{BF63F738-A6B1-4931-875E-1BDD57DFA065}" type="pres">
      <dgm:prSet presAssocID="{3E698F13-37BF-445F-82D6-26C66A133ED2}" presName="linear" presStyleCnt="0">
        <dgm:presLayoutVars>
          <dgm:animLvl val="lvl"/>
          <dgm:resizeHandles val="exact"/>
        </dgm:presLayoutVars>
      </dgm:prSet>
      <dgm:spPr/>
    </dgm:pt>
    <dgm:pt modelId="{DB3736CB-1430-4496-8163-FC6BC22ABA95}" type="pres">
      <dgm:prSet presAssocID="{D134AD87-F5CA-4D98-8A14-B81BD723402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C05E9D6-D9F0-47A8-9D01-15B511F6C07E}" type="pres">
      <dgm:prSet presAssocID="{5AE2068D-3102-4BA7-BA77-CC3A65ED6463}" presName="spacer" presStyleCnt="0"/>
      <dgm:spPr/>
    </dgm:pt>
    <dgm:pt modelId="{37BB0217-FADB-4789-A0FC-1045A9918060}" type="pres">
      <dgm:prSet presAssocID="{7C3A1B98-8C7C-4006-8C2A-14133F1B6AF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060A090-D1D5-4BE5-9B26-2FDC37641D32}" type="pres">
      <dgm:prSet presAssocID="{9B76AB54-0248-42EA-9CE0-C4616CCE3B85}" presName="spacer" presStyleCnt="0"/>
      <dgm:spPr/>
    </dgm:pt>
    <dgm:pt modelId="{F382E4B4-2897-4863-A5A8-020A66BE75AB}" type="pres">
      <dgm:prSet presAssocID="{936C9A3C-0EC5-452B-A466-37724403D3C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001C74A-B8AD-4D5B-8EA6-AED27A6CFE97}" type="pres">
      <dgm:prSet presAssocID="{25A27B40-12DB-4588-B412-8F899488790B}" presName="spacer" presStyleCnt="0"/>
      <dgm:spPr/>
    </dgm:pt>
    <dgm:pt modelId="{F9E822D9-7670-4A09-A4E1-08421AD9697F}" type="pres">
      <dgm:prSet presAssocID="{8C33C801-FE15-4552-809C-694DC87E383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68E5300-3DCD-4AB9-9C88-340DEFD3454D}" srcId="{3E698F13-37BF-445F-82D6-26C66A133ED2}" destId="{D134AD87-F5CA-4D98-8A14-B81BD7234027}" srcOrd="0" destOrd="0" parTransId="{658B944D-E4FC-48D9-9F34-5559D6D39789}" sibTransId="{5AE2068D-3102-4BA7-BA77-CC3A65ED6463}"/>
    <dgm:cxn modelId="{CDAB4B5E-AAEF-4978-8048-0B1C9C54C431}" type="presOf" srcId="{936C9A3C-0EC5-452B-A466-37724403D3CA}" destId="{F382E4B4-2897-4863-A5A8-020A66BE75AB}" srcOrd="0" destOrd="0" presId="urn:microsoft.com/office/officeart/2005/8/layout/vList2"/>
    <dgm:cxn modelId="{A52D6642-5A86-44CD-9C40-5B77B805EE9A}" type="presOf" srcId="{7C3A1B98-8C7C-4006-8C2A-14133F1B6AF7}" destId="{37BB0217-FADB-4789-A0FC-1045A9918060}" srcOrd="0" destOrd="0" presId="urn:microsoft.com/office/officeart/2005/8/layout/vList2"/>
    <dgm:cxn modelId="{CC03FA6B-0A6D-4505-9FDA-EB23A024941E}" type="presOf" srcId="{D134AD87-F5CA-4D98-8A14-B81BD7234027}" destId="{DB3736CB-1430-4496-8163-FC6BC22ABA95}" srcOrd="0" destOrd="0" presId="urn:microsoft.com/office/officeart/2005/8/layout/vList2"/>
    <dgm:cxn modelId="{88288E4E-8D08-4480-9CC6-EBFC0E455FD2}" type="presOf" srcId="{8C33C801-FE15-4552-809C-694DC87E3839}" destId="{F9E822D9-7670-4A09-A4E1-08421AD9697F}" srcOrd="0" destOrd="0" presId="urn:microsoft.com/office/officeart/2005/8/layout/vList2"/>
    <dgm:cxn modelId="{0341DB54-5127-476A-9ECF-3B66D7B39081}" srcId="{3E698F13-37BF-445F-82D6-26C66A133ED2}" destId="{936C9A3C-0EC5-452B-A466-37724403D3CA}" srcOrd="2" destOrd="0" parTransId="{C2A77F2A-CD5A-4B4B-AE26-2F35A9BD6F8A}" sibTransId="{25A27B40-12DB-4588-B412-8F899488790B}"/>
    <dgm:cxn modelId="{BF078B76-9596-4BA1-B9BF-C6BA30BA603E}" srcId="{3E698F13-37BF-445F-82D6-26C66A133ED2}" destId="{8C33C801-FE15-4552-809C-694DC87E3839}" srcOrd="3" destOrd="0" parTransId="{ABF1122E-0D15-4A53-8138-4ED5246C2A14}" sibTransId="{3C3FA854-F031-4C5D-A6C7-20B7FF7B0ABF}"/>
    <dgm:cxn modelId="{AAA8C27D-5560-452E-933E-147E2F78CDC0}" type="presOf" srcId="{3E698F13-37BF-445F-82D6-26C66A133ED2}" destId="{BF63F738-A6B1-4931-875E-1BDD57DFA065}" srcOrd="0" destOrd="0" presId="urn:microsoft.com/office/officeart/2005/8/layout/vList2"/>
    <dgm:cxn modelId="{78097CEE-05C2-4509-84C5-DF5FE228B55B}" srcId="{3E698F13-37BF-445F-82D6-26C66A133ED2}" destId="{7C3A1B98-8C7C-4006-8C2A-14133F1B6AF7}" srcOrd="1" destOrd="0" parTransId="{F9C06A84-0CF4-42B5-A7CE-DA07EEEEF5CA}" sibTransId="{9B76AB54-0248-42EA-9CE0-C4616CCE3B85}"/>
    <dgm:cxn modelId="{F46327D4-716C-4056-94DA-3B135379A8A9}" type="presParOf" srcId="{BF63F738-A6B1-4931-875E-1BDD57DFA065}" destId="{DB3736CB-1430-4496-8163-FC6BC22ABA95}" srcOrd="0" destOrd="0" presId="urn:microsoft.com/office/officeart/2005/8/layout/vList2"/>
    <dgm:cxn modelId="{9C48E922-B1A7-4B16-B3D6-E927E29EEBCD}" type="presParOf" srcId="{BF63F738-A6B1-4931-875E-1BDD57DFA065}" destId="{DC05E9D6-D9F0-47A8-9D01-15B511F6C07E}" srcOrd="1" destOrd="0" presId="urn:microsoft.com/office/officeart/2005/8/layout/vList2"/>
    <dgm:cxn modelId="{DFC1209A-678B-40C1-AA00-1D1074839FEF}" type="presParOf" srcId="{BF63F738-A6B1-4931-875E-1BDD57DFA065}" destId="{37BB0217-FADB-4789-A0FC-1045A9918060}" srcOrd="2" destOrd="0" presId="urn:microsoft.com/office/officeart/2005/8/layout/vList2"/>
    <dgm:cxn modelId="{613CF463-97F3-499E-9773-A8BEEC9AEC2C}" type="presParOf" srcId="{BF63F738-A6B1-4931-875E-1BDD57DFA065}" destId="{F060A090-D1D5-4BE5-9B26-2FDC37641D32}" srcOrd="3" destOrd="0" presId="urn:microsoft.com/office/officeart/2005/8/layout/vList2"/>
    <dgm:cxn modelId="{5BCC0DB5-30D4-4D54-9E78-79B4BD3C1DAD}" type="presParOf" srcId="{BF63F738-A6B1-4931-875E-1BDD57DFA065}" destId="{F382E4B4-2897-4863-A5A8-020A66BE75AB}" srcOrd="4" destOrd="0" presId="urn:microsoft.com/office/officeart/2005/8/layout/vList2"/>
    <dgm:cxn modelId="{50D69592-2DAF-4E72-83FB-D25970936557}" type="presParOf" srcId="{BF63F738-A6B1-4931-875E-1BDD57DFA065}" destId="{D001C74A-B8AD-4D5B-8EA6-AED27A6CFE97}" srcOrd="5" destOrd="0" presId="urn:microsoft.com/office/officeart/2005/8/layout/vList2"/>
    <dgm:cxn modelId="{E9EED274-89D6-4016-B298-16FD85C88F40}" type="presParOf" srcId="{BF63F738-A6B1-4931-875E-1BDD57DFA065}" destId="{F9E822D9-7670-4A09-A4E1-08421AD9697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9F0F11-E1F7-4932-B77B-6B6796E4708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F6CE308C-0F7B-4030-A7E7-51367C201D8F}">
      <dgm:prSet phldrT="[Texto]"/>
      <dgm:spPr/>
      <dgm:t>
        <a:bodyPr/>
        <a:lstStyle/>
        <a:p>
          <a:r>
            <a:rPr lang="pt-BR" dirty="0">
              <a:latin typeface="Roboto"/>
            </a:rPr>
            <a:t>Aumento da população propiciada pela prática da agricultura e da pecuária. </a:t>
          </a:r>
        </a:p>
      </dgm:t>
    </dgm:pt>
    <dgm:pt modelId="{11A4A204-E1B5-4E34-B41B-6C130A3FBD35}" type="parTrans" cxnId="{EEA7EF62-A211-41BC-93AA-6A1F45683F93}">
      <dgm:prSet/>
      <dgm:spPr/>
      <dgm:t>
        <a:bodyPr/>
        <a:lstStyle/>
        <a:p>
          <a:endParaRPr lang="pt-BR" sz="2200"/>
        </a:p>
      </dgm:t>
    </dgm:pt>
    <dgm:pt modelId="{6648D77E-2A4F-4B3D-87B7-0C99EE257BE3}" type="sibTrans" cxnId="{EEA7EF62-A211-41BC-93AA-6A1F45683F93}">
      <dgm:prSet/>
      <dgm:spPr/>
      <dgm:t>
        <a:bodyPr/>
        <a:lstStyle/>
        <a:p>
          <a:endParaRPr lang="pt-BR"/>
        </a:p>
      </dgm:t>
    </dgm:pt>
    <dgm:pt modelId="{52C71CCA-40F3-47BC-88F2-5D5DFF550F69}">
      <dgm:prSet phldrT="[Texto]"/>
      <dgm:spPr/>
      <dgm:t>
        <a:bodyPr/>
        <a:lstStyle/>
        <a:p>
          <a:r>
            <a:rPr lang="pt-BR" dirty="0">
              <a:latin typeface="Roboto"/>
            </a:rPr>
            <a:t>A população passou a se fixar nos vales férteis dos rios. </a:t>
          </a:r>
        </a:p>
      </dgm:t>
    </dgm:pt>
    <dgm:pt modelId="{7106F1E0-C502-4BEA-BC97-A0923D343233}" type="parTrans" cxnId="{F2946F0E-87D3-4808-BF97-8A7854C35701}">
      <dgm:prSet/>
      <dgm:spPr/>
      <dgm:t>
        <a:bodyPr/>
        <a:lstStyle/>
        <a:p>
          <a:endParaRPr lang="pt-BR" sz="2200"/>
        </a:p>
      </dgm:t>
    </dgm:pt>
    <dgm:pt modelId="{42FAA797-EA7D-4AF6-AA37-7F1F489AD990}" type="sibTrans" cxnId="{F2946F0E-87D3-4808-BF97-8A7854C35701}">
      <dgm:prSet/>
      <dgm:spPr/>
      <dgm:t>
        <a:bodyPr/>
        <a:lstStyle/>
        <a:p>
          <a:endParaRPr lang="pt-BR"/>
        </a:p>
      </dgm:t>
    </dgm:pt>
    <dgm:pt modelId="{5D5EAAC4-184D-4EA4-89F2-F9343FFE94B5}">
      <dgm:prSet phldrT="[Texto]"/>
      <dgm:spPr/>
      <dgm:t>
        <a:bodyPr/>
        <a:lstStyle/>
        <a:p>
          <a:r>
            <a:rPr lang="pt-BR" dirty="0">
              <a:latin typeface="Roboto"/>
            </a:rPr>
            <a:t>O aumento da oferta de alimento possibilitou o surgimento de outras atividades, como o artesanato e o comércio à base de troca (escambo).  </a:t>
          </a:r>
        </a:p>
      </dgm:t>
    </dgm:pt>
    <dgm:pt modelId="{2C23CF10-DAB4-4180-98A9-DA66A50020AD}" type="sibTrans" cxnId="{7C70A3D0-3DD4-4C3E-B29D-8677242735DB}">
      <dgm:prSet/>
      <dgm:spPr/>
      <dgm:t>
        <a:bodyPr/>
        <a:lstStyle/>
        <a:p>
          <a:endParaRPr lang="pt-BR"/>
        </a:p>
      </dgm:t>
    </dgm:pt>
    <dgm:pt modelId="{BB141086-76C7-4646-86E9-FFA0F7A9A09F}" type="parTrans" cxnId="{7C70A3D0-3DD4-4C3E-B29D-8677242735DB}">
      <dgm:prSet/>
      <dgm:spPr/>
      <dgm:t>
        <a:bodyPr/>
        <a:lstStyle/>
        <a:p>
          <a:endParaRPr lang="pt-BR" sz="2200"/>
        </a:p>
      </dgm:t>
    </dgm:pt>
    <dgm:pt modelId="{F69BB3E9-B302-47C4-88DB-A95B29372387}" type="pres">
      <dgm:prSet presAssocID="{C09F0F11-E1F7-4932-B77B-6B6796E47086}" presName="linear" presStyleCnt="0">
        <dgm:presLayoutVars>
          <dgm:animLvl val="lvl"/>
          <dgm:resizeHandles val="exact"/>
        </dgm:presLayoutVars>
      </dgm:prSet>
      <dgm:spPr/>
    </dgm:pt>
    <dgm:pt modelId="{E5507645-A76B-4E18-B55E-B410FEF2203A}" type="pres">
      <dgm:prSet presAssocID="{F6CE308C-0F7B-4030-A7E7-51367C201D8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4C00587-CE2C-47D7-A936-928D23A58DB7}" type="pres">
      <dgm:prSet presAssocID="{6648D77E-2A4F-4B3D-87B7-0C99EE257BE3}" presName="spacer" presStyleCnt="0"/>
      <dgm:spPr/>
    </dgm:pt>
    <dgm:pt modelId="{B2212554-0A5E-4250-BFB2-4A78AF66210F}" type="pres">
      <dgm:prSet presAssocID="{52C71CCA-40F3-47BC-88F2-5D5DFF550F6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6C3C959-6559-460D-BF8E-7800A4C4E661}" type="pres">
      <dgm:prSet presAssocID="{42FAA797-EA7D-4AF6-AA37-7F1F489AD990}" presName="spacer" presStyleCnt="0"/>
      <dgm:spPr/>
    </dgm:pt>
    <dgm:pt modelId="{1B2DBB99-D5E1-4CDD-AD7A-60BFCC433F4E}" type="pres">
      <dgm:prSet presAssocID="{5D5EAAC4-184D-4EA4-89F2-F9343FFE94B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2946F0E-87D3-4808-BF97-8A7854C35701}" srcId="{C09F0F11-E1F7-4932-B77B-6B6796E47086}" destId="{52C71CCA-40F3-47BC-88F2-5D5DFF550F69}" srcOrd="1" destOrd="0" parTransId="{7106F1E0-C502-4BEA-BC97-A0923D343233}" sibTransId="{42FAA797-EA7D-4AF6-AA37-7F1F489AD990}"/>
    <dgm:cxn modelId="{EEA7EF62-A211-41BC-93AA-6A1F45683F93}" srcId="{C09F0F11-E1F7-4932-B77B-6B6796E47086}" destId="{F6CE308C-0F7B-4030-A7E7-51367C201D8F}" srcOrd="0" destOrd="0" parTransId="{11A4A204-E1B5-4E34-B41B-6C130A3FBD35}" sibTransId="{6648D77E-2A4F-4B3D-87B7-0C99EE257BE3}"/>
    <dgm:cxn modelId="{94702682-C9E7-47AD-BC9C-7D6410ABAE0C}" type="presOf" srcId="{5D5EAAC4-184D-4EA4-89F2-F9343FFE94B5}" destId="{1B2DBB99-D5E1-4CDD-AD7A-60BFCC433F4E}" srcOrd="0" destOrd="0" presId="urn:microsoft.com/office/officeart/2005/8/layout/vList2"/>
    <dgm:cxn modelId="{AB17539C-4302-4FEC-B34B-7C34A573AE68}" type="presOf" srcId="{C09F0F11-E1F7-4932-B77B-6B6796E47086}" destId="{F69BB3E9-B302-47C4-88DB-A95B29372387}" srcOrd="0" destOrd="0" presId="urn:microsoft.com/office/officeart/2005/8/layout/vList2"/>
    <dgm:cxn modelId="{1E3D6EAC-E40A-479B-A457-F61EA8D499C4}" type="presOf" srcId="{F6CE308C-0F7B-4030-A7E7-51367C201D8F}" destId="{E5507645-A76B-4E18-B55E-B410FEF2203A}" srcOrd="0" destOrd="0" presId="urn:microsoft.com/office/officeart/2005/8/layout/vList2"/>
    <dgm:cxn modelId="{1A4341C8-D87C-4DB4-A576-287E243DC637}" type="presOf" srcId="{52C71CCA-40F3-47BC-88F2-5D5DFF550F69}" destId="{B2212554-0A5E-4250-BFB2-4A78AF66210F}" srcOrd="0" destOrd="0" presId="urn:microsoft.com/office/officeart/2005/8/layout/vList2"/>
    <dgm:cxn modelId="{7C70A3D0-3DD4-4C3E-B29D-8677242735DB}" srcId="{C09F0F11-E1F7-4932-B77B-6B6796E47086}" destId="{5D5EAAC4-184D-4EA4-89F2-F9343FFE94B5}" srcOrd="2" destOrd="0" parTransId="{BB141086-76C7-4646-86E9-FFA0F7A9A09F}" sibTransId="{2C23CF10-DAB4-4180-98A9-DA66A50020AD}"/>
    <dgm:cxn modelId="{22F94C1C-B737-4DE7-8676-A22BD1C96CFE}" type="presParOf" srcId="{F69BB3E9-B302-47C4-88DB-A95B29372387}" destId="{E5507645-A76B-4E18-B55E-B410FEF2203A}" srcOrd="0" destOrd="0" presId="urn:microsoft.com/office/officeart/2005/8/layout/vList2"/>
    <dgm:cxn modelId="{1AD11804-3F99-45EF-9941-5B835A517DCF}" type="presParOf" srcId="{F69BB3E9-B302-47C4-88DB-A95B29372387}" destId="{64C00587-CE2C-47D7-A936-928D23A58DB7}" srcOrd="1" destOrd="0" presId="urn:microsoft.com/office/officeart/2005/8/layout/vList2"/>
    <dgm:cxn modelId="{ACEC29FA-1530-462F-BA09-5CC48C6A144C}" type="presParOf" srcId="{F69BB3E9-B302-47C4-88DB-A95B29372387}" destId="{B2212554-0A5E-4250-BFB2-4A78AF66210F}" srcOrd="2" destOrd="0" presId="urn:microsoft.com/office/officeart/2005/8/layout/vList2"/>
    <dgm:cxn modelId="{D841FE8D-9F1C-4659-A3D9-739456515173}" type="presParOf" srcId="{F69BB3E9-B302-47C4-88DB-A95B29372387}" destId="{06C3C959-6559-460D-BF8E-7800A4C4E661}" srcOrd="3" destOrd="0" presId="urn:microsoft.com/office/officeart/2005/8/layout/vList2"/>
    <dgm:cxn modelId="{A04FBD50-5F7A-426A-B770-C1C475BC34C2}" type="presParOf" srcId="{F69BB3E9-B302-47C4-88DB-A95B29372387}" destId="{1B2DBB99-D5E1-4CDD-AD7A-60BFCC433F4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39E94-2CF3-4CFA-A1DA-9F5555D14CBD}">
      <dsp:nvSpPr>
        <dsp:cNvPr id="0" name=""/>
        <dsp:cNvSpPr/>
      </dsp:nvSpPr>
      <dsp:spPr>
        <a:xfrm rot="16200000">
          <a:off x="685215" y="574709"/>
          <a:ext cx="3175337" cy="4539212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Roboto"/>
            </a:rPr>
            <a:t>Explicações religiosas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/>
            </a:rPr>
            <a:t>Um ou mais ser divino teria criado o ser humano e todo o Universo (criacionismo). </a:t>
          </a:r>
        </a:p>
      </dsp:txBody>
      <dsp:txXfrm rot="5400000">
        <a:off x="3278" y="1891713"/>
        <a:ext cx="4539212" cy="1905203"/>
      </dsp:txXfrm>
    </dsp:sp>
    <dsp:sp modelId="{5A9FA005-99B1-49EA-B0C3-CD13390C4FC9}">
      <dsp:nvSpPr>
        <dsp:cNvPr id="0" name=""/>
        <dsp:cNvSpPr/>
      </dsp:nvSpPr>
      <dsp:spPr>
        <a:xfrm rot="16200000">
          <a:off x="6178881" y="240653"/>
          <a:ext cx="3358682" cy="5207324"/>
        </a:xfrm>
        <a:prstGeom prst="flowChartManualOperati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latin typeface="Roboto"/>
            </a:rPr>
            <a:t>Teoria evolucionista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/>
            </a:rPr>
            <a:t>Ancestralidade comum entre os seres vivos.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/>
            </a:rPr>
            <a:t>Os seres vivos em constante processo de transformação.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2000" kern="1200" dirty="0">
              <a:latin typeface="Roboto"/>
            </a:rPr>
            <a:t>Seleção natural.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2000" kern="1200" dirty="0">
            <a:latin typeface="Roboto"/>
          </a:endParaRPr>
        </a:p>
      </dsp:txBody>
      <dsp:txXfrm rot="5400000">
        <a:off x="5254560" y="1836710"/>
        <a:ext cx="5207324" cy="2015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DE69CD-2BBD-4024-B76E-3145D056BEF0}">
      <dsp:nvSpPr>
        <dsp:cNvPr id="0" name=""/>
        <dsp:cNvSpPr/>
      </dsp:nvSpPr>
      <dsp:spPr>
        <a:xfrm>
          <a:off x="0" y="217113"/>
          <a:ext cx="6988193" cy="1351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361" tIns="270764" rIns="54236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>
              <a:latin typeface="Roboto" pitchFamily="2" charset="0"/>
              <a:ea typeface="Roboto" pitchFamily="2" charset="0"/>
            </a:rPr>
            <a:t>Eram nômades e andavam em grupos de aproximadamente 25 pessoas.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>
              <a:latin typeface="Roboto" pitchFamily="2" charset="0"/>
              <a:ea typeface="Roboto" pitchFamily="2" charset="0"/>
            </a:rPr>
            <a:t>Dormiam em cavernas ou em palhoças e sobreviviam da caça e da coleta de frutas.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>
              <a:latin typeface="Roboto" pitchFamily="2" charset="0"/>
              <a:ea typeface="Roboto" pitchFamily="2" charset="0"/>
            </a:rPr>
            <a:t>Chegaram a conviver com mamíferos gigantes, como o tigre-dentes-de-sabre e a preguiça-gigante. </a:t>
          </a:r>
        </a:p>
      </dsp:txBody>
      <dsp:txXfrm>
        <a:off x="0" y="217113"/>
        <a:ext cx="6988193" cy="1351350"/>
      </dsp:txXfrm>
    </dsp:sp>
    <dsp:sp modelId="{D4FAC8D3-DA76-4B43-9084-40730A3DF956}">
      <dsp:nvSpPr>
        <dsp:cNvPr id="0" name=""/>
        <dsp:cNvSpPr/>
      </dsp:nvSpPr>
      <dsp:spPr>
        <a:xfrm>
          <a:off x="349409" y="25233"/>
          <a:ext cx="4891735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6" tIns="0" rIns="1848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>
              <a:latin typeface="Roboto" pitchFamily="2" charset="0"/>
              <a:ea typeface="Roboto" pitchFamily="2" charset="0"/>
            </a:rPr>
            <a:t>Povo de Lagoa Santa</a:t>
          </a:r>
        </a:p>
      </dsp:txBody>
      <dsp:txXfrm>
        <a:off x="368143" y="43967"/>
        <a:ext cx="4854267" cy="346292"/>
      </dsp:txXfrm>
    </dsp:sp>
    <dsp:sp modelId="{07FE8339-4006-4782-8782-FCE5E218E253}">
      <dsp:nvSpPr>
        <dsp:cNvPr id="0" name=""/>
        <dsp:cNvSpPr/>
      </dsp:nvSpPr>
      <dsp:spPr>
        <a:xfrm>
          <a:off x="0" y="1830543"/>
          <a:ext cx="6988193" cy="114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361" tIns="270764" rIns="54236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>
              <a:latin typeface="Roboto" pitchFamily="2" charset="0"/>
              <a:ea typeface="Roboto" pitchFamily="2" charset="0"/>
            </a:rPr>
            <a:t>Viviam em sambaquis, elevações formadas por conchas, moluscos, restos de comida, ossos de animais etc.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Construíam suas residências e enterravam seus mortos nos sambaquis.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Praticavam a caça, a pesca e a coleta de alimentos. </a:t>
          </a:r>
        </a:p>
      </dsp:txBody>
      <dsp:txXfrm>
        <a:off x="0" y="1830543"/>
        <a:ext cx="6988193" cy="1146600"/>
      </dsp:txXfrm>
    </dsp:sp>
    <dsp:sp modelId="{653BD82C-05F2-43B8-ADE5-C25E7215C96F}">
      <dsp:nvSpPr>
        <dsp:cNvPr id="0" name=""/>
        <dsp:cNvSpPr/>
      </dsp:nvSpPr>
      <dsp:spPr>
        <a:xfrm>
          <a:off x="349409" y="1638663"/>
          <a:ext cx="4891735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6" tIns="0" rIns="1848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>
              <a:latin typeface="Roboto" pitchFamily="2" charset="0"/>
              <a:ea typeface="Roboto" pitchFamily="2" charset="0"/>
            </a:rPr>
            <a:t>Os sambaquieiros</a:t>
          </a:r>
        </a:p>
      </dsp:txBody>
      <dsp:txXfrm>
        <a:off x="368143" y="1657397"/>
        <a:ext cx="4854267" cy="346292"/>
      </dsp:txXfrm>
    </dsp:sp>
    <dsp:sp modelId="{21180895-DCFF-476F-A311-2FEC6D95933C}">
      <dsp:nvSpPr>
        <dsp:cNvPr id="0" name=""/>
        <dsp:cNvSpPr/>
      </dsp:nvSpPr>
      <dsp:spPr>
        <a:xfrm>
          <a:off x="0" y="3239223"/>
          <a:ext cx="6988193" cy="941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361" tIns="270764" rIns="54236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Viviam na região da Serra da Capivara, no interior do Piauí.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Uma das principais características era o hábito de fazer inscrições nos paredões rochosos da região.</a:t>
          </a:r>
        </a:p>
      </dsp:txBody>
      <dsp:txXfrm>
        <a:off x="0" y="3239223"/>
        <a:ext cx="6988193" cy="941850"/>
      </dsp:txXfrm>
    </dsp:sp>
    <dsp:sp modelId="{93E9735D-E95C-4DF9-8E73-98E3A36118B1}">
      <dsp:nvSpPr>
        <dsp:cNvPr id="0" name=""/>
        <dsp:cNvSpPr/>
      </dsp:nvSpPr>
      <dsp:spPr>
        <a:xfrm>
          <a:off x="349409" y="3047343"/>
          <a:ext cx="4891735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6" tIns="0" rIns="1848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Povo da Serra da Capivara</a:t>
          </a:r>
        </a:p>
      </dsp:txBody>
      <dsp:txXfrm>
        <a:off x="368143" y="3066077"/>
        <a:ext cx="4854267" cy="346292"/>
      </dsp:txXfrm>
    </dsp:sp>
    <dsp:sp modelId="{82D94F13-4CEF-42FC-8548-4EB75627C8FC}">
      <dsp:nvSpPr>
        <dsp:cNvPr id="0" name=""/>
        <dsp:cNvSpPr/>
      </dsp:nvSpPr>
      <dsp:spPr>
        <a:xfrm>
          <a:off x="0" y="4443154"/>
          <a:ext cx="6988193" cy="1146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2361" tIns="270764" rIns="542361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Povos que habitavam a região amazônica há cerca de 12 mil anos viviam da caça e da coleta de alimentos.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>
              <a:latin typeface="Roboto" pitchFamily="2" charset="0"/>
              <a:ea typeface="Roboto" pitchFamily="2" charset="0"/>
            </a:rPr>
            <a:t>Surgimento de sociedades mais complexas entre 3 mil e mil anos atrás. </a:t>
          </a:r>
          <a:endParaRPr lang="pt-BR" sz="1300" kern="1200" dirty="0">
            <a:latin typeface="Roboto" pitchFamily="2" charset="0"/>
            <a:ea typeface="Roboto" pitchFamily="2" charset="0"/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300" kern="1200">
              <a:latin typeface="Roboto" pitchFamily="2" charset="0"/>
              <a:ea typeface="Roboto" pitchFamily="2" charset="0"/>
            </a:rPr>
            <a:t>Foram os primeiros a cultivar a mandioca.</a:t>
          </a:r>
          <a:endParaRPr lang="pt-BR" sz="1300" kern="1200"/>
        </a:p>
      </dsp:txBody>
      <dsp:txXfrm>
        <a:off x="0" y="4443154"/>
        <a:ext cx="6988193" cy="1146600"/>
      </dsp:txXfrm>
    </dsp:sp>
    <dsp:sp modelId="{BADCC26E-BE49-4E05-BCB0-CD390F75D72A}">
      <dsp:nvSpPr>
        <dsp:cNvPr id="0" name=""/>
        <dsp:cNvSpPr/>
      </dsp:nvSpPr>
      <dsp:spPr>
        <a:xfrm>
          <a:off x="349409" y="4251274"/>
          <a:ext cx="4891735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896" tIns="0" rIns="184896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latin typeface="Roboto" pitchFamily="2" charset="0"/>
              <a:ea typeface="Roboto" pitchFamily="2" charset="0"/>
            </a:rPr>
            <a:t>Sociedades amazônicas</a:t>
          </a:r>
        </a:p>
      </dsp:txBody>
      <dsp:txXfrm>
        <a:off x="368143" y="4270008"/>
        <a:ext cx="4854267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736CB-1430-4496-8163-FC6BC22ABA95}">
      <dsp:nvSpPr>
        <dsp:cNvPr id="0" name=""/>
        <dsp:cNvSpPr/>
      </dsp:nvSpPr>
      <dsp:spPr>
        <a:xfrm>
          <a:off x="0" y="73470"/>
          <a:ext cx="6900512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>
              <a:latin typeface="Roboto"/>
            </a:rPr>
            <a:t>O cultivo da terra teve início, de forma independente, em diversos lugares do mundo.  </a:t>
          </a:r>
        </a:p>
      </dsp:txBody>
      <dsp:txXfrm>
        <a:off x="64083" y="137553"/>
        <a:ext cx="6772346" cy="1184574"/>
      </dsp:txXfrm>
    </dsp:sp>
    <dsp:sp modelId="{37BB0217-FADB-4789-A0FC-1045A9918060}">
      <dsp:nvSpPr>
        <dsp:cNvPr id="0" name=""/>
        <dsp:cNvSpPr/>
      </dsp:nvSpPr>
      <dsp:spPr>
        <a:xfrm>
          <a:off x="0" y="1432290"/>
          <a:ext cx="6900512" cy="1312740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/>
            </a:rPr>
            <a:t>Domínio da agricultura possibilitou um relativo controle sobre a produção alimentar. </a:t>
          </a:r>
        </a:p>
      </dsp:txBody>
      <dsp:txXfrm>
        <a:off x="64083" y="1496373"/>
        <a:ext cx="6772346" cy="1184574"/>
      </dsp:txXfrm>
    </dsp:sp>
    <dsp:sp modelId="{F382E4B4-2897-4863-A5A8-020A66BE75AB}">
      <dsp:nvSpPr>
        <dsp:cNvPr id="0" name=""/>
        <dsp:cNvSpPr/>
      </dsp:nvSpPr>
      <dsp:spPr>
        <a:xfrm>
          <a:off x="0" y="2791110"/>
          <a:ext cx="6900512" cy="1312740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/>
            </a:rPr>
            <a:t>Ao mesmo tempo, em certas regiões, os humanos aprenderam a domesticar animais, como ovelhas, cabras, porcos e cavalos.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/>
          </a:endParaRPr>
        </a:p>
      </dsp:txBody>
      <dsp:txXfrm>
        <a:off x="64083" y="2855193"/>
        <a:ext cx="6772346" cy="1184574"/>
      </dsp:txXfrm>
    </dsp:sp>
    <dsp:sp modelId="{F9E822D9-7670-4A09-A4E1-08421AD9697F}">
      <dsp:nvSpPr>
        <dsp:cNvPr id="0" name=""/>
        <dsp:cNvSpPr/>
      </dsp:nvSpPr>
      <dsp:spPr>
        <a:xfrm>
          <a:off x="0" y="4149930"/>
          <a:ext cx="6900512" cy="131274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/>
            </a:rPr>
            <a:t>A agricultura, combinada com a pecuária, teve grande impacto sobre o modo de vida das primeiras populações, tornando-as sedentárias.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 dirty="0">
            <a:latin typeface="Roboto"/>
          </a:endParaRPr>
        </a:p>
      </dsp:txBody>
      <dsp:txXfrm>
        <a:off x="64083" y="4214013"/>
        <a:ext cx="6772346" cy="11845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07645-A76B-4E18-B55E-B410FEF2203A}">
      <dsp:nvSpPr>
        <dsp:cNvPr id="0" name=""/>
        <dsp:cNvSpPr/>
      </dsp:nvSpPr>
      <dsp:spPr>
        <a:xfrm>
          <a:off x="0" y="58548"/>
          <a:ext cx="6604700" cy="16011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/>
            </a:rPr>
            <a:t>Aumento da população propiciada pela prática da agricultura e da pecuária. </a:t>
          </a:r>
        </a:p>
      </dsp:txBody>
      <dsp:txXfrm>
        <a:off x="78161" y="136709"/>
        <a:ext cx="6448378" cy="1444823"/>
      </dsp:txXfrm>
    </dsp:sp>
    <dsp:sp modelId="{B2212554-0A5E-4250-BFB2-4A78AF66210F}">
      <dsp:nvSpPr>
        <dsp:cNvPr id="0" name=""/>
        <dsp:cNvSpPr/>
      </dsp:nvSpPr>
      <dsp:spPr>
        <a:xfrm>
          <a:off x="0" y="1725934"/>
          <a:ext cx="6604700" cy="160114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/>
            </a:rPr>
            <a:t>A população passou a se fixar nos vales férteis dos rios. </a:t>
          </a:r>
        </a:p>
      </dsp:txBody>
      <dsp:txXfrm>
        <a:off x="78161" y="1804095"/>
        <a:ext cx="6448378" cy="1444823"/>
      </dsp:txXfrm>
    </dsp:sp>
    <dsp:sp modelId="{1B2DBB99-D5E1-4CDD-AD7A-60BFCC433F4E}">
      <dsp:nvSpPr>
        <dsp:cNvPr id="0" name=""/>
        <dsp:cNvSpPr/>
      </dsp:nvSpPr>
      <dsp:spPr>
        <a:xfrm>
          <a:off x="0" y="3393319"/>
          <a:ext cx="6604700" cy="160114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>
              <a:latin typeface="Roboto"/>
            </a:rPr>
            <a:t>O aumento da oferta de alimento possibilitou o surgimento de outras atividades, como o artesanato e o comércio à base de troca (escambo).  </a:t>
          </a:r>
        </a:p>
      </dsp:txBody>
      <dsp:txXfrm>
        <a:off x="78161" y="3471480"/>
        <a:ext cx="6448378" cy="1444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CDDF6-BAD0-EF45-89FC-66CFDEE6272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F55B6-672B-8948-872A-00609FE65F7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02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0E3EA-6798-47EB-9432-6E52008E3ED0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6BB4-EF73-4DCA-983F-030009C8ECD9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38860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3CD78B-B124-4B8C-B215-B3C061A22286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4112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2752-A27F-7C4F-B074-61FD5DEF501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966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BC85-4D13-3B49-85CB-AF1ABBAE62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419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F3EEA-C1B2-7E46-94F7-1B7FD30D013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374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E3C44-05E5-424C-9FC0-662C20D2A3E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249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10BF-D5B1-9940-A572-3FA067F3F33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046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85890-4A2B-7E41-96D0-B837212312B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7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17086-E567-6747-84F5-78E2A697B39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585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58A5-F94E-6B48-81CE-C30A2DB05C1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57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22526-1704-7943-80C2-E11757866DE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639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E171-EA8A-A645-82EE-02B73524D74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4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79E2-55EB-4142-B26A-0F301CCF1F2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487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C9CA-9753-174A-8B30-53D4DC80AC5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962F2-DF39-4BF4-8579-FE6F963C100C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9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3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67"/>
          <a:stretch/>
        </p:blipFill>
        <p:spPr>
          <a:xfrm>
            <a:off x="0" y="0"/>
            <a:ext cx="9404059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983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27100"/>
            <a:ext cx="10515600" cy="887603"/>
          </a:xfrm>
        </p:spPr>
        <p:txBody>
          <a:bodyPr vert="horz" lIns="91440" tIns="45720" rIns="91440" bIns="45720" rtlCol="0" anchor="ctr">
            <a:noAutofit/>
          </a:bodyPr>
          <a:lstStyle/>
          <a:p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Povoamento</a:t>
            </a:r>
            <a:r>
              <a:rPr lang="en-US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do </a:t>
            </a:r>
            <a:r>
              <a:rPr lang="en-US" sz="54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planeta</a:t>
            </a:r>
            <a:endParaRPr lang="en-US" sz="5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2239348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aixaDeTexto 3"/>
          <p:cNvSpPr txBox="1"/>
          <p:nvPr/>
        </p:nvSpPr>
        <p:spPr>
          <a:xfrm>
            <a:off x="838200" y="2491359"/>
            <a:ext cx="10515600" cy="425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Sobre</a:t>
            </a:r>
            <a:r>
              <a:rPr lang="en-US" sz="3600" dirty="0"/>
              <a:t> a </a:t>
            </a:r>
            <a:r>
              <a:rPr lang="en-US" sz="3600" dirty="0" err="1"/>
              <a:t>origem</a:t>
            </a:r>
            <a:r>
              <a:rPr lang="en-US" sz="3600" dirty="0"/>
              <a:t> do ser </a:t>
            </a:r>
            <a:r>
              <a:rPr lang="en-US" sz="3600" dirty="0" err="1"/>
              <a:t>humano</a:t>
            </a:r>
            <a:r>
              <a:rPr lang="en-US" sz="3600" dirty="0"/>
              <a:t> 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Os</a:t>
            </a:r>
            <a:r>
              <a:rPr lang="en-US" sz="3600" dirty="0"/>
              <a:t> </a:t>
            </a:r>
            <a:r>
              <a:rPr lang="en-US" sz="3600" dirty="0" err="1"/>
              <a:t>primeiros</a:t>
            </a:r>
            <a:r>
              <a:rPr lang="en-US" sz="3600" dirty="0"/>
              <a:t> </a:t>
            </a:r>
            <a:r>
              <a:rPr lang="en-US" sz="3600" dirty="0" err="1"/>
              <a:t>hominídeos</a:t>
            </a:r>
            <a:r>
              <a:rPr lang="en-US" sz="3600" dirty="0"/>
              <a:t> </a:t>
            </a:r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Nomadismo</a:t>
            </a:r>
            <a:r>
              <a:rPr lang="en-US" sz="3600" dirty="0"/>
              <a:t> e </a:t>
            </a:r>
            <a:r>
              <a:rPr lang="en-US" sz="3600" dirty="0" err="1"/>
              <a:t>sedentarismo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O </a:t>
            </a:r>
            <a:r>
              <a:rPr lang="en-US" sz="3600" dirty="0" err="1"/>
              <a:t>povoamento</a:t>
            </a:r>
            <a:r>
              <a:rPr lang="en-US" sz="3600" dirty="0"/>
              <a:t> da América e </a:t>
            </a:r>
            <a:r>
              <a:rPr lang="en-US" sz="3600" dirty="0" err="1"/>
              <a:t>os</a:t>
            </a:r>
            <a:r>
              <a:rPr lang="en-US" sz="3600" dirty="0"/>
              <a:t> </a:t>
            </a:r>
            <a:r>
              <a:rPr lang="en-US" sz="3600" dirty="0" err="1"/>
              <a:t>primeiros</a:t>
            </a:r>
            <a:r>
              <a:rPr lang="en-US" sz="3600" dirty="0"/>
              <a:t> </a:t>
            </a:r>
            <a:r>
              <a:rPr lang="en-US" sz="3600" dirty="0" err="1"/>
              <a:t>habitantes</a:t>
            </a:r>
            <a:r>
              <a:rPr lang="en-US" sz="3600" dirty="0"/>
              <a:t> do </a:t>
            </a:r>
            <a:r>
              <a:rPr lang="en-US" sz="3600" dirty="0" err="1"/>
              <a:t>atual</a:t>
            </a:r>
            <a:r>
              <a:rPr lang="en-US" sz="3600" dirty="0"/>
              <a:t> </a:t>
            </a:r>
            <a:r>
              <a:rPr lang="en-US" sz="3600" dirty="0" err="1"/>
              <a:t>Brasil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Domínio</a:t>
            </a:r>
            <a:r>
              <a:rPr lang="en-US" sz="3600" dirty="0"/>
              <a:t> da </a:t>
            </a:r>
            <a:r>
              <a:rPr lang="en-US" sz="3600" dirty="0" err="1"/>
              <a:t>agricultura</a:t>
            </a:r>
            <a:endParaRPr lang="en-US" sz="3600" dirty="0"/>
          </a:p>
          <a:p>
            <a:pPr marL="4572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 err="1"/>
              <a:t>Início</a:t>
            </a:r>
            <a:r>
              <a:rPr lang="en-US" sz="3600" dirty="0"/>
              <a:t> da </a:t>
            </a:r>
            <a:r>
              <a:rPr lang="en-US" sz="3600" dirty="0" err="1"/>
              <a:t>metalurgia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64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6908" y="34258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>
                <a:latin typeface="Roboto"/>
              </a:rPr>
              <a:t>A origem da humanidade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47866128"/>
              </p:ext>
            </p:extLst>
          </p:nvPr>
        </p:nvGraphicFramePr>
        <p:xfrm>
          <a:off x="908403" y="1508040"/>
          <a:ext cx="10465163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653143" y="1455395"/>
            <a:ext cx="104502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latin typeface="Roboto"/>
              </a:rPr>
              <a:t>As tentativas de explicar a origem do Universo, do planeta Terra e da humanidade fomentaram a produção de diversas explicações teorias, entre as quais: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87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9367" y="607845"/>
            <a:ext cx="10972800" cy="858037"/>
          </a:xfrm>
        </p:spPr>
        <p:txBody>
          <a:bodyPr>
            <a:normAutofit/>
          </a:bodyPr>
          <a:lstStyle/>
          <a:p>
            <a:pPr algn="l"/>
            <a:r>
              <a:rPr lang="pt-BR" sz="4800" b="1" dirty="0">
                <a:latin typeface="Roboto"/>
              </a:rPr>
              <a:t>Principais hominídeos</a:t>
            </a:r>
          </a:p>
        </p:txBody>
      </p:sp>
      <p:sp>
        <p:nvSpPr>
          <p:cNvPr id="10" name="Chave esquerda 9"/>
          <p:cNvSpPr/>
          <p:nvPr/>
        </p:nvSpPr>
        <p:spPr>
          <a:xfrm>
            <a:off x="383019" y="1981263"/>
            <a:ext cx="448495" cy="14773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07266" y="2113518"/>
            <a:ext cx="35546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/>
              </a:rPr>
              <a:t>- Eram bípedes e tinham longos braços.</a:t>
            </a:r>
          </a:p>
          <a:p>
            <a:r>
              <a:rPr lang="pt-BR" dirty="0">
                <a:latin typeface="Roboto"/>
              </a:rPr>
              <a:t>- Viveram entre 4 milhões e 1 milhão de anos atrás. </a:t>
            </a:r>
          </a:p>
          <a:p>
            <a:endParaRPr lang="pt-BR" dirty="0">
              <a:latin typeface="Roboto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01336" y="1449042"/>
            <a:ext cx="239485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i="1" dirty="0">
                <a:latin typeface="Roboto"/>
              </a:rPr>
              <a:t>Australopithecus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6728342" y="1108452"/>
            <a:ext cx="19511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i="1" dirty="0">
                <a:latin typeface="Roboto"/>
              </a:rPr>
              <a:t>Homo erectus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6952589" y="1607977"/>
            <a:ext cx="4339578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 pitchFamily="2" charset="0"/>
                <a:ea typeface="Roboto" pitchFamily="2" charset="0"/>
              </a:rPr>
              <a:t>- </a:t>
            </a:r>
            <a:r>
              <a:rPr lang="pt-BR" dirty="0">
                <a:latin typeface="Roboto"/>
              </a:rPr>
              <a:t>Dominavam o fogo. </a:t>
            </a:r>
          </a:p>
          <a:p>
            <a:r>
              <a:rPr lang="pt-BR" dirty="0">
                <a:latin typeface="Roboto"/>
              </a:rPr>
              <a:t>- Viveram entre 1,8 milhão e 200 mil anos atrás. </a:t>
            </a:r>
          </a:p>
          <a:p>
            <a:r>
              <a:rPr lang="pt-BR" dirty="0">
                <a:latin typeface="Roboto"/>
              </a:rPr>
              <a:t>- Fabricavam ferramentas com pedra lascada.</a:t>
            </a:r>
          </a:p>
          <a:p>
            <a:r>
              <a:rPr lang="pt-BR" dirty="0">
                <a:latin typeface="Roboto"/>
              </a:rPr>
              <a:t>- Viveram de 2,3 milhões a 1,6 milhão de anos atrás. </a:t>
            </a:r>
          </a:p>
          <a:p>
            <a:endParaRPr lang="pt-BR" sz="1900" dirty="0">
              <a:latin typeface="Roboto"/>
            </a:endParaRPr>
          </a:p>
        </p:txBody>
      </p:sp>
      <p:sp>
        <p:nvSpPr>
          <p:cNvPr id="24" name="Chave esquerda 23"/>
          <p:cNvSpPr/>
          <p:nvPr/>
        </p:nvSpPr>
        <p:spPr>
          <a:xfrm>
            <a:off x="6596191" y="1562106"/>
            <a:ext cx="448495" cy="20287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Chave esquerda 27"/>
          <p:cNvSpPr/>
          <p:nvPr/>
        </p:nvSpPr>
        <p:spPr>
          <a:xfrm>
            <a:off x="6504093" y="4160790"/>
            <a:ext cx="632689" cy="181505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2" name="CaixaDeTexto 31"/>
          <p:cNvSpPr txBox="1"/>
          <p:nvPr/>
        </p:nvSpPr>
        <p:spPr>
          <a:xfrm>
            <a:off x="6858503" y="3725472"/>
            <a:ext cx="312369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i="1" dirty="0">
                <a:latin typeface="Roboto"/>
              </a:rPr>
              <a:t>Homo sapiens sapiens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952589" y="4221517"/>
            <a:ext cx="39770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latin typeface="Roboto"/>
              </a:rPr>
              <a:t>- Adaptação a diferentes ambientes. </a:t>
            </a:r>
          </a:p>
          <a:p>
            <a:r>
              <a:rPr lang="pt-BR" dirty="0">
                <a:latin typeface="Roboto"/>
              </a:rPr>
              <a:t>- Surgiram há,  aproximadamente, 300 mil anos e há 100 mil anos começaram a migrar para outros continentes. </a:t>
            </a:r>
          </a:p>
          <a:p>
            <a:endParaRPr lang="pt-BR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62F2-DF39-4BF4-8579-FE6F963C100C}" type="slidenum">
              <a:rPr lang="pt-BR" smtClean="0"/>
              <a:t>4</a:t>
            </a:fld>
            <a:endParaRPr lang="pt-BR" dirty="0"/>
          </a:p>
        </p:txBody>
      </p:sp>
      <p:pic>
        <p:nvPicPr>
          <p:cNvPr id="2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BE8DAB67-1A43-2CCB-1CF8-6B0673784B8D}"/>
              </a:ext>
            </a:extLst>
          </p:cNvPr>
          <p:cNvSpPr txBox="1"/>
          <p:nvPr/>
        </p:nvSpPr>
        <p:spPr>
          <a:xfrm>
            <a:off x="383019" y="3776069"/>
            <a:ext cx="1951168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900" b="1" i="1" dirty="0">
                <a:latin typeface="Roboto"/>
              </a:rPr>
              <a:t>Homo </a:t>
            </a:r>
            <a:r>
              <a:rPr lang="pt-BR" sz="1900" b="1" i="1" dirty="0" err="1">
                <a:latin typeface="Roboto"/>
              </a:rPr>
              <a:t>habilis</a:t>
            </a:r>
            <a:endParaRPr lang="pt-BR" sz="1900" b="1" i="1" dirty="0">
              <a:latin typeface="Roboto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0C25EB7B-656D-EA70-9B2B-8727B9E713C6}"/>
              </a:ext>
            </a:extLst>
          </p:cNvPr>
          <p:cNvSpPr/>
          <p:nvPr/>
        </p:nvSpPr>
        <p:spPr>
          <a:xfrm>
            <a:off x="611939" y="4303988"/>
            <a:ext cx="3729067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pt-BR" sz="1600" dirty="0">
                <a:latin typeface="Roboto"/>
              </a:rPr>
              <a:t>Viveram entre 2 milhões e 1 milhão de anos atrás. </a:t>
            </a:r>
          </a:p>
          <a:p>
            <a:pPr marL="285750" indent="-285750">
              <a:buFontTx/>
              <a:buChar char="-"/>
            </a:pPr>
            <a:r>
              <a:rPr lang="pt-BR" sz="1600" dirty="0">
                <a:latin typeface="Roboto"/>
              </a:rPr>
              <a:t>Braços longos, cérebro grande e mãos habilidosas.</a:t>
            </a:r>
          </a:p>
          <a:p>
            <a:pPr marL="285750" indent="-285750">
              <a:buFontTx/>
              <a:buChar char="-"/>
            </a:pPr>
            <a:r>
              <a:rPr lang="pt-BR" sz="1600" dirty="0">
                <a:latin typeface="Roboto"/>
              </a:rPr>
              <a:t>Um dos primeiros hominídeos a produzir ferramentas com pedra.</a:t>
            </a:r>
          </a:p>
          <a:p>
            <a:endParaRPr lang="pt-BR" sz="1900" dirty="0">
              <a:latin typeface="Roboto"/>
            </a:endParaRPr>
          </a:p>
        </p:txBody>
      </p:sp>
      <p:sp>
        <p:nvSpPr>
          <p:cNvPr id="20" name="Chave esquerda 23">
            <a:extLst>
              <a:ext uri="{FF2B5EF4-FFF2-40B4-BE49-F238E27FC236}">
                <a16:creationId xmlns:a16="http://schemas.microsoft.com/office/drawing/2014/main" id="{534A1223-C061-67B8-C5AD-D6BF891ECB7B}"/>
              </a:ext>
            </a:extLst>
          </p:cNvPr>
          <p:cNvSpPr/>
          <p:nvPr/>
        </p:nvSpPr>
        <p:spPr>
          <a:xfrm>
            <a:off x="387692" y="4250649"/>
            <a:ext cx="448495" cy="182552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7CD2CEF-0BDA-9967-4E68-B0B6519931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61235" y="4669025"/>
            <a:ext cx="1461864" cy="113197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6D64A656-7120-E8C8-C8B1-A9DFDA9CB5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47906" y="711193"/>
            <a:ext cx="1160908" cy="112257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F9323380-1C91-5D81-F74F-AADA1BE376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2987" y="1641402"/>
            <a:ext cx="1261284" cy="1287328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3BFDE2DA-E610-4D50-6B6D-42133419F5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38477" y="4852604"/>
            <a:ext cx="1098543" cy="1109760"/>
          </a:xfrm>
          <a:prstGeom prst="rect">
            <a:avLst/>
          </a:prstGeom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BC9238AC-8B89-C467-E6FD-AEE55591DB4D}"/>
              </a:ext>
            </a:extLst>
          </p:cNvPr>
          <p:cNvSpPr txBox="1"/>
          <p:nvPr/>
        </p:nvSpPr>
        <p:spPr>
          <a:xfrm>
            <a:off x="10779028" y="5847132"/>
            <a:ext cx="1198166" cy="1894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</a:rPr>
              <a:t>GETULIO DELPHIM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876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561975"/>
            <a:ext cx="3248025" cy="3400426"/>
          </a:xfrm>
          <a:prstGeom prst="flowChartDocument">
            <a:avLst/>
          </a:prstGeom>
          <a:solidFill>
            <a:srgbClr val="384A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95C62D9-8B7C-A99D-0C4F-B62D4B902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969" y="924088"/>
            <a:ext cx="7346950" cy="5186363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238"/>
            <a:ext cx="12191999" cy="55273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33137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 povoamento da América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926476" y="6918325"/>
            <a:ext cx="625443" cy="365125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52A962F2-DF39-4BF4-8579-FE6F963C100C}" type="slidenum">
              <a:rPr lang="en-US" smtClean="0"/>
              <a:pPr algn="l"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9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1" y="1202798"/>
            <a:ext cx="3199882" cy="5536140"/>
          </a:xfrm>
        </p:spPr>
        <p:txBody>
          <a:bodyPr anchor="ctr">
            <a:normAutofit/>
          </a:bodyPr>
          <a:lstStyle/>
          <a:p>
            <a:r>
              <a:rPr lang="pt-BR" sz="5000" b="1" dirty="0">
                <a:latin typeface="Roboto"/>
              </a:rPr>
              <a:t>Os primeiros habitantes do Brasil 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4024694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6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789332681"/>
              </p:ext>
            </p:extLst>
          </p:nvPr>
        </p:nvGraphicFramePr>
        <p:xfrm>
          <a:off x="4729717" y="1123950"/>
          <a:ext cx="6988193" cy="5614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152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00" y="1202798"/>
            <a:ext cx="3418659" cy="5583148"/>
          </a:xfrm>
        </p:spPr>
        <p:txBody>
          <a:bodyPr anchor="ctr">
            <a:normAutofit/>
          </a:bodyPr>
          <a:lstStyle/>
          <a:p>
            <a:r>
              <a:rPr lang="pt-BR" sz="5000" b="1" dirty="0">
                <a:latin typeface="Roboto"/>
              </a:rPr>
              <a:t>O domínio da agricultura</a:t>
            </a:r>
          </a:p>
        </p:txBody>
      </p:sp>
      <p:sp>
        <p:nvSpPr>
          <p:cNvPr id="20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4024694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7</a:t>
            </a:fld>
            <a:endParaRPr lang="pt-BR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269083103"/>
              </p:ext>
            </p:extLst>
          </p:nvPr>
        </p:nvGraphicFramePr>
        <p:xfrm>
          <a:off x="4656488" y="1101196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8424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975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398" y="1202798"/>
            <a:ext cx="3417090" cy="5583148"/>
          </a:xfrm>
        </p:spPr>
        <p:txBody>
          <a:bodyPr anchor="ctr">
            <a:normAutofit/>
          </a:bodyPr>
          <a:lstStyle/>
          <a:p>
            <a:r>
              <a:rPr lang="pt-BR" sz="3100" b="1" dirty="0">
                <a:latin typeface="Roboto"/>
              </a:rPr>
              <a:t>Desenvolvimento das cidades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918325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2A962F2-DF39-4BF4-8579-FE6F963C100C}" type="slidenum">
              <a:rPr lang="pt-BR" smtClean="0"/>
              <a:pPr>
                <a:spcAft>
                  <a:spcPts val="600"/>
                </a:spcAft>
              </a:pPr>
              <a:t>8</a:t>
            </a:fld>
            <a:endParaRPr lang="pt-BR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14981924"/>
              </p:ext>
            </p:extLst>
          </p:nvPr>
        </p:nvGraphicFramePr>
        <p:xfrm>
          <a:off x="4648018" y="1123950"/>
          <a:ext cx="6604700" cy="5053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82389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3A2A71-AF13-46B2-90CD-632A760485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A7541D-AF66-4AA5-A0C3-12259CAE4A1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5D7522A-3A81-40EA-9BDD-BB26F11DC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6531</TotalTime>
  <Words>545</Words>
  <Application>Microsoft Office PowerPoint</Application>
  <PresentationFormat>Widescreen</PresentationFormat>
  <Paragraphs>68</Paragraphs>
  <Slides>8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Tema do Office</vt:lpstr>
      <vt:lpstr>Apresentação do PowerPoint</vt:lpstr>
      <vt:lpstr> Povoamento do planeta</vt:lpstr>
      <vt:lpstr>A origem da humanidade</vt:lpstr>
      <vt:lpstr>Principais hominídeos</vt:lpstr>
      <vt:lpstr>O povoamento da América</vt:lpstr>
      <vt:lpstr>Os primeiros habitantes do Brasil </vt:lpstr>
      <vt:lpstr>O domínio da agricultura</vt:lpstr>
      <vt:lpstr>Desenvolvimento das cidades</vt:lpstr>
    </vt:vector>
  </TitlesOfParts>
  <Company>FFLCH/USP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e História</dc:title>
  <dc:creator>Jaqueline Martinho dos Santos</dc:creator>
  <cp:lastModifiedBy> </cp:lastModifiedBy>
  <cp:revision>341</cp:revision>
  <dcterms:created xsi:type="dcterms:W3CDTF">2019-03-11T19:00:03Z</dcterms:created>
  <dcterms:modified xsi:type="dcterms:W3CDTF">2023-06-22T11:44:14Z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