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46" r:id="rId5"/>
    <p:sldId id="324" r:id="rId6"/>
    <p:sldId id="325" r:id="rId7"/>
    <p:sldId id="326" r:id="rId8"/>
    <p:sldId id="327" r:id="rId9"/>
    <p:sldId id="328" r:id="rId10"/>
    <p:sldId id="332" r:id="rId11"/>
    <p:sldId id="333" r:id="rId12"/>
    <p:sldId id="334" r:id="rId13"/>
    <p:sldId id="335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rnanda Guerriero Antunes" initials="FGA" lastIdx="78" clrIdx="0"/>
  <p:cmAuthor id="2" name="Lilian Semenichin Nogueira" initials="LSN" lastIdx="54" clrIdx="1"/>
  <p:cmAuthor id="3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13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A10CAA-6B83-3A48-2E06-CE7ACA9F8033}" v="1" dt="2023-05-05T18:37:42.139"/>
    <p1510:client id="{47759080-19BF-42BF-9783-DD37AB676A89}" v="128" dt="2019-07-05T03:21:16.1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235" autoAdjust="0"/>
    <p:restoredTop sz="80253" autoAdjust="0"/>
  </p:normalViewPr>
  <p:slideViewPr>
    <p:cSldViewPr snapToGrid="0">
      <p:cViewPr varScale="1">
        <p:scale>
          <a:sx n="72" d="100"/>
          <a:sy n="72" d="100"/>
        </p:scale>
        <p:origin x="324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30" y="349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F2CE72-3176-4EFE-88B4-7C29D4E70C7B}" type="doc">
      <dgm:prSet loTypeId="urn:microsoft.com/office/officeart/2009/layout/CircleArrow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D12D8562-FE6B-43AF-A2B2-E2C11B9DC87E}">
      <dgm:prSet phldrT="[Texto]" custT="1"/>
      <dgm:spPr/>
      <dgm:t>
        <a:bodyPr/>
        <a:lstStyle/>
        <a:p>
          <a:r>
            <a:rPr lang="pt-BR" sz="1800" dirty="0">
              <a:latin typeface="Roboto"/>
            </a:rPr>
            <a:t>Visigodos</a:t>
          </a:r>
        </a:p>
      </dgm:t>
    </dgm:pt>
    <dgm:pt modelId="{A206A1B1-AC7D-4D8A-B6B6-754C8580F3FF}" type="parTrans" cxnId="{6B2AF37B-CE90-4153-A82E-1C728F81D3BD}">
      <dgm:prSet/>
      <dgm:spPr/>
      <dgm:t>
        <a:bodyPr/>
        <a:lstStyle/>
        <a:p>
          <a:endParaRPr lang="pt-BR" sz="1800"/>
        </a:p>
      </dgm:t>
    </dgm:pt>
    <dgm:pt modelId="{B226B05E-8A64-41D5-B2F3-C96142CA282F}" type="sibTrans" cxnId="{6B2AF37B-CE90-4153-A82E-1C728F81D3BD}">
      <dgm:prSet custT="1"/>
      <dgm:spPr/>
      <dgm:t>
        <a:bodyPr/>
        <a:lstStyle/>
        <a:p>
          <a:endParaRPr lang="pt-BR" sz="1800"/>
        </a:p>
      </dgm:t>
    </dgm:pt>
    <dgm:pt modelId="{6D5580C7-0486-479E-A5A2-82A4C051256C}">
      <dgm:prSet phldrT="[Texto]" custT="1"/>
      <dgm:spPr/>
      <dgm:t>
        <a:bodyPr/>
        <a:lstStyle/>
        <a:p>
          <a:r>
            <a:rPr lang="pt-BR" sz="1800" dirty="0">
              <a:latin typeface="Roboto"/>
            </a:rPr>
            <a:t>Lombardos</a:t>
          </a:r>
        </a:p>
      </dgm:t>
    </dgm:pt>
    <dgm:pt modelId="{F3479D8D-C95C-4D66-9C4F-7E5F6C8549F2}" type="parTrans" cxnId="{538944C1-59E7-4B83-B239-846E62E76542}">
      <dgm:prSet/>
      <dgm:spPr/>
      <dgm:t>
        <a:bodyPr/>
        <a:lstStyle/>
        <a:p>
          <a:endParaRPr lang="pt-BR" sz="1800"/>
        </a:p>
      </dgm:t>
    </dgm:pt>
    <dgm:pt modelId="{44C7E53E-2460-43BC-B359-360C35A8DE88}" type="sibTrans" cxnId="{538944C1-59E7-4B83-B239-846E62E76542}">
      <dgm:prSet custT="1"/>
      <dgm:spPr/>
      <dgm:t>
        <a:bodyPr/>
        <a:lstStyle/>
        <a:p>
          <a:endParaRPr lang="pt-BR" sz="1800"/>
        </a:p>
      </dgm:t>
    </dgm:pt>
    <dgm:pt modelId="{53C81D36-DFAD-42A9-9312-922EDCB80B6B}">
      <dgm:prSet custT="1"/>
      <dgm:spPr/>
      <dgm:t>
        <a:bodyPr/>
        <a:lstStyle/>
        <a:p>
          <a:endParaRPr lang="pt-BR" sz="1800" dirty="0"/>
        </a:p>
      </dgm:t>
    </dgm:pt>
    <dgm:pt modelId="{433E5492-9C3B-446A-976D-DD44AD8AAE3E}" type="parTrans" cxnId="{7FC9FC62-0561-42AB-AFDC-94A0527B997E}">
      <dgm:prSet/>
      <dgm:spPr/>
      <dgm:t>
        <a:bodyPr/>
        <a:lstStyle/>
        <a:p>
          <a:endParaRPr lang="pt-BR" sz="1800"/>
        </a:p>
      </dgm:t>
    </dgm:pt>
    <dgm:pt modelId="{6B920D71-AEAA-4F3F-968E-D2855C7B9112}" type="sibTrans" cxnId="{7FC9FC62-0561-42AB-AFDC-94A0527B997E}">
      <dgm:prSet/>
      <dgm:spPr/>
      <dgm:t>
        <a:bodyPr/>
        <a:lstStyle/>
        <a:p>
          <a:endParaRPr lang="pt-BR" sz="1800"/>
        </a:p>
      </dgm:t>
    </dgm:pt>
    <dgm:pt modelId="{DB8800F9-EB89-4EBD-93FB-E5752E75238D}">
      <dgm:prSet custT="1"/>
      <dgm:spPr/>
      <dgm:t>
        <a:bodyPr/>
        <a:lstStyle/>
        <a:p>
          <a:r>
            <a:rPr lang="pt-BR" sz="1800" dirty="0">
              <a:latin typeface="Roboto"/>
            </a:rPr>
            <a:t>Ostrogodos</a:t>
          </a:r>
        </a:p>
      </dgm:t>
    </dgm:pt>
    <dgm:pt modelId="{0D25E377-C9FE-42DF-AA91-CDE980AB148C}" type="parTrans" cxnId="{4D803C89-5BF1-4B73-AE22-E226C1EF3D6E}">
      <dgm:prSet/>
      <dgm:spPr/>
      <dgm:t>
        <a:bodyPr/>
        <a:lstStyle/>
        <a:p>
          <a:endParaRPr lang="pt-BR" sz="1800"/>
        </a:p>
      </dgm:t>
    </dgm:pt>
    <dgm:pt modelId="{2FD3809F-93FB-49DE-9F81-AFFA59A6D5BF}" type="sibTrans" cxnId="{4D803C89-5BF1-4B73-AE22-E226C1EF3D6E}">
      <dgm:prSet custT="1"/>
      <dgm:spPr/>
      <dgm:t>
        <a:bodyPr/>
        <a:lstStyle/>
        <a:p>
          <a:endParaRPr lang="pt-BR" sz="1800"/>
        </a:p>
      </dgm:t>
    </dgm:pt>
    <dgm:pt modelId="{79055F83-1341-4064-98B3-F402AEA3E0E6}">
      <dgm:prSet custT="1"/>
      <dgm:spPr/>
      <dgm:t>
        <a:bodyPr/>
        <a:lstStyle/>
        <a:p>
          <a:r>
            <a:rPr lang="pt-BR" sz="1800" dirty="0">
              <a:latin typeface="Roboto"/>
            </a:rPr>
            <a:t>Burgúndio</a:t>
          </a:r>
        </a:p>
      </dgm:t>
    </dgm:pt>
    <dgm:pt modelId="{4FDFB2DA-C23C-4B87-AEA8-C55DB67C630B}" type="parTrans" cxnId="{9DB58C15-77CF-4131-897D-EC7D09411173}">
      <dgm:prSet/>
      <dgm:spPr/>
      <dgm:t>
        <a:bodyPr/>
        <a:lstStyle/>
        <a:p>
          <a:endParaRPr lang="pt-BR" sz="1800"/>
        </a:p>
      </dgm:t>
    </dgm:pt>
    <dgm:pt modelId="{2A5CAAAB-4F8A-4DE5-AD0C-C55A529663AF}" type="sibTrans" cxnId="{9DB58C15-77CF-4131-897D-EC7D09411173}">
      <dgm:prSet/>
      <dgm:spPr/>
      <dgm:t>
        <a:bodyPr/>
        <a:lstStyle/>
        <a:p>
          <a:endParaRPr lang="pt-BR" sz="1800"/>
        </a:p>
      </dgm:t>
    </dgm:pt>
    <dgm:pt modelId="{08A99E31-B038-4A9C-A680-9F23678414F7}">
      <dgm:prSet custT="1"/>
      <dgm:spPr/>
      <dgm:t>
        <a:bodyPr/>
        <a:lstStyle/>
        <a:p>
          <a:r>
            <a:rPr lang="pt-BR" sz="1800" dirty="0">
              <a:latin typeface="Roboto"/>
            </a:rPr>
            <a:t>Saxões</a:t>
          </a:r>
        </a:p>
      </dgm:t>
    </dgm:pt>
    <dgm:pt modelId="{22B1FF3B-32F2-4235-95A6-150BDFECC387}" type="parTrans" cxnId="{72717AB7-5194-45BB-9AF0-D14D30B35B28}">
      <dgm:prSet/>
      <dgm:spPr/>
      <dgm:t>
        <a:bodyPr/>
        <a:lstStyle/>
        <a:p>
          <a:endParaRPr lang="pt-BR" sz="1800"/>
        </a:p>
      </dgm:t>
    </dgm:pt>
    <dgm:pt modelId="{4D044362-AE04-43C7-B7CD-F5D0795B7D0B}" type="sibTrans" cxnId="{72717AB7-5194-45BB-9AF0-D14D30B35B28}">
      <dgm:prSet/>
      <dgm:spPr/>
      <dgm:t>
        <a:bodyPr/>
        <a:lstStyle/>
        <a:p>
          <a:endParaRPr lang="pt-BR" sz="1800"/>
        </a:p>
      </dgm:t>
    </dgm:pt>
    <dgm:pt modelId="{950EF0C5-6CE1-44AD-BD5C-8983E1A6E52C}">
      <dgm:prSet custT="1"/>
      <dgm:spPr/>
      <dgm:t>
        <a:bodyPr/>
        <a:lstStyle/>
        <a:p>
          <a:endParaRPr lang="pt-BR" sz="1800" dirty="0"/>
        </a:p>
      </dgm:t>
    </dgm:pt>
    <dgm:pt modelId="{4476F767-1FAC-4785-B8E7-615021DCA815}" type="parTrans" cxnId="{E64902C6-E89D-4DF5-A234-C5C721393EB3}">
      <dgm:prSet/>
      <dgm:spPr/>
      <dgm:t>
        <a:bodyPr/>
        <a:lstStyle/>
        <a:p>
          <a:endParaRPr lang="pt-BR" sz="1800"/>
        </a:p>
      </dgm:t>
    </dgm:pt>
    <dgm:pt modelId="{7A70EC5E-439B-4331-BF90-34ABEE0F80BA}" type="sibTrans" cxnId="{E64902C6-E89D-4DF5-A234-C5C721393EB3}">
      <dgm:prSet/>
      <dgm:spPr/>
      <dgm:t>
        <a:bodyPr/>
        <a:lstStyle/>
        <a:p>
          <a:endParaRPr lang="pt-BR" sz="1800"/>
        </a:p>
      </dgm:t>
    </dgm:pt>
    <dgm:pt modelId="{98885FC4-356B-4BDA-816F-257528B6B7DA}" type="pres">
      <dgm:prSet presAssocID="{FAF2CE72-3176-4EFE-88B4-7C29D4E70C7B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2FFAB0B5-7743-405D-8FC5-39A273F00FDF}" type="pres">
      <dgm:prSet presAssocID="{950EF0C5-6CE1-44AD-BD5C-8983E1A6E52C}" presName="Accent1" presStyleCnt="0"/>
      <dgm:spPr/>
    </dgm:pt>
    <dgm:pt modelId="{B27B1C4F-84CD-46C0-AF0A-289781955BA4}" type="pres">
      <dgm:prSet presAssocID="{950EF0C5-6CE1-44AD-BD5C-8983E1A6E52C}" presName="Accent" presStyleLbl="node1" presStyleIdx="0" presStyleCnt="6" custScaleX="139472" custScaleY="139472"/>
      <dgm:spPr/>
    </dgm:pt>
    <dgm:pt modelId="{A4413E49-F0E5-4988-B5B3-AEDFCC3E4752}" type="pres">
      <dgm:prSet presAssocID="{950EF0C5-6CE1-44AD-BD5C-8983E1A6E52C}" presName="Parent1" presStyleLbl="revTx" presStyleIdx="0" presStyleCnt="7" custLinFactNeighborX="4328" custLinFactNeighborY="-61101">
        <dgm:presLayoutVars>
          <dgm:chMax val="1"/>
          <dgm:chPref val="1"/>
          <dgm:bulletEnabled val="1"/>
        </dgm:presLayoutVars>
      </dgm:prSet>
      <dgm:spPr/>
    </dgm:pt>
    <dgm:pt modelId="{788E18E8-3000-436F-8987-01DC21220740}" type="pres">
      <dgm:prSet presAssocID="{D12D8562-FE6B-43AF-A2B2-E2C11B9DC87E}" presName="Accent2" presStyleCnt="0"/>
      <dgm:spPr/>
    </dgm:pt>
    <dgm:pt modelId="{2235EAF9-FD8B-437B-8270-124192AA7862}" type="pres">
      <dgm:prSet presAssocID="{D12D8562-FE6B-43AF-A2B2-E2C11B9DC87E}" presName="Accent" presStyleLbl="node1" presStyleIdx="1" presStyleCnt="6" custScaleX="139472" custScaleY="139472"/>
      <dgm:spPr/>
    </dgm:pt>
    <dgm:pt modelId="{DC06D1D1-3D65-4693-BA68-4773B11D31D5}" type="pres">
      <dgm:prSet presAssocID="{D12D8562-FE6B-43AF-A2B2-E2C11B9DC87E}" presName="Child2" presStyleLbl="revTx" presStyleIdx="1" presStyleCnt="7">
        <dgm:presLayoutVars>
          <dgm:chMax val="0"/>
          <dgm:chPref val="0"/>
          <dgm:bulletEnabled val="1"/>
        </dgm:presLayoutVars>
      </dgm:prSet>
      <dgm:spPr/>
    </dgm:pt>
    <dgm:pt modelId="{80813975-CBEC-4CA7-A857-29CE820AA7FD}" type="pres">
      <dgm:prSet presAssocID="{D12D8562-FE6B-43AF-A2B2-E2C11B9DC87E}" presName="Parent2" presStyleLbl="revTx" presStyleIdx="2" presStyleCnt="7" custScaleX="157191" custScaleY="102137" custLinFactNeighborX="5094" custLinFactNeighborY="-60571">
        <dgm:presLayoutVars>
          <dgm:chMax val="1"/>
          <dgm:chPref val="1"/>
          <dgm:bulletEnabled val="1"/>
        </dgm:presLayoutVars>
      </dgm:prSet>
      <dgm:spPr/>
    </dgm:pt>
    <dgm:pt modelId="{9EE1DBBA-0F55-41DE-B39E-969A14D5D939}" type="pres">
      <dgm:prSet presAssocID="{08A99E31-B038-4A9C-A680-9F23678414F7}" presName="Accent3" presStyleCnt="0"/>
      <dgm:spPr/>
    </dgm:pt>
    <dgm:pt modelId="{813C2015-646E-4EC7-8284-03AC991A2616}" type="pres">
      <dgm:prSet presAssocID="{08A99E31-B038-4A9C-A680-9F23678414F7}" presName="Accent" presStyleLbl="node1" presStyleIdx="2" presStyleCnt="6" custScaleX="139472" custScaleY="139472" custLinFactNeighborX="6704"/>
      <dgm:spPr/>
    </dgm:pt>
    <dgm:pt modelId="{6235CE9D-FF25-4D63-9CF0-DCCF6D4EF442}" type="pres">
      <dgm:prSet presAssocID="{08A99E31-B038-4A9C-A680-9F23678414F7}" presName="Parent3" presStyleLbl="revTx" presStyleIdx="3" presStyleCnt="7" custLinFactNeighborX="13540" custLinFactNeighborY="-13164">
        <dgm:presLayoutVars>
          <dgm:chMax val="1"/>
          <dgm:chPref val="1"/>
          <dgm:bulletEnabled val="1"/>
        </dgm:presLayoutVars>
      </dgm:prSet>
      <dgm:spPr/>
    </dgm:pt>
    <dgm:pt modelId="{E9FA2C33-196E-4D31-A736-405B47916273}" type="pres">
      <dgm:prSet presAssocID="{DB8800F9-EB89-4EBD-93FB-E5752E75238D}" presName="Accent4" presStyleCnt="0"/>
      <dgm:spPr/>
    </dgm:pt>
    <dgm:pt modelId="{F7339D90-DD26-40FF-857B-50901ABB4935}" type="pres">
      <dgm:prSet presAssocID="{DB8800F9-EB89-4EBD-93FB-E5752E75238D}" presName="Accent" presStyleLbl="node1" presStyleIdx="3" presStyleCnt="6" custScaleX="139472" custScaleY="139472" custLinFactNeighborX="-10241" custLinFactNeighborY="-171"/>
      <dgm:spPr/>
    </dgm:pt>
    <dgm:pt modelId="{07F47D83-4F0A-486D-9F9B-4CBA35F69A61}" type="pres">
      <dgm:prSet presAssocID="{DB8800F9-EB89-4EBD-93FB-E5752E75238D}" presName="Parent4" presStyleLbl="revTx" presStyleIdx="4" presStyleCnt="7" custScaleX="221911" custScaleY="210615" custLinFactNeighborX="-8046" custLinFactNeighborY="-61128">
        <dgm:presLayoutVars>
          <dgm:chMax val="1"/>
          <dgm:chPref val="1"/>
          <dgm:bulletEnabled val="1"/>
        </dgm:presLayoutVars>
      </dgm:prSet>
      <dgm:spPr/>
    </dgm:pt>
    <dgm:pt modelId="{6B5A831E-CF2A-4EDB-93CE-C78E96EF6068}" type="pres">
      <dgm:prSet presAssocID="{6D5580C7-0486-479E-A5A2-82A4C051256C}" presName="Accent5" presStyleCnt="0"/>
      <dgm:spPr/>
    </dgm:pt>
    <dgm:pt modelId="{811BD2BB-0689-44AD-8C79-311362D3D29F}" type="pres">
      <dgm:prSet presAssocID="{6D5580C7-0486-479E-A5A2-82A4C051256C}" presName="Accent" presStyleLbl="node1" presStyleIdx="4" presStyleCnt="6" custScaleX="139472" custScaleY="139472" custLinFactNeighborX="8044"/>
      <dgm:spPr/>
    </dgm:pt>
    <dgm:pt modelId="{AC7DA4CD-D03D-4155-BC93-EBAF967F0A77}" type="pres">
      <dgm:prSet presAssocID="{6D5580C7-0486-479E-A5A2-82A4C051256C}" presName="Parent5" presStyleLbl="revTx" presStyleIdx="5" presStyleCnt="7" custScaleX="166330" custScaleY="111044" custLinFactNeighborX="17137" custLinFactNeighborY="-57698">
        <dgm:presLayoutVars>
          <dgm:chMax val="1"/>
          <dgm:chPref val="1"/>
          <dgm:bulletEnabled val="1"/>
        </dgm:presLayoutVars>
      </dgm:prSet>
      <dgm:spPr/>
    </dgm:pt>
    <dgm:pt modelId="{A0F79DEA-494A-45D2-AF3C-7201E8C8F32C}" type="pres">
      <dgm:prSet presAssocID="{79055F83-1341-4064-98B3-F402AEA3E0E6}" presName="Accent6" presStyleCnt="0"/>
      <dgm:spPr/>
    </dgm:pt>
    <dgm:pt modelId="{D7A3972F-5EDF-49C0-84B1-A231F8D343B1}" type="pres">
      <dgm:prSet presAssocID="{79055F83-1341-4064-98B3-F402AEA3E0E6}" presName="Accent" presStyleLbl="node1" presStyleIdx="5" presStyleCnt="6" custScaleX="139472" custScaleY="139472"/>
      <dgm:spPr/>
    </dgm:pt>
    <dgm:pt modelId="{01D07CFF-7E00-40C4-AA93-FE951EEF4EA8}" type="pres">
      <dgm:prSet presAssocID="{79055F83-1341-4064-98B3-F402AEA3E0E6}" presName="Parent6" presStyleLbl="revTx" presStyleIdx="6" presStyleCnt="7" custScaleX="231172" custScaleY="121231" custLinFactNeighborX="-562" custLinFactNeighborY="-53798">
        <dgm:presLayoutVars>
          <dgm:chMax val="1"/>
          <dgm:chPref val="1"/>
          <dgm:bulletEnabled val="1"/>
        </dgm:presLayoutVars>
      </dgm:prSet>
      <dgm:spPr/>
    </dgm:pt>
  </dgm:ptLst>
  <dgm:cxnLst>
    <dgm:cxn modelId="{9DB58C15-77CF-4131-897D-EC7D09411173}" srcId="{FAF2CE72-3176-4EFE-88B4-7C29D4E70C7B}" destId="{79055F83-1341-4064-98B3-F402AEA3E0E6}" srcOrd="5" destOrd="0" parTransId="{4FDFB2DA-C23C-4B87-AEA8-C55DB67C630B}" sibTransId="{2A5CAAAB-4F8A-4DE5-AD0C-C55A529663AF}"/>
    <dgm:cxn modelId="{C9CCCC25-E6A0-4A64-B394-62F14F45BA35}" type="presOf" srcId="{D12D8562-FE6B-43AF-A2B2-E2C11B9DC87E}" destId="{80813975-CBEC-4CA7-A857-29CE820AA7FD}" srcOrd="0" destOrd="0" presId="urn:microsoft.com/office/officeart/2009/layout/CircleArrowProcess"/>
    <dgm:cxn modelId="{28259937-0B53-457D-8F74-4D4224038E69}" type="presOf" srcId="{79055F83-1341-4064-98B3-F402AEA3E0E6}" destId="{01D07CFF-7E00-40C4-AA93-FE951EEF4EA8}" srcOrd="0" destOrd="0" presId="urn:microsoft.com/office/officeart/2009/layout/CircleArrowProcess"/>
    <dgm:cxn modelId="{7FC9FC62-0561-42AB-AFDC-94A0527B997E}" srcId="{D12D8562-FE6B-43AF-A2B2-E2C11B9DC87E}" destId="{53C81D36-DFAD-42A9-9312-922EDCB80B6B}" srcOrd="0" destOrd="0" parTransId="{433E5492-9C3B-446A-976D-DD44AD8AAE3E}" sibTransId="{6B920D71-AEAA-4F3F-968E-D2855C7B9112}"/>
    <dgm:cxn modelId="{3F76AD4D-BCAE-4582-A0E8-951FEC82EFB8}" type="presOf" srcId="{6D5580C7-0486-479E-A5A2-82A4C051256C}" destId="{AC7DA4CD-D03D-4155-BC93-EBAF967F0A77}" srcOrd="0" destOrd="0" presId="urn:microsoft.com/office/officeart/2009/layout/CircleArrowProcess"/>
    <dgm:cxn modelId="{6B2AF37B-CE90-4153-A82E-1C728F81D3BD}" srcId="{FAF2CE72-3176-4EFE-88B4-7C29D4E70C7B}" destId="{D12D8562-FE6B-43AF-A2B2-E2C11B9DC87E}" srcOrd="1" destOrd="0" parTransId="{A206A1B1-AC7D-4D8A-B6B6-754C8580F3FF}" sibTransId="{B226B05E-8A64-41D5-B2F3-C96142CA282F}"/>
    <dgm:cxn modelId="{EE801A87-9F21-4B4A-A409-CB00997D97DB}" type="presOf" srcId="{53C81D36-DFAD-42A9-9312-922EDCB80B6B}" destId="{DC06D1D1-3D65-4693-BA68-4773B11D31D5}" srcOrd="0" destOrd="0" presId="urn:microsoft.com/office/officeart/2009/layout/CircleArrowProcess"/>
    <dgm:cxn modelId="{4D803C89-5BF1-4B73-AE22-E226C1EF3D6E}" srcId="{FAF2CE72-3176-4EFE-88B4-7C29D4E70C7B}" destId="{DB8800F9-EB89-4EBD-93FB-E5752E75238D}" srcOrd="3" destOrd="0" parTransId="{0D25E377-C9FE-42DF-AA91-CDE980AB148C}" sibTransId="{2FD3809F-93FB-49DE-9F81-AFFA59A6D5BF}"/>
    <dgm:cxn modelId="{899B449E-25F4-43FB-A18B-F7990888F00E}" type="presOf" srcId="{DB8800F9-EB89-4EBD-93FB-E5752E75238D}" destId="{07F47D83-4F0A-486D-9F9B-4CBA35F69A61}" srcOrd="0" destOrd="0" presId="urn:microsoft.com/office/officeart/2009/layout/CircleArrowProcess"/>
    <dgm:cxn modelId="{742EA1AB-F772-426D-ABF0-AA6E3CE88244}" type="presOf" srcId="{08A99E31-B038-4A9C-A680-9F23678414F7}" destId="{6235CE9D-FF25-4D63-9CF0-DCCF6D4EF442}" srcOrd="0" destOrd="0" presId="urn:microsoft.com/office/officeart/2009/layout/CircleArrowProcess"/>
    <dgm:cxn modelId="{72717AB7-5194-45BB-9AF0-D14D30B35B28}" srcId="{FAF2CE72-3176-4EFE-88B4-7C29D4E70C7B}" destId="{08A99E31-B038-4A9C-A680-9F23678414F7}" srcOrd="2" destOrd="0" parTransId="{22B1FF3B-32F2-4235-95A6-150BDFECC387}" sibTransId="{4D044362-AE04-43C7-B7CD-F5D0795B7D0B}"/>
    <dgm:cxn modelId="{538944C1-59E7-4B83-B239-846E62E76542}" srcId="{FAF2CE72-3176-4EFE-88B4-7C29D4E70C7B}" destId="{6D5580C7-0486-479E-A5A2-82A4C051256C}" srcOrd="4" destOrd="0" parTransId="{F3479D8D-C95C-4D66-9C4F-7E5F6C8549F2}" sibTransId="{44C7E53E-2460-43BC-B359-360C35A8DE88}"/>
    <dgm:cxn modelId="{E64902C6-E89D-4DF5-A234-C5C721393EB3}" srcId="{FAF2CE72-3176-4EFE-88B4-7C29D4E70C7B}" destId="{950EF0C5-6CE1-44AD-BD5C-8983E1A6E52C}" srcOrd="0" destOrd="0" parTransId="{4476F767-1FAC-4785-B8E7-615021DCA815}" sibTransId="{7A70EC5E-439B-4331-BF90-34ABEE0F80BA}"/>
    <dgm:cxn modelId="{94D513F6-B968-4F3F-87D5-CF9FDD9967A8}" type="presOf" srcId="{FAF2CE72-3176-4EFE-88B4-7C29D4E70C7B}" destId="{98885FC4-356B-4BDA-816F-257528B6B7DA}" srcOrd="0" destOrd="0" presId="urn:microsoft.com/office/officeart/2009/layout/CircleArrowProcess"/>
    <dgm:cxn modelId="{F5B31AFE-F20E-407F-A4C8-9DE5F50C31E9}" type="presOf" srcId="{950EF0C5-6CE1-44AD-BD5C-8983E1A6E52C}" destId="{A4413E49-F0E5-4988-B5B3-AEDFCC3E4752}" srcOrd="0" destOrd="0" presId="urn:microsoft.com/office/officeart/2009/layout/CircleArrowProcess"/>
    <dgm:cxn modelId="{A84F7E00-8D81-41E8-B16E-46C0D3AB2B16}" type="presParOf" srcId="{98885FC4-356B-4BDA-816F-257528B6B7DA}" destId="{2FFAB0B5-7743-405D-8FC5-39A273F00FDF}" srcOrd="0" destOrd="0" presId="urn:microsoft.com/office/officeart/2009/layout/CircleArrowProcess"/>
    <dgm:cxn modelId="{AB10EA66-AEBC-48F8-B724-3C7DD85A3082}" type="presParOf" srcId="{2FFAB0B5-7743-405D-8FC5-39A273F00FDF}" destId="{B27B1C4F-84CD-46C0-AF0A-289781955BA4}" srcOrd="0" destOrd="0" presId="urn:microsoft.com/office/officeart/2009/layout/CircleArrowProcess"/>
    <dgm:cxn modelId="{86E1BC01-38A3-4B5B-A7FE-861C144C3C1E}" type="presParOf" srcId="{98885FC4-356B-4BDA-816F-257528B6B7DA}" destId="{A4413E49-F0E5-4988-B5B3-AEDFCC3E4752}" srcOrd="1" destOrd="0" presId="urn:microsoft.com/office/officeart/2009/layout/CircleArrowProcess"/>
    <dgm:cxn modelId="{7D141519-12E5-4FBF-AF1E-4D4D9F5287C3}" type="presParOf" srcId="{98885FC4-356B-4BDA-816F-257528B6B7DA}" destId="{788E18E8-3000-436F-8987-01DC21220740}" srcOrd="2" destOrd="0" presId="urn:microsoft.com/office/officeart/2009/layout/CircleArrowProcess"/>
    <dgm:cxn modelId="{9F33D9E5-FACF-4AF9-A395-75171ED6CE38}" type="presParOf" srcId="{788E18E8-3000-436F-8987-01DC21220740}" destId="{2235EAF9-FD8B-437B-8270-124192AA7862}" srcOrd="0" destOrd="0" presId="urn:microsoft.com/office/officeart/2009/layout/CircleArrowProcess"/>
    <dgm:cxn modelId="{D114C910-2965-4032-AB83-D259F114BB78}" type="presParOf" srcId="{98885FC4-356B-4BDA-816F-257528B6B7DA}" destId="{DC06D1D1-3D65-4693-BA68-4773B11D31D5}" srcOrd="3" destOrd="0" presId="urn:microsoft.com/office/officeart/2009/layout/CircleArrowProcess"/>
    <dgm:cxn modelId="{F170C02A-AB69-46A8-B064-FA019E7FDDA4}" type="presParOf" srcId="{98885FC4-356B-4BDA-816F-257528B6B7DA}" destId="{80813975-CBEC-4CA7-A857-29CE820AA7FD}" srcOrd="4" destOrd="0" presId="urn:microsoft.com/office/officeart/2009/layout/CircleArrowProcess"/>
    <dgm:cxn modelId="{DD8821F8-844C-4260-AE7E-8B42B4B9B491}" type="presParOf" srcId="{98885FC4-356B-4BDA-816F-257528B6B7DA}" destId="{9EE1DBBA-0F55-41DE-B39E-969A14D5D939}" srcOrd="5" destOrd="0" presId="urn:microsoft.com/office/officeart/2009/layout/CircleArrowProcess"/>
    <dgm:cxn modelId="{99271EA8-43AE-4571-8B5D-2AAA360F8D26}" type="presParOf" srcId="{9EE1DBBA-0F55-41DE-B39E-969A14D5D939}" destId="{813C2015-646E-4EC7-8284-03AC991A2616}" srcOrd="0" destOrd="0" presId="urn:microsoft.com/office/officeart/2009/layout/CircleArrowProcess"/>
    <dgm:cxn modelId="{433FA992-3B60-4A73-9DC6-C42191EECFC7}" type="presParOf" srcId="{98885FC4-356B-4BDA-816F-257528B6B7DA}" destId="{6235CE9D-FF25-4D63-9CF0-DCCF6D4EF442}" srcOrd="6" destOrd="0" presId="urn:microsoft.com/office/officeart/2009/layout/CircleArrowProcess"/>
    <dgm:cxn modelId="{9DFA8EEC-9AA9-4DED-BFB7-457077CFABCF}" type="presParOf" srcId="{98885FC4-356B-4BDA-816F-257528B6B7DA}" destId="{E9FA2C33-196E-4D31-A736-405B47916273}" srcOrd="7" destOrd="0" presId="urn:microsoft.com/office/officeart/2009/layout/CircleArrowProcess"/>
    <dgm:cxn modelId="{0B340F6C-C1BE-4BBA-9F1F-576515B9771F}" type="presParOf" srcId="{E9FA2C33-196E-4D31-A736-405B47916273}" destId="{F7339D90-DD26-40FF-857B-50901ABB4935}" srcOrd="0" destOrd="0" presId="urn:microsoft.com/office/officeart/2009/layout/CircleArrowProcess"/>
    <dgm:cxn modelId="{8637CF9D-A7C2-4CF5-8125-679A4B3BE256}" type="presParOf" srcId="{98885FC4-356B-4BDA-816F-257528B6B7DA}" destId="{07F47D83-4F0A-486D-9F9B-4CBA35F69A61}" srcOrd="8" destOrd="0" presId="urn:microsoft.com/office/officeart/2009/layout/CircleArrowProcess"/>
    <dgm:cxn modelId="{554EC1B7-4811-4B19-BDE1-EBCF4BF217D9}" type="presParOf" srcId="{98885FC4-356B-4BDA-816F-257528B6B7DA}" destId="{6B5A831E-CF2A-4EDB-93CE-C78E96EF6068}" srcOrd="9" destOrd="0" presId="urn:microsoft.com/office/officeart/2009/layout/CircleArrowProcess"/>
    <dgm:cxn modelId="{81177D3F-0F6E-440E-8CE8-037478CB1BCC}" type="presParOf" srcId="{6B5A831E-CF2A-4EDB-93CE-C78E96EF6068}" destId="{811BD2BB-0689-44AD-8C79-311362D3D29F}" srcOrd="0" destOrd="0" presId="urn:microsoft.com/office/officeart/2009/layout/CircleArrowProcess"/>
    <dgm:cxn modelId="{5DAC7537-1641-48DE-B5F1-E7933D589444}" type="presParOf" srcId="{98885FC4-356B-4BDA-816F-257528B6B7DA}" destId="{AC7DA4CD-D03D-4155-BC93-EBAF967F0A77}" srcOrd="10" destOrd="0" presId="urn:microsoft.com/office/officeart/2009/layout/CircleArrowProcess"/>
    <dgm:cxn modelId="{65E03B05-1C82-451E-AA15-E1B9EB787B5D}" type="presParOf" srcId="{98885FC4-356B-4BDA-816F-257528B6B7DA}" destId="{A0F79DEA-494A-45D2-AF3C-7201E8C8F32C}" srcOrd="11" destOrd="0" presId="urn:microsoft.com/office/officeart/2009/layout/CircleArrowProcess"/>
    <dgm:cxn modelId="{4C37BD2E-88E1-4E7C-9B4B-4F7BF333DC72}" type="presParOf" srcId="{A0F79DEA-494A-45D2-AF3C-7201E8C8F32C}" destId="{D7A3972F-5EDF-49C0-84B1-A231F8D343B1}" srcOrd="0" destOrd="0" presId="urn:microsoft.com/office/officeart/2009/layout/CircleArrowProcess"/>
    <dgm:cxn modelId="{07EFB9E6-9C22-432E-8C92-C11B2ED85E0C}" type="presParOf" srcId="{98885FC4-356B-4BDA-816F-257528B6B7DA}" destId="{01D07CFF-7E00-40C4-AA93-FE951EEF4EA8}" srcOrd="12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5207F0-D2C1-44F4-B337-53015DA59A8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BE28590-96BC-42E4-A124-F5C3ECC9C42F}">
      <dgm:prSet/>
      <dgm:spPr/>
      <dgm:t>
        <a:bodyPr/>
        <a:lstStyle/>
        <a:p>
          <a:r>
            <a:rPr lang="pt-BR"/>
            <a:t>Entre os povos genericamente chamados de “germanos”, havia os franco, visigodos, saxões, ostrogodo, burgúndios e outros. </a:t>
          </a:r>
          <a:endParaRPr lang="en-US"/>
        </a:p>
      </dgm:t>
    </dgm:pt>
    <dgm:pt modelId="{3318A012-6BAF-4E36-8D09-95879B967F47}" type="parTrans" cxnId="{7169B72C-DC5E-463A-AC9F-6789AA658380}">
      <dgm:prSet/>
      <dgm:spPr/>
      <dgm:t>
        <a:bodyPr/>
        <a:lstStyle/>
        <a:p>
          <a:endParaRPr lang="en-US"/>
        </a:p>
      </dgm:t>
    </dgm:pt>
    <dgm:pt modelId="{9538A724-2D37-45D4-99AB-33E32FD68E17}" type="sibTrans" cxnId="{7169B72C-DC5E-463A-AC9F-6789AA658380}">
      <dgm:prSet/>
      <dgm:spPr/>
      <dgm:t>
        <a:bodyPr/>
        <a:lstStyle/>
        <a:p>
          <a:endParaRPr lang="en-US"/>
        </a:p>
      </dgm:t>
    </dgm:pt>
    <dgm:pt modelId="{0445ED0F-6852-4D77-909C-C824F4469640}">
      <dgm:prSet/>
      <dgm:spPr/>
      <dgm:t>
        <a:bodyPr/>
        <a:lstStyle/>
        <a:p>
          <a:r>
            <a:rPr lang="pt-BR" dirty="0"/>
            <a:t>Participaram da onda de migrações ocorridas na Europa, nos primeiros séculos da Era Cristã. </a:t>
          </a:r>
          <a:endParaRPr lang="en-US" dirty="0"/>
        </a:p>
      </dgm:t>
    </dgm:pt>
    <dgm:pt modelId="{8DE18F95-A4D9-4111-B1C8-03341654C201}" type="parTrans" cxnId="{29A8F403-2227-477A-93FA-C58CD4E78E49}">
      <dgm:prSet/>
      <dgm:spPr/>
      <dgm:t>
        <a:bodyPr/>
        <a:lstStyle/>
        <a:p>
          <a:endParaRPr lang="en-US"/>
        </a:p>
      </dgm:t>
    </dgm:pt>
    <dgm:pt modelId="{C22630AB-31FA-4110-9B86-0AE3DA765DFC}" type="sibTrans" cxnId="{29A8F403-2227-477A-93FA-C58CD4E78E49}">
      <dgm:prSet/>
      <dgm:spPr/>
      <dgm:t>
        <a:bodyPr/>
        <a:lstStyle/>
        <a:p>
          <a:endParaRPr lang="en-US"/>
        </a:p>
      </dgm:t>
    </dgm:pt>
    <dgm:pt modelId="{48AAF09B-F74B-457F-BEC3-F168FD7CBC2D}">
      <dgm:prSet/>
      <dgm:spPr/>
      <dgm:t>
        <a:bodyPr/>
        <a:lstStyle/>
        <a:p>
          <a:r>
            <a:rPr lang="pt-BR"/>
            <a:t>Possuíam uma língua de origem comum. </a:t>
          </a:r>
          <a:endParaRPr lang="en-US"/>
        </a:p>
      </dgm:t>
    </dgm:pt>
    <dgm:pt modelId="{6BDE030B-895A-42CC-83EF-5777B3CE06ED}" type="parTrans" cxnId="{5B9D1C29-2634-470B-B4FC-13982B140BFE}">
      <dgm:prSet/>
      <dgm:spPr/>
      <dgm:t>
        <a:bodyPr/>
        <a:lstStyle/>
        <a:p>
          <a:endParaRPr lang="en-US"/>
        </a:p>
      </dgm:t>
    </dgm:pt>
    <dgm:pt modelId="{8CA37532-919A-4007-9D7E-3733D4A53968}" type="sibTrans" cxnId="{5B9D1C29-2634-470B-B4FC-13982B140BFE}">
      <dgm:prSet/>
      <dgm:spPr/>
      <dgm:t>
        <a:bodyPr/>
        <a:lstStyle/>
        <a:p>
          <a:endParaRPr lang="en-US"/>
        </a:p>
      </dgm:t>
    </dgm:pt>
    <dgm:pt modelId="{3050D110-8915-4753-ABC9-113C9955E325}" type="pres">
      <dgm:prSet presAssocID="{405207F0-D2C1-44F4-B337-53015DA59A88}" presName="linear" presStyleCnt="0">
        <dgm:presLayoutVars>
          <dgm:animLvl val="lvl"/>
          <dgm:resizeHandles val="exact"/>
        </dgm:presLayoutVars>
      </dgm:prSet>
      <dgm:spPr/>
    </dgm:pt>
    <dgm:pt modelId="{058C154C-85C5-4F95-B33D-7D6AD9C59602}" type="pres">
      <dgm:prSet presAssocID="{9BE28590-96BC-42E4-A124-F5C3ECC9C42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3535D50-3CC5-475D-B86E-49CA508663AA}" type="pres">
      <dgm:prSet presAssocID="{9538A724-2D37-45D4-99AB-33E32FD68E17}" presName="spacer" presStyleCnt="0"/>
      <dgm:spPr/>
    </dgm:pt>
    <dgm:pt modelId="{0FEF7B72-0ACF-4FDB-B9DF-464E3835D99A}" type="pres">
      <dgm:prSet presAssocID="{0445ED0F-6852-4D77-909C-C824F446964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73FC4C2-B7F6-42B3-BAAE-06A26576C86B}" type="pres">
      <dgm:prSet presAssocID="{C22630AB-31FA-4110-9B86-0AE3DA765DFC}" presName="spacer" presStyleCnt="0"/>
      <dgm:spPr/>
    </dgm:pt>
    <dgm:pt modelId="{4EF94689-7EF3-464F-8DBE-DD202850BC7E}" type="pres">
      <dgm:prSet presAssocID="{48AAF09B-F74B-457F-BEC3-F168FD7CBC2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9A8F403-2227-477A-93FA-C58CD4E78E49}" srcId="{405207F0-D2C1-44F4-B337-53015DA59A88}" destId="{0445ED0F-6852-4D77-909C-C824F4469640}" srcOrd="1" destOrd="0" parTransId="{8DE18F95-A4D9-4111-B1C8-03341654C201}" sibTransId="{C22630AB-31FA-4110-9B86-0AE3DA765DFC}"/>
    <dgm:cxn modelId="{B6243416-6E8B-4C3F-B096-692DDC52A5D2}" type="presOf" srcId="{48AAF09B-F74B-457F-BEC3-F168FD7CBC2D}" destId="{4EF94689-7EF3-464F-8DBE-DD202850BC7E}" srcOrd="0" destOrd="0" presId="urn:microsoft.com/office/officeart/2005/8/layout/vList2"/>
    <dgm:cxn modelId="{5B9D1C29-2634-470B-B4FC-13982B140BFE}" srcId="{405207F0-D2C1-44F4-B337-53015DA59A88}" destId="{48AAF09B-F74B-457F-BEC3-F168FD7CBC2D}" srcOrd="2" destOrd="0" parTransId="{6BDE030B-895A-42CC-83EF-5777B3CE06ED}" sibTransId="{8CA37532-919A-4007-9D7E-3733D4A53968}"/>
    <dgm:cxn modelId="{7169B72C-DC5E-463A-AC9F-6789AA658380}" srcId="{405207F0-D2C1-44F4-B337-53015DA59A88}" destId="{9BE28590-96BC-42E4-A124-F5C3ECC9C42F}" srcOrd="0" destOrd="0" parTransId="{3318A012-6BAF-4E36-8D09-95879B967F47}" sibTransId="{9538A724-2D37-45D4-99AB-33E32FD68E17}"/>
    <dgm:cxn modelId="{580386AC-3310-4995-8B0A-99B59597F65E}" type="presOf" srcId="{405207F0-D2C1-44F4-B337-53015DA59A88}" destId="{3050D110-8915-4753-ABC9-113C9955E325}" srcOrd="0" destOrd="0" presId="urn:microsoft.com/office/officeart/2005/8/layout/vList2"/>
    <dgm:cxn modelId="{D0032FCC-D92A-4D7C-A5C2-563DB47BA751}" type="presOf" srcId="{9BE28590-96BC-42E4-A124-F5C3ECC9C42F}" destId="{058C154C-85C5-4F95-B33D-7D6AD9C59602}" srcOrd="0" destOrd="0" presId="urn:microsoft.com/office/officeart/2005/8/layout/vList2"/>
    <dgm:cxn modelId="{6B9A62D6-0342-4F31-B5C1-80B36CD4F0A6}" type="presOf" srcId="{0445ED0F-6852-4D77-909C-C824F4469640}" destId="{0FEF7B72-0ACF-4FDB-B9DF-464E3835D99A}" srcOrd="0" destOrd="0" presId="urn:microsoft.com/office/officeart/2005/8/layout/vList2"/>
    <dgm:cxn modelId="{00ABEA54-1317-4D80-99FA-053CD9A692D4}" type="presParOf" srcId="{3050D110-8915-4753-ABC9-113C9955E325}" destId="{058C154C-85C5-4F95-B33D-7D6AD9C59602}" srcOrd="0" destOrd="0" presId="urn:microsoft.com/office/officeart/2005/8/layout/vList2"/>
    <dgm:cxn modelId="{7117B854-D71F-4446-BC83-5103BBCEFAE9}" type="presParOf" srcId="{3050D110-8915-4753-ABC9-113C9955E325}" destId="{13535D50-3CC5-475D-B86E-49CA508663AA}" srcOrd="1" destOrd="0" presId="urn:microsoft.com/office/officeart/2005/8/layout/vList2"/>
    <dgm:cxn modelId="{7AD570E9-CAF0-40B6-982C-7B3928F1CB0E}" type="presParOf" srcId="{3050D110-8915-4753-ABC9-113C9955E325}" destId="{0FEF7B72-0ACF-4FDB-B9DF-464E3835D99A}" srcOrd="2" destOrd="0" presId="urn:microsoft.com/office/officeart/2005/8/layout/vList2"/>
    <dgm:cxn modelId="{D54AF97A-68A8-4391-BCD6-F58F74C19F24}" type="presParOf" srcId="{3050D110-8915-4753-ABC9-113C9955E325}" destId="{F73FC4C2-B7F6-42B3-BAAE-06A26576C86B}" srcOrd="3" destOrd="0" presId="urn:microsoft.com/office/officeart/2005/8/layout/vList2"/>
    <dgm:cxn modelId="{79F982A0-1B52-4430-81B0-9310DB71C802}" type="presParOf" srcId="{3050D110-8915-4753-ABC9-113C9955E325}" destId="{4EF94689-7EF3-464F-8DBE-DD202850BC7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2BD1AC7-0B5C-46A4-9B22-C4CA97A65B49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F45986BC-36BF-495A-99B9-4FB96DEFEF83}">
      <dgm:prSet phldrT="[Texto]" custT="1"/>
      <dgm:spPr/>
      <dgm:t>
        <a:bodyPr/>
        <a:lstStyle/>
        <a:p>
          <a:r>
            <a:rPr lang="pt-BR" sz="2200" dirty="0">
              <a:latin typeface="Roboto"/>
            </a:rPr>
            <a:t>Tinham por base a família e a tribo. </a:t>
          </a:r>
        </a:p>
      </dgm:t>
    </dgm:pt>
    <dgm:pt modelId="{12F83D20-A7E8-4B0E-9A12-551DB6EDEC64}" type="parTrans" cxnId="{0D8115FA-B2A1-4285-8B4D-57760EBB2C0E}">
      <dgm:prSet/>
      <dgm:spPr/>
      <dgm:t>
        <a:bodyPr/>
        <a:lstStyle/>
        <a:p>
          <a:endParaRPr lang="pt-BR"/>
        </a:p>
      </dgm:t>
    </dgm:pt>
    <dgm:pt modelId="{0694DBC6-503A-4DC5-AB5E-B5B531310B96}" type="sibTrans" cxnId="{0D8115FA-B2A1-4285-8B4D-57760EBB2C0E}">
      <dgm:prSet/>
      <dgm:spPr/>
      <dgm:t>
        <a:bodyPr/>
        <a:lstStyle/>
        <a:p>
          <a:endParaRPr lang="pt-BR"/>
        </a:p>
      </dgm:t>
    </dgm:pt>
    <dgm:pt modelId="{DFC06DED-9C5E-483E-B6C0-0212B3424774}">
      <dgm:prSet phldrT="[Texto]" custT="1"/>
      <dgm:spPr/>
      <dgm:t>
        <a:bodyPr/>
        <a:lstStyle/>
        <a:p>
          <a:r>
            <a:rPr lang="pt-BR" sz="2200" dirty="0">
              <a:latin typeface="Roboto"/>
            </a:rPr>
            <a:t>Inexistência de Estado centralizado, como o dos romanos. </a:t>
          </a:r>
        </a:p>
      </dgm:t>
    </dgm:pt>
    <dgm:pt modelId="{897953CB-201A-43C1-9129-913490404A24}" type="parTrans" cxnId="{FC983EB8-38D1-4376-9824-F271D7D0211B}">
      <dgm:prSet/>
      <dgm:spPr/>
      <dgm:t>
        <a:bodyPr/>
        <a:lstStyle/>
        <a:p>
          <a:endParaRPr lang="pt-BR"/>
        </a:p>
      </dgm:t>
    </dgm:pt>
    <dgm:pt modelId="{1E96DFA9-E625-4EA3-B041-2E6E2B3DF660}" type="sibTrans" cxnId="{FC983EB8-38D1-4376-9824-F271D7D0211B}">
      <dgm:prSet/>
      <dgm:spPr/>
      <dgm:t>
        <a:bodyPr/>
        <a:lstStyle/>
        <a:p>
          <a:endParaRPr lang="pt-BR"/>
        </a:p>
      </dgm:t>
    </dgm:pt>
    <dgm:pt modelId="{0964B83A-9053-40B2-9EA5-F368B944C9BC}">
      <dgm:prSet phldrT="[Texto]" custT="1"/>
      <dgm:spPr/>
      <dgm:t>
        <a:bodyPr/>
        <a:lstStyle/>
        <a:p>
          <a:r>
            <a:rPr lang="pt-BR" sz="2200" dirty="0">
              <a:latin typeface="Roboto"/>
            </a:rPr>
            <a:t>A tribo era formada por 100 famílias germanas vivendo em uma região.</a:t>
          </a:r>
        </a:p>
      </dgm:t>
    </dgm:pt>
    <dgm:pt modelId="{7799012C-694F-4204-B4C5-3CB5B42EFCD5}" type="parTrans" cxnId="{76A8084F-5FFB-4F86-8339-45104CDB4138}">
      <dgm:prSet/>
      <dgm:spPr/>
      <dgm:t>
        <a:bodyPr/>
        <a:lstStyle/>
        <a:p>
          <a:endParaRPr lang="pt-BR"/>
        </a:p>
      </dgm:t>
    </dgm:pt>
    <dgm:pt modelId="{7D4CA290-8E9C-4ADA-87A9-FD1B3DE83879}" type="sibTrans" cxnId="{76A8084F-5FFB-4F86-8339-45104CDB4138}">
      <dgm:prSet/>
      <dgm:spPr/>
      <dgm:t>
        <a:bodyPr/>
        <a:lstStyle/>
        <a:p>
          <a:endParaRPr lang="pt-BR"/>
        </a:p>
      </dgm:t>
    </dgm:pt>
    <dgm:pt modelId="{B509A476-9631-4365-B5F4-C7ED884FBBDA}">
      <dgm:prSet phldrT="[Texto]" custT="1"/>
      <dgm:spPr/>
      <dgm:t>
        <a:bodyPr/>
        <a:lstStyle/>
        <a:p>
          <a:r>
            <a:rPr lang="pt-BR" sz="2200" dirty="0">
              <a:latin typeface="Roboto"/>
            </a:rPr>
            <a:t>Decisões eram tomadas pelos germanos livres em uma Assembleia. </a:t>
          </a:r>
        </a:p>
      </dgm:t>
    </dgm:pt>
    <dgm:pt modelId="{9B5D943D-1112-4A69-BFF9-3854D5B9922A}" type="parTrans" cxnId="{68B83C08-9DF3-4C26-B174-8AF04C168A67}">
      <dgm:prSet/>
      <dgm:spPr/>
      <dgm:t>
        <a:bodyPr/>
        <a:lstStyle/>
        <a:p>
          <a:endParaRPr lang="pt-BR"/>
        </a:p>
      </dgm:t>
    </dgm:pt>
    <dgm:pt modelId="{8A70CA67-FF3F-451C-8D78-37D75F26C07E}" type="sibTrans" cxnId="{68B83C08-9DF3-4C26-B174-8AF04C168A67}">
      <dgm:prSet/>
      <dgm:spPr/>
      <dgm:t>
        <a:bodyPr/>
        <a:lstStyle/>
        <a:p>
          <a:endParaRPr lang="pt-BR"/>
        </a:p>
      </dgm:t>
    </dgm:pt>
    <dgm:pt modelId="{9DBA6104-752F-465E-9ACC-577F7BC5AE4A}">
      <dgm:prSet phldrT="[Texto]" custT="1"/>
      <dgm:spPr/>
      <dgm:t>
        <a:bodyPr/>
        <a:lstStyle/>
        <a:p>
          <a:r>
            <a:rPr lang="pt-BR" sz="2200" dirty="0">
              <a:latin typeface="Roboto"/>
            </a:rPr>
            <a:t>Em casos de necessidade, podiam eleger um rei, que possuía funções militares. </a:t>
          </a:r>
        </a:p>
      </dgm:t>
    </dgm:pt>
    <dgm:pt modelId="{C8F40A5A-0062-4524-8C8B-902CBAC314B2}" type="parTrans" cxnId="{646D30C9-1BC7-4F51-9511-378E0FB8F0AF}">
      <dgm:prSet/>
      <dgm:spPr/>
      <dgm:t>
        <a:bodyPr/>
        <a:lstStyle/>
        <a:p>
          <a:endParaRPr lang="pt-BR"/>
        </a:p>
      </dgm:t>
    </dgm:pt>
    <dgm:pt modelId="{AF76FA36-D6CF-4947-B8E0-5562DDB022D7}" type="sibTrans" cxnId="{646D30C9-1BC7-4F51-9511-378E0FB8F0AF}">
      <dgm:prSet/>
      <dgm:spPr/>
      <dgm:t>
        <a:bodyPr/>
        <a:lstStyle/>
        <a:p>
          <a:endParaRPr lang="pt-BR"/>
        </a:p>
      </dgm:t>
    </dgm:pt>
    <dgm:pt modelId="{820FAAA7-9A62-4406-9EFA-C233AB111E2E}" type="pres">
      <dgm:prSet presAssocID="{E2BD1AC7-0B5C-46A4-9B22-C4CA97A65B49}" presName="diagram" presStyleCnt="0">
        <dgm:presLayoutVars>
          <dgm:dir/>
          <dgm:resizeHandles val="exact"/>
        </dgm:presLayoutVars>
      </dgm:prSet>
      <dgm:spPr/>
    </dgm:pt>
    <dgm:pt modelId="{73CF98E8-E32F-496F-91DA-497B015C39BA}" type="pres">
      <dgm:prSet presAssocID="{F45986BC-36BF-495A-99B9-4FB96DEFEF83}" presName="node" presStyleLbl="node1" presStyleIdx="0" presStyleCnt="5">
        <dgm:presLayoutVars>
          <dgm:bulletEnabled val="1"/>
        </dgm:presLayoutVars>
      </dgm:prSet>
      <dgm:spPr/>
    </dgm:pt>
    <dgm:pt modelId="{89D9FDAC-0FB3-44E6-B619-E1514F2A9E77}" type="pres">
      <dgm:prSet presAssocID="{0694DBC6-503A-4DC5-AB5E-B5B531310B96}" presName="sibTrans" presStyleCnt="0"/>
      <dgm:spPr/>
    </dgm:pt>
    <dgm:pt modelId="{3E0C1371-4269-46BF-BEAA-5FDCA5D8A971}" type="pres">
      <dgm:prSet presAssocID="{DFC06DED-9C5E-483E-B6C0-0212B3424774}" presName="node" presStyleLbl="node1" presStyleIdx="1" presStyleCnt="5">
        <dgm:presLayoutVars>
          <dgm:bulletEnabled val="1"/>
        </dgm:presLayoutVars>
      </dgm:prSet>
      <dgm:spPr/>
    </dgm:pt>
    <dgm:pt modelId="{4D23F0AC-0586-45EC-BC2E-9F7D6C082DDD}" type="pres">
      <dgm:prSet presAssocID="{1E96DFA9-E625-4EA3-B041-2E6E2B3DF660}" presName="sibTrans" presStyleCnt="0"/>
      <dgm:spPr/>
    </dgm:pt>
    <dgm:pt modelId="{F89CFCDF-0625-4A00-8425-603EA8C298D8}" type="pres">
      <dgm:prSet presAssocID="{0964B83A-9053-40B2-9EA5-F368B944C9BC}" presName="node" presStyleLbl="node1" presStyleIdx="2" presStyleCnt="5">
        <dgm:presLayoutVars>
          <dgm:bulletEnabled val="1"/>
        </dgm:presLayoutVars>
      </dgm:prSet>
      <dgm:spPr/>
    </dgm:pt>
    <dgm:pt modelId="{7148FC04-8601-48A7-8E9B-D1A4234EF318}" type="pres">
      <dgm:prSet presAssocID="{7D4CA290-8E9C-4ADA-87A9-FD1B3DE83879}" presName="sibTrans" presStyleCnt="0"/>
      <dgm:spPr/>
    </dgm:pt>
    <dgm:pt modelId="{1DC4B078-4520-4471-8136-66907C5A8560}" type="pres">
      <dgm:prSet presAssocID="{B509A476-9631-4365-B5F4-C7ED884FBBDA}" presName="node" presStyleLbl="node1" presStyleIdx="3" presStyleCnt="5">
        <dgm:presLayoutVars>
          <dgm:bulletEnabled val="1"/>
        </dgm:presLayoutVars>
      </dgm:prSet>
      <dgm:spPr/>
    </dgm:pt>
    <dgm:pt modelId="{AD15528E-095E-4AA4-A43C-9A8C5A2215E2}" type="pres">
      <dgm:prSet presAssocID="{8A70CA67-FF3F-451C-8D78-37D75F26C07E}" presName="sibTrans" presStyleCnt="0"/>
      <dgm:spPr/>
    </dgm:pt>
    <dgm:pt modelId="{628802BC-18C4-4544-8A23-530896045BDB}" type="pres">
      <dgm:prSet presAssocID="{9DBA6104-752F-465E-9ACC-577F7BC5AE4A}" presName="node" presStyleLbl="node1" presStyleIdx="4" presStyleCnt="5">
        <dgm:presLayoutVars>
          <dgm:bulletEnabled val="1"/>
        </dgm:presLayoutVars>
      </dgm:prSet>
      <dgm:spPr/>
    </dgm:pt>
  </dgm:ptLst>
  <dgm:cxnLst>
    <dgm:cxn modelId="{68B83C08-9DF3-4C26-B174-8AF04C168A67}" srcId="{E2BD1AC7-0B5C-46A4-9B22-C4CA97A65B49}" destId="{B509A476-9631-4365-B5F4-C7ED884FBBDA}" srcOrd="3" destOrd="0" parTransId="{9B5D943D-1112-4A69-BFF9-3854D5B9922A}" sibTransId="{8A70CA67-FF3F-451C-8D78-37D75F26C07E}"/>
    <dgm:cxn modelId="{4CCACB61-2C4F-4B56-B16B-C4A709AFF765}" type="presOf" srcId="{DFC06DED-9C5E-483E-B6C0-0212B3424774}" destId="{3E0C1371-4269-46BF-BEAA-5FDCA5D8A971}" srcOrd="0" destOrd="0" presId="urn:microsoft.com/office/officeart/2005/8/layout/default"/>
    <dgm:cxn modelId="{8B0C4546-4910-484F-A882-8BDA1F2CB114}" type="presOf" srcId="{0964B83A-9053-40B2-9EA5-F368B944C9BC}" destId="{F89CFCDF-0625-4A00-8425-603EA8C298D8}" srcOrd="0" destOrd="0" presId="urn:microsoft.com/office/officeart/2005/8/layout/default"/>
    <dgm:cxn modelId="{6C58C646-2CFF-4468-82E4-DAD7AC304C72}" type="presOf" srcId="{F45986BC-36BF-495A-99B9-4FB96DEFEF83}" destId="{73CF98E8-E32F-496F-91DA-497B015C39BA}" srcOrd="0" destOrd="0" presId="urn:microsoft.com/office/officeart/2005/8/layout/default"/>
    <dgm:cxn modelId="{A9D37349-993C-4A25-B815-8C404E781FE3}" type="presOf" srcId="{E2BD1AC7-0B5C-46A4-9B22-C4CA97A65B49}" destId="{820FAAA7-9A62-4406-9EFA-C233AB111E2E}" srcOrd="0" destOrd="0" presId="urn:microsoft.com/office/officeart/2005/8/layout/default"/>
    <dgm:cxn modelId="{76A8084F-5FFB-4F86-8339-45104CDB4138}" srcId="{E2BD1AC7-0B5C-46A4-9B22-C4CA97A65B49}" destId="{0964B83A-9053-40B2-9EA5-F368B944C9BC}" srcOrd="2" destOrd="0" parTransId="{7799012C-694F-4204-B4C5-3CB5B42EFCD5}" sibTransId="{7D4CA290-8E9C-4ADA-87A9-FD1B3DE83879}"/>
    <dgm:cxn modelId="{2A7ABBB7-FCE7-4788-95D0-073F317E2031}" type="presOf" srcId="{9DBA6104-752F-465E-9ACC-577F7BC5AE4A}" destId="{628802BC-18C4-4544-8A23-530896045BDB}" srcOrd="0" destOrd="0" presId="urn:microsoft.com/office/officeart/2005/8/layout/default"/>
    <dgm:cxn modelId="{FC983EB8-38D1-4376-9824-F271D7D0211B}" srcId="{E2BD1AC7-0B5C-46A4-9B22-C4CA97A65B49}" destId="{DFC06DED-9C5E-483E-B6C0-0212B3424774}" srcOrd="1" destOrd="0" parTransId="{897953CB-201A-43C1-9129-913490404A24}" sibTransId="{1E96DFA9-E625-4EA3-B041-2E6E2B3DF660}"/>
    <dgm:cxn modelId="{646D30C9-1BC7-4F51-9511-378E0FB8F0AF}" srcId="{E2BD1AC7-0B5C-46A4-9B22-C4CA97A65B49}" destId="{9DBA6104-752F-465E-9ACC-577F7BC5AE4A}" srcOrd="4" destOrd="0" parTransId="{C8F40A5A-0062-4524-8C8B-902CBAC314B2}" sibTransId="{AF76FA36-D6CF-4947-B8E0-5562DDB022D7}"/>
    <dgm:cxn modelId="{0D8115FA-B2A1-4285-8B4D-57760EBB2C0E}" srcId="{E2BD1AC7-0B5C-46A4-9B22-C4CA97A65B49}" destId="{F45986BC-36BF-495A-99B9-4FB96DEFEF83}" srcOrd="0" destOrd="0" parTransId="{12F83D20-A7E8-4B0E-9A12-551DB6EDEC64}" sibTransId="{0694DBC6-503A-4DC5-AB5E-B5B531310B96}"/>
    <dgm:cxn modelId="{8F8B51FC-1B27-4E98-9AEE-CA5A3403B2EE}" type="presOf" srcId="{B509A476-9631-4365-B5F4-C7ED884FBBDA}" destId="{1DC4B078-4520-4471-8136-66907C5A8560}" srcOrd="0" destOrd="0" presId="urn:microsoft.com/office/officeart/2005/8/layout/default"/>
    <dgm:cxn modelId="{6460A1B5-31FB-43EE-B86D-8DEF6294E17C}" type="presParOf" srcId="{820FAAA7-9A62-4406-9EFA-C233AB111E2E}" destId="{73CF98E8-E32F-496F-91DA-497B015C39BA}" srcOrd="0" destOrd="0" presId="urn:microsoft.com/office/officeart/2005/8/layout/default"/>
    <dgm:cxn modelId="{894D2CD9-BE96-4EC7-8CC3-7545FB21A316}" type="presParOf" srcId="{820FAAA7-9A62-4406-9EFA-C233AB111E2E}" destId="{89D9FDAC-0FB3-44E6-B619-E1514F2A9E77}" srcOrd="1" destOrd="0" presId="urn:microsoft.com/office/officeart/2005/8/layout/default"/>
    <dgm:cxn modelId="{35400E6E-1CDD-4FEF-BA44-349C422F244F}" type="presParOf" srcId="{820FAAA7-9A62-4406-9EFA-C233AB111E2E}" destId="{3E0C1371-4269-46BF-BEAA-5FDCA5D8A971}" srcOrd="2" destOrd="0" presId="urn:microsoft.com/office/officeart/2005/8/layout/default"/>
    <dgm:cxn modelId="{8549DE91-AD8A-425C-8283-9D476229E3CB}" type="presParOf" srcId="{820FAAA7-9A62-4406-9EFA-C233AB111E2E}" destId="{4D23F0AC-0586-45EC-BC2E-9F7D6C082DDD}" srcOrd="3" destOrd="0" presId="urn:microsoft.com/office/officeart/2005/8/layout/default"/>
    <dgm:cxn modelId="{0292F2D3-1D06-460D-BC2A-0A0988282D9D}" type="presParOf" srcId="{820FAAA7-9A62-4406-9EFA-C233AB111E2E}" destId="{F89CFCDF-0625-4A00-8425-603EA8C298D8}" srcOrd="4" destOrd="0" presId="urn:microsoft.com/office/officeart/2005/8/layout/default"/>
    <dgm:cxn modelId="{1AD89481-519A-4074-9504-47D7F749D431}" type="presParOf" srcId="{820FAAA7-9A62-4406-9EFA-C233AB111E2E}" destId="{7148FC04-8601-48A7-8E9B-D1A4234EF318}" srcOrd="5" destOrd="0" presId="urn:microsoft.com/office/officeart/2005/8/layout/default"/>
    <dgm:cxn modelId="{E7966712-9143-4A3A-A353-50FC9C36CF0A}" type="presParOf" srcId="{820FAAA7-9A62-4406-9EFA-C233AB111E2E}" destId="{1DC4B078-4520-4471-8136-66907C5A8560}" srcOrd="6" destOrd="0" presId="urn:microsoft.com/office/officeart/2005/8/layout/default"/>
    <dgm:cxn modelId="{A65A484D-7C42-43A1-A366-675C1E769490}" type="presParOf" srcId="{820FAAA7-9A62-4406-9EFA-C233AB111E2E}" destId="{AD15528E-095E-4AA4-A43C-9A8C5A2215E2}" srcOrd="7" destOrd="0" presId="urn:microsoft.com/office/officeart/2005/8/layout/default"/>
    <dgm:cxn modelId="{A46489B4-A140-4FC8-99CC-0E5159E0F3EB}" type="presParOf" srcId="{820FAAA7-9A62-4406-9EFA-C233AB111E2E}" destId="{628802BC-18C4-4544-8A23-530896045BD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CF997CE-A9BE-4138-8B40-B523006C0CF4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pt-BR"/>
        </a:p>
      </dgm:t>
    </dgm:pt>
    <dgm:pt modelId="{29ACFD6D-8603-4E75-8E88-F785458D9D30}">
      <dgm:prSet phldrT="[Texto]" custT="1"/>
      <dgm:spPr/>
      <dgm:t>
        <a:bodyPr/>
        <a:lstStyle/>
        <a:p>
          <a:r>
            <a:rPr lang="pt-BR" sz="2200" dirty="0">
              <a:latin typeface="Roboto"/>
            </a:rPr>
            <a:t>Primeiros contatos entre romanos e germanos ocorreram durante a República romana. </a:t>
          </a:r>
        </a:p>
      </dgm:t>
    </dgm:pt>
    <dgm:pt modelId="{070A62A9-A236-4478-97D2-19033D61AB1B}" type="parTrans" cxnId="{BAC4A996-5BC1-4BBA-AA67-00486AA65238}">
      <dgm:prSet/>
      <dgm:spPr/>
      <dgm:t>
        <a:bodyPr/>
        <a:lstStyle/>
        <a:p>
          <a:endParaRPr lang="pt-BR"/>
        </a:p>
      </dgm:t>
    </dgm:pt>
    <dgm:pt modelId="{3A9C49D3-E9EB-4815-BD40-0EADFCD2CB46}" type="sibTrans" cxnId="{BAC4A996-5BC1-4BBA-AA67-00486AA65238}">
      <dgm:prSet/>
      <dgm:spPr/>
      <dgm:t>
        <a:bodyPr/>
        <a:lstStyle/>
        <a:p>
          <a:endParaRPr lang="pt-BR"/>
        </a:p>
      </dgm:t>
    </dgm:pt>
    <dgm:pt modelId="{8F362B4A-E5F7-4F1B-AC0F-ADB1CC8CA977}">
      <dgm:prSet phldrT="[Texto]" custT="1"/>
      <dgm:spPr/>
      <dgm:t>
        <a:bodyPr/>
        <a:lstStyle/>
        <a:p>
          <a:r>
            <a:rPr lang="pt-BR" sz="2200" dirty="0">
              <a:latin typeface="Roboto"/>
            </a:rPr>
            <a:t>Ao expandir seu território, os romanos obrigavam os povos subjugados a pagar-lhes tributo. </a:t>
          </a:r>
        </a:p>
      </dgm:t>
    </dgm:pt>
    <dgm:pt modelId="{C51E9E76-4EA6-4BF4-84A9-388485FC0AD4}" type="parTrans" cxnId="{10A12B02-A825-4D99-9CBD-31A3468D3107}">
      <dgm:prSet/>
      <dgm:spPr/>
      <dgm:t>
        <a:bodyPr/>
        <a:lstStyle/>
        <a:p>
          <a:endParaRPr lang="pt-BR"/>
        </a:p>
      </dgm:t>
    </dgm:pt>
    <dgm:pt modelId="{E818BE92-04F9-44D4-94A5-1044B2969219}" type="sibTrans" cxnId="{10A12B02-A825-4D99-9CBD-31A3468D3107}">
      <dgm:prSet/>
      <dgm:spPr/>
      <dgm:t>
        <a:bodyPr/>
        <a:lstStyle/>
        <a:p>
          <a:endParaRPr lang="pt-BR"/>
        </a:p>
      </dgm:t>
    </dgm:pt>
    <dgm:pt modelId="{F7037EDD-8DCC-482A-BB47-2F4EC8DF6183}">
      <dgm:prSet phldrT="[Texto]" custT="1"/>
      <dgm:spPr/>
      <dgm:t>
        <a:bodyPr/>
        <a:lstStyle/>
        <a:p>
          <a:r>
            <a:rPr lang="pt-BR" sz="2200" dirty="0">
              <a:latin typeface="Roboto"/>
            </a:rPr>
            <a:t>Muitos germanos promoveram luta contra os romanos pela liberdade. Já os romanos construíam muralhas nas fronteiras.</a:t>
          </a:r>
        </a:p>
      </dgm:t>
    </dgm:pt>
    <dgm:pt modelId="{91C5222A-431E-4417-887B-19583216557E}" type="parTrans" cxnId="{2896C0ED-680E-41B6-B56A-263A776C9702}">
      <dgm:prSet/>
      <dgm:spPr/>
      <dgm:t>
        <a:bodyPr/>
        <a:lstStyle/>
        <a:p>
          <a:endParaRPr lang="pt-BR"/>
        </a:p>
      </dgm:t>
    </dgm:pt>
    <dgm:pt modelId="{11A789B8-DB44-445F-84B8-DFB4D9BC962A}" type="sibTrans" cxnId="{2896C0ED-680E-41B6-B56A-263A776C9702}">
      <dgm:prSet/>
      <dgm:spPr/>
      <dgm:t>
        <a:bodyPr/>
        <a:lstStyle/>
        <a:p>
          <a:endParaRPr lang="pt-BR"/>
        </a:p>
      </dgm:t>
    </dgm:pt>
    <dgm:pt modelId="{C27F6EE3-F24C-4827-9025-16CA80A62D6F}" type="pres">
      <dgm:prSet presAssocID="{DCF997CE-A9BE-4138-8B40-B523006C0CF4}" presName="linear" presStyleCnt="0">
        <dgm:presLayoutVars>
          <dgm:dir/>
          <dgm:animLvl val="lvl"/>
          <dgm:resizeHandles val="exact"/>
        </dgm:presLayoutVars>
      </dgm:prSet>
      <dgm:spPr/>
    </dgm:pt>
    <dgm:pt modelId="{27739BCE-CDDE-4B6B-B5E2-80A7BDF8148D}" type="pres">
      <dgm:prSet presAssocID="{29ACFD6D-8603-4E75-8E88-F785458D9D30}" presName="parentLin" presStyleCnt="0"/>
      <dgm:spPr/>
    </dgm:pt>
    <dgm:pt modelId="{0E6E8C71-2D58-4C68-BDEB-AFAD0A7B5E46}" type="pres">
      <dgm:prSet presAssocID="{29ACFD6D-8603-4E75-8E88-F785458D9D30}" presName="parentLeftMargin" presStyleLbl="node1" presStyleIdx="0" presStyleCnt="3"/>
      <dgm:spPr/>
    </dgm:pt>
    <dgm:pt modelId="{21BB9473-B783-4D6C-8602-3DC7EB11918A}" type="pres">
      <dgm:prSet presAssocID="{29ACFD6D-8603-4E75-8E88-F785458D9D30}" presName="parentText" presStyleLbl="node1" presStyleIdx="0" presStyleCnt="3" custScaleX="128711" custScaleY="115211">
        <dgm:presLayoutVars>
          <dgm:chMax val="0"/>
          <dgm:bulletEnabled val="1"/>
        </dgm:presLayoutVars>
      </dgm:prSet>
      <dgm:spPr/>
    </dgm:pt>
    <dgm:pt modelId="{F5985226-5CDF-46AF-AF91-FFBA1387FCD7}" type="pres">
      <dgm:prSet presAssocID="{29ACFD6D-8603-4E75-8E88-F785458D9D30}" presName="negativeSpace" presStyleCnt="0"/>
      <dgm:spPr/>
    </dgm:pt>
    <dgm:pt modelId="{DB375EF6-CA8A-4141-96DB-588F20194A2E}" type="pres">
      <dgm:prSet presAssocID="{29ACFD6D-8603-4E75-8E88-F785458D9D30}" presName="childText" presStyleLbl="conFgAcc1" presStyleIdx="0" presStyleCnt="3">
        <dgm:presLayoutVars>
          <dgm:bulletEnabled val="1"/>
        </dgm:presLayoutVars>
      </dgm:prSet>
      <dgm:spPr/>
    </dgm:pt>
    <dgm:pt modelId="{853EAABF-7A59-4E3D-8BC5-4E440BC1C3D3}" type="pres">
      <dgm:prSet presAssocID="{3A9C49D3-E9EB-4815-BD40-0EADFCD2CB46}" presName="spaceBetweenRectangles" presStyleCnt="0"/>
      <dgm:spPr/>
    </dgm:pt>
    <dgm:pt modelId="{92F37D8B-C622-4512-BA2C-700BFE33049F}" type="pres">
      <dgm:prSet presAssocID="{8F362B4A-E5F7-4F1B-AC0F-ADB1CC8CA977}" presName="parentLin" presStyleCnt="0"/>
      <dgm:spPr/>
    </dgm:pt>
    <dgm:pt modelId="{88842C8A-9AAE-4886-B474-C67E1C4D3F1E}" type="pres">
      <dgm:prSet presAssocID="{8F362B4A-E5F7-4F1B-AC0F-ADB1CC8CA977}" presName="parentLeftMargin" presStyleLbl="node1" presStyleIdx="0" presStyleCnt="3"/>
      <dgm:spPr/>
    </dgm:pt>
    <dgm:pt modelId="{EC61D596-30C8-43EA-9752-81F7B76A34AF}" type="pres">
      <dgm:prSet presAssocID="{8F362B4A-E5F7-4F1B-AC0F-ADB1CC8CA977}" presName="parentText" presStyleLbl="node1" presStyleIdx="1" presStyleCnt="3" custScaleX="128711" custScaleY="115211">
        <dgm:presLayoutVars>
          <dgm:chMax val="0"/>
          <dgm:bulletEnabled val="1"/>
        </dgm:presLayoutVars>
      </dgm:prSet>
      <dgm:spPr/>
    </dgm:pt>
    <dgm:pt modelId="{70D27AFB-D18E-48D8-A32B-0A84F4FBCD4B}" type="pres">
      <dgm:prSet presAssocID="{8F362B4A-E5F7-4F1B-AC0F-ADB1CC8CA977}" presName="negativeSpace" presStyleCnt="0"/>
      <dgm:spPr/>
    </dgm:pt>
    <dgm:pt modelId="{2F585953-D2EE-4707-B92E-CD58A9F22DC6}" type="pres">
      <dgm:prSet presAssocID="{8F362B4A-E5F7-4F1B-AC0F-ADB1CC8CA977}" presName="childText" presStyleLbl="conFgAcc1" presStyleIdx="1" presStyleCnt="3">
        <dgm:presLayoutVars>
          <dgm:bulletEnabled val="1"/>
        </dgm:presLayoutVars>
      </dgm:prSet>
      <dgm:spPr/>
    </dgm:pt>
    <dgm:pt modelId="{48BEA54A-EFC5-4707-9A52-B7F401D4E122}" type="pres">
      <dgm:prSet presAssocID="{E818BE92-04F9-44D4-94A5-1044B2969219}" presName="spaceBetweenRectangles" presStyleCnt="0"/>
      <dgm:spPr/>
    </dgm:pt>
    <dgm:pt modelId="{D7C1C74A-E3F7-4239-82AE-D9221FE99309}" type="pres">
      <dgm:prSet presAssocID="{F7037EDD-8DCC-482A-BB47-2F4EC8DF6183}" presName="parentLin" presStyleCnt="0"/>
      <dgm:spPr/>
    </dgm:pt>
    <dgm:pt modelId="{0C1145CE-97C2-4B4F-834F-8FF5D2630AED}" type="pres">
      <dgm:prSet presAssocID="{F7037EDD-8DCC-482A-BB47-2F4EC8DF6183}" presName="parentLeftMargin" presStyleLbl="node1" presStyleIdx="1" presStyleCnt="3"/>
      <dgm:spPr/>
    </dgm:pt>
    <dgm:pt modelId="{2EF4020F-1141-4580-AC17-F06C5EB02B5D}" type="pres">
      <dgm:prSet presAssocID="{F7037EDD-8DCC-482A-BB47-2F4EC8DF6183}" presName="parentText" presStyleLbl="node1" presStyleIdx="2" presStyleCnt="3" custScaleX="128711" custScaleY="115211">
        <dgm:presLayoutVars>
          <dgm:chMax val="0"/>
          <dgm:bulletEnabled val="1"/>
        </dgm:presLayoutVars>
      </dgm:prSet>
      <dgm:spPr/>
    </dgm:pt>
    <dgm:pt modelId="{A192AC36-BB0D-47DC-9A42-2858446CA207}" type="pres">
      <dgm:prSet presAssocID="{F7037EDD-8DCC-482A-BB47-2F4EC8DF6183}" presName="negativeSpace" presStyleCnt="0"/>
      <dgm:spPr/>
    </dgm:pt>
    <dgm:pt modelId="{2982CDA7-4883-45E9-93A1-A2FF14AB5461}" type="pres">
      <dgm:prSet presAssocID="{F7037EDD-8DCC-482A-BB47-2F4EC8DF6183}" presName="childText" presStyleLbl="conFgAcc1" presStyleIdx="2" presStyleCnt="3" custScaleY="115211">
        <dgm:presLayoutVars>
          <dgm:bulletEnabled val="1"/>
        </dgm:presLayoutVars>
      </dgm:prSet>
      <dgm:spPr/>
    </dgm:pt>
  </dgm:ptLst>
  <dgm:cxnLst>
    <dgm:cxn modelId="{10A12B02-A825-4D99-9CBD-31A3468D3107}" srcId="{DCF997CE-A9BE-4138-8B40-B523006C0CF4}" destId="{8F362B4A-E5F7-4F1B-AC0F-ADB1CC8CA977}" srcOrd="1" destOrd="0" parTransId="{C51E9E76-4EA6-4BF4-84A9-388485FC0AD4}" sibTransId="{E818BE92-04F9-44D4-94A5-1044B2969219}"/>
    <dgm:cxn modelId="{B4733B13-0533-4EF3-B839-76D489017FE2}" type="presOf" srcId="{F7037EDD-8DCC-482A-BB47-2F4EC8DF6183}" destId="{0C1145CE-97C2-4B4F-834F-8FF5D2630AED}" srcOrd="0" destOrd="0" presId="urn:microsoft.com/office/officeart/2005/8/layout/list1"/>
    <dgm:cxn modelId="{577E385B-807A-40A2-91A5-26309A299D43}" type="presOf" srcId="{8F362B4A-E5F7-4F1B-AC0F-ADB1CC8CA977}" destId="{EC61D596-30C8-43EA-9752-81F7B76A34AF}" srcOrd="1" destOrd="0" presId="urn:microsoft.com/office/officeart/2005/8/layout/list1"/>
    <dgm:cxn modelId="{6641984E-38EA-44F0-B6C7-168D633957EA}" type="presOf" srcId="{DCF997CE-A9BE-4138-8B40-B523006C0CF4}" destId="{C27F6EE3-F24C-4827-9025-16CA80A62D6F}" srcOrd="0" destOrd="0" presId="urn:microsoft.com/office/officeart/2005/8/layout/list1"/>
    <dgm:cxn modelId="{5DA45092-F0EE-4538-BF19-E38666F85B34}" type="presOf" srcId="{29ACFD6D-8603-4E75-8E88-F785458D9D30}" destId="{0E6E8C71-2D58-4C68-BDEB-AFAD0A7B5E46}" srcOrd="0" destOrd="0" presId="urn:microsoft.com/office/officeart/2005/8/layout/list1"/>
    <dgm:cxn modelId="{BAC4A996-5BC1-4BBA-AA67-00486AA65238}" srcId="{DCF997CE-A9BE-4138-8B40-B523006C0CF4}" destId="{29ACFD6D-8603-4E75-8E88-F785458D9D30}" srcOrd="0" destOrd="0" parTransId="{070A62A9-A236-4478-97D2-19033D61AB1B}" sibTransId="{3A9C49D3-E9EB-4815-BD40-0EADFCD2CB46}"/>
    <dgm:cxn modelId="{E994A99B-BA89-4010-93BA-1C3F43FF8731}" type="presOf" srcId="{29ACFD6D-8603-4E75-8E88-F785458D9D30}" destId="{21BB9473-B783-4D6C-8602-3DC7EB11918A}" srcOrd="1" destOrd="0" presId="urn:microsoft.com/office/officeart/2005/8/layout/list1"/>
    <dgm:cxn modelId="{0DE259DB-DC2B-451D-B096-9E9C998A5F0C}" type="presOf" srcId="{F7037EDD-8DCC-482A-BB47-2F4EC8DF6183}" destId="{2EF4020F-1141-4580-AC17-F06C5EB02B5D}" srcOrd="1" destOrd="0" presId="urn:microsoft.com/office/officeart/2005/8/layout/list1"/>
    <dgm:cxn modelId="{2896C0ED-680E-41B6-B56A-263A776C9702}" srcId="{DCF997CE-A9BE-4138-8B40-B523006C0CF4}" destId="{F7037EDD-8DCC-482A-BB47-2F4EC8DF6183}" srcOrd="2" destOrd="0" parTransId="{91C5222A-431E-4417-887B-19583216557E}" sibTransId="{11A789B8-DB44-445F-84B8-DFB4D9BC962A}"/>
    <dgm:cxn modelId="{F82DA4FA-9B16-444A-9D10-FFEC2B6FFBB6}" type="presOf" srcId="{8F362B4A-E5F7-4F1B-AC0F-ADB1CC8CA977}" destId="{88842C8A-9AAE-4886-B474-C67E1C4D3F1E}" srcOrd="0" destOrd="0" presId="urn:microsoft.com/office/officeart/2005/8/layout/list1"/>
    <dgm:cxn modelId="{93D7746F-FC3E-4B6A-B3C8-101F4667C457}" type="presParOf" srcId="{C27F6EE3-F24C-4827-9025-16CA80A62D6F}" destId="{27739BCE-CDDE-4B6B-B5E2-80A7BDF8148D}" srcOrd="0" destOrd="0" presId="urn:microsoft.com/office/officeart/2005/8/layout/list1"/>
    <dgm:cxn modelId="{DAD644F2-6386-48AF-872B-E412316CC03A}" type="presParOf" srcId="{27739BCE-CDDE-4B6B-B5E2-80A7BDF8148D}" destId="{0E6E8C71-2D58-4C68-BDEB-AFAD0A7B5E46}" srcOrd="0" destOrd="0" presId="urn:microsoft.com/office/officeart/2005/8/layout/list1"/>
    <dgm:cxn modelId="{C09A378D-763E-44F6-BA01-FACAF8838227}" type="presParOf" srcId="{27739BCE-CDDE-4B6B-B5E2-80A7BDF8148D}" destId="{21BB9473-B783-4D6C-8602-3DC7EB11918A}" srcOrd="1" destOrd="0" presId="urn:microsoft.com/office/officeart/2005/8/layout/list1"/>
    <dgm:cxn modelId="{61D36E80-0172-4DBB-9F00-8C626E147636}" type="presParOf" srcId="{C27F6EE3-F24C-4827-9025-16CA80A62D6F}" destId="{F5985226-5CDF-46AF-AF91-FFBA1387FCD7}" srcOrd="1" destOrd="0" presId="urn:microsoft.com/office/officeart/2005/8/layout/list1"/>
    <dgm:cxn modelId="{25F75ED0-14F9-44BB-9D59-6185A5AE6982}" type="presParOf" srcId="{C27F6EE3-F24C-4827-9025-16CA80A62D6F}" destId="{DB375EF6-CA8A-4141-96DB-588F20194A2E}" srcOrd="2" destOrd="0" presId="urn:microsoft.com/office/officeart/2005/8/layout/list1"/>
    <dgm:cxn modelId="{9243BEDE-BAAC-4D39-BD4A-AA18C791D91B}" type="presParOf" srcId="{C27F6EE3-F24C-4827-9025-16CA80A62D6F}" destId="{853EAABF-7A59-4E3D-8BC5-4E440BC1C3D3}" srcOrd="3" destOrd="0" presId="urn:microsoft.com/office/officeart/2005/8/layout/list1"/>
    <dgm:cxn modelId="{653FA145-5270-406A-9D48-0EA31A4DE9A9}" type="presParOf" srcId="{C27F6EE3-F24C-4827-9025-16CA80A62D6F}" destId="{92F37D8B-C622-4512-BA2C-700BFE33049F}" srcOrd="4" destOrd="0" presId="urn:microsoft.com/office/officeart/2005/8/layout/list1"/>
    <dgm:cxn modelId="{E0456A70-8625-4766-A705-FAB9FB2AD8A0}" type="presParOf" srcId="{92F37D8B-C622-4512-BA2C-700BFE33049F}" destId="{88842C8A-9AAE-4886-B474-C67E1C4D3F1E}" srcOrd="0" destOrd="0" presId="urn:microsoft.com/office/officeart/2005/8/layout/list1"/>
    <dgm:cxn modelId="{95819438-72EA-47A8-A6AA-61AB9C44C606}" type="presParOf" srcId="{92F37D8B-C622-4512-BA2C-700BFE33049F}" destId="{EC61D596-30C8-43EA-9752-81F7B76A34AF}" srcOrd="1" destOrd="0" presId="urn:microsoft.com/office/officeart/2005/8/layout/list1"/>
    <dgm:cxn modelId="{3A7519C1-06D2-45F3-B990-44B81E6CC55C}" type="presParOf" srcId="{C27F6EE3-F24C-4827-9025-16CA80A62D6F}" destId="{70D27AFB-D18E-48D8-A32B-0A84F4FBCD4B}" srcOrd="5" destOrd="0" presId="urn:microsoft.com/office/officeart/2005/8/layout/list1"/>
    <dgm:cxn modelId="{420FAA30-7B23-4B98-9321-9D8FB49E3BAF}" type="presParOf" srcId="{C27F6EE3-F24C-4827-9025-16CA80A62D6F}" destId="{2F585953-D2EE-4707-B92E-CD58A9F22DC6}" srcOrd="6" destOrd="0" presId="urn:microsoft.com/office/officeart/2005/8/layout/list1"/>
    <dgm:cxn modelId="{5704622E-12DC-40D8-9A3B-EE455DA6C8EC}" type="presParOf" srcId="{C27F6EE3-F24C-4827-9025-16CA80A62D6F}" destId="{48BEA54A-EFC5-4707-9A52-B7F401D4E122}" srcOrd="7" destOrd="0" presId="urn:microsoft.com/office/officeart/2005/8/layout/list1"/>
    <dgm:cxn modelId="{64A64F9C-667C-4785-90BA-85998581D1C1}" type="presParOf" srcId="{C27F6EE3-F24C-4827-9025-16CA80A62D6F}" destId="{D7C1C74A-E3F7-4239-82AE-D9221FE99309}" srcOrd="8" destOrd="0" presId="urn:microsoft.com/office/officeart/2005/8/layout/list1"/>
    <dgm:cxn modelId="{D0644A0A-5C76-418C-AF9B-7C997DFA7EC6}" type="presParOf" srcId="{D7C1C74A-E3F7-4239-82AE-D9221FE99309}" destId="{0C1145CE-97C2-4B4F-834F-8FF5D2630AED}" srcOrd="0" destOrd="0" presId="urn:microsoft.com/office/officeart/2005/8/layout/list1"/>
    <dgm:cxn modelId="{14BA0417-2DD1-4F78-87FD-8EDF29B0816B}" type="presParOf" srcId="{D7C1C74A-E3F7-4239-82AE-D9221FE99309}" destId="{2EF4020F-1141-4580-AC17-F06C5EB02B5D}" srcOrd="1" destOrd="0" presId="urn:microsoft.com/office/officeart/2005/8/layout/list1"/>
    <dgm:cxn modelId="{9EF1F998-567A-41DE-9965-F2E062A0EB3D}" type="presParOf" srcId="{C27F6EE3-F24C-4827-9025-16CA80A62D6F}" destId="{A192AC36-BB0D-47DC-9A42-2858446CA207}" srcOrd="9" destOrd="0" presId="urn:microsoft.com/office/officeart/2005/8/layout/list1"/>
    <dgm:cxn modelId="{B463E269-718B-4201-AF6D-ABE8C7704B5F}" type="presParOf" srcId="{C27F6EE3-F24C-4827-9025-16CA80A62D6F}" destId="{2982CDA7-4883-45E9-93A1-A2FF14AB546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655DBED-9F09-4C16-9033-0798F312D27D}" type="doc">
      <dgm:prSet loTypeId="urn:microsoft.com/office/officeart/2005/8/layout/arrow5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96908779-58D9-444D-97BA-1B0071676C3A}">
      <dgm:prSet phldrT="[Texto]" custT="1"/>
      <dgm:spPr/>
      <dgm:t>
        <a:bodyPr/>
        <a:lstStyle/>
        <a:p>
          <a:r>
            <a:rPr lang="pt-BR" sz="1900" dirty="0">
              <a:latin typeface="Roboto"/>
            </a:rPr>
            <a:t>Práticas comerciais entre romanos e germanos. </a:t>
          </a:r>
        </a:p>
      </dgm:t>
    </dgm:pt>
    <dgm:pt modelId="{1D7FAB15-2EC8-4A8C-8F30-7904D9313D8F}" type="parTrans" cxnId="{F9AC87AB-6AA7-471B-8FF6-D2BF9DA3F0D6}">
      <dgm:prSet/>
      <dgm:spPr/>
      <dgm:t>
        <a:bodyPr/>
        <a:lstStyle/>
        <a:p>
          <a:endParaRPr lang="pt-BR"/>
        </a:p>
      </dgm:t>
    </dgm:pt>
    <dgm:pt modelId="{231F5E8B-32EA-44DC-9618-8322FDD435EC}" type="sibTrans" cxnId="{F9AC87AB-6AA7-471B-8FF6-D2BF9DA3F0D6}">
      <dgm:prSet/>
      <dgm:spPr/>
      <dgm:t>
        <a:bodyPr/>
        <a:lstStyle/>
        <a:p>
          <a:endParaRPr lang="pt-BR"/>
        </a:p>
      </dgm:t>
    </dgm:pt>
    <dgm:pt modelId="{E997CD6A-8B1A-46A6-A75A-C690369B8CD1}">
      <dgm:prSet phldrT="[Texto]" custT="1"/>
      <dgm:spPr/>
      <dgm:t>
        <a:bodyPr/>
        <a:lstStyle/>
        <a:p>
          <a:r>
            <a:rPr lang="pt-BR" sz="1900" dirty="0">
              <a:latin typeface="Roboto"/>
            </a:rPr>
            <a:t>Acordos permitiam aos germanos se estabelecerem em territórios romanos. </a:t>
          </a:r>
        </a:p>
      </dgm:t>
    </dgm:pt>
    <dgm:pt modelId="{3DFA19BE-52BC-4F64-B689-E57E81077EF0}" type="parTrans" cxnId="{64C95932-BF49-4326-8C2A-56A84EB71BB7}">
      <dgm:prSet/>
      <dgm:spPr/>
      <dgm:t>
        <a:bodyPr/>
        <a:lstStyle/>
        <a:p>
          <a:endParaRPr lang="pt-BR"/>
        </a:p>
      </dgm:t>
    </dgm:pt>
    <dgm:pt modelId="{8874692D-C489-4151-BAF5-BE08F76DC549}" type="sibTrans" cxnId="{64C95932-BF49-4326-8C2A-56A84EB71BB7}">
      <dgm:prSet/>
      <dgm:spPr/>
      <dgm:t>
        <a:bodyPr/>
        <a:lstStyle/>
        <a:p>
          <a:endParaRPr lang="pt-BR"/>
        </a:p>
      </dgm:t>
    </dgm:pt>
    <dgm:pt modelId="{D9177240-AFDC-49C5-8D21-6B880241713F}" type="pres">
      <dgm:prSet presAssocID="{2655DBED-9F09-4C16-9033-0798F312D27D}" presName="diagram" presStyleCnt="0">
        <dgm:presLayoutVars>
          <dgm:dir/>
          <dgm:resizeHandles val="exact"/>
        </dgm:presLayoutVars>
      </dgm:prSet>
      <dgm:spPr/>
    </dgm:pt>
    <dgm:pt modelId="{74688041-8BC9-41C3-A16E-0BC1CF363F5D}" type="pres">
      <dgm:prSet presAssocID="{96908779-58D9-444D-97BA-1B0071676C3A}" presName="arrow" presStyleLbl="node1" presStyleIdx="0" presStyleCnt="2" custScaleX="120157" custScaleY="100254" custRadScaleRad="133910" custRadScaleInc="762">
        <dgm:presLayoutVars>
          <dgm:bulletEnabled val="1"/>
        </dgm:presLayoutVars>
      </dgm:prSet>
      <dgm:spPr/>
    </dgm:pt>
    <dgm:pt modelId="{76B3CBFA-C0B9-43C6-B7CD-71D21B1C172D}" type="pres">
      <dgm:prSet presAssocID="{E997CD6A-8B1A-46A6-A75A-C690369B8CD1}" presName="arrow" presStyleLbl="node1" presStyleIdx="1" presStyleCnt="2" custScaleX="124518" custScaleY="100254">
        <dgm:presLayoutVars>
          <dgm:bulletEnabled val="1"/>
        </dgm:presLayoutVars>
      </dgm:prSet>
      <dgm:spPr/>
    </dgm:pt>
  </dgm:ptLst>
  <dgm:cxnLst>
    <dgm:cxn modelId="{25AC1325-E84F-4F9C-9022-D81B49F0273F}" type="presOf" srcId="{96908779-58D9-444D-97BA-1B0071676C3A}" destId="{74688041-8BC9-41C3-A16E-0BC1CF363F5D}" srcOrd="0" destOrd="0" presId="urn:microsoft.com/office/officeart/2005/8/layout/arrow5"/>
    <dgm:cxn modelId="{64C95932-BF49-4326-8C2A-56A84EB71BB7}" srcId="{2655DBED-9F09-4C16-9033-0798F312D27D}" destId="{E997CD6A-8B1A-46A6-A75A-C690369B8CD1}" srcOrd="1" destOrd="0" parTransId="{3DFA19BE-52BC-4F64-B689-E57E81077EF0}" sibTransId="{8874692D-C489-4151-BAF5-BE08F76DC549}"/>
    <dgm:cxn modelId="{F9AC87AB-6AA7-471B-8FF6-D2BF9DA3F0D6}" srcId="{2655DBED-9F09-4C16-9033-0798F312D27D}" destId="{96908779-58D9-444D-97BA-1B0071676C3A}" srcOrd="0" destOrd="0" parTransId="{1D7FAB15-2EC8-4A8C-8F30-7904D9313D8F}" sibTransId="{231F5E8B-32EA-44DC-9618-8322FDD435EC}"/>
    <dgm:cxn modelId="{5B8E52D3-B15E-4EEA-887E-81E3C31554E5}" type="presOf" srcId="{2655DBED-9F09-4C16-9033-0798F312D27D}" destId="{D9177240-AFDC-49C5-8D21-6B880241713F}" srcOrd="0" destOrd="0" presId="urn:microsoft.com/office/officeart/2005/8/layout/arrow5"/>
    <dgm:cxn modelId="{141C11F5-396E-4EA4-AE5E-49B2F95CEC39}" type="presOf" srcId="{E997CD6A-8B1A-46A6-A75A-C690369B8CD1}" destId="{76B3CBFA-C0B9-43C6-B7CD-71D21B1C172D}" srcOrd="0" destOrd="0" presId="urn:microsoft.com/office/officeart/2005/8/layout/arrow5"/>
    <dgm:cxn modelId="{6D4ACC44-6EC8-4141-B3D3-C347F3FE64A7}" type="presParOf" srcId="{D9177240-AFDC-49C5-8D21-6B880241713F}" destId="{74688041-8BC9-41C3-A16E-0BC1CF363F5D}" srcOrd="0" destOrd="0" presId="urn:microsoft.com/office/officeart/2005/8/layout/arrow5"/>
    <dgm:cxn modelId="{249652DA-0C49-4518-8489-2E22B6E9A49B}" type="presParOf" srcId="{D9177240-AFDC-49C5-8D21-6B880241713F}" destId="{76B3CBFA-C0B9-43C6-B7CD-71D21B1C172D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3594222-A64F-485A-A433-B39D5936A22E}" type="doc">
      <dgm:prSet loTypeId="urn:microsoft.com/office/officeart/2005/8/layout/process4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3399A686-3757-4BDC-BF74-67583983C671}">
      <dgm:prSet/>
      <dgm:spPr/>
      <dgm:t>
        <a:bodyPr/>
        <a:lstStyle/>
        <a:p>
          <a:r>
            <a:rPr lang="pt-BR"/>
            <a:t>Entre os séculos III e IV, o Império Romano passou por frequentes períodos de crise por diversos motivos: carga de impostos elevada, corrupção dos governantes, disputa pelo poder entre políticos e generais, falta de alimentos etc.</a:t>
          </a:r>
          <a:endParaRPr lang="en-US"/>
        </a:p>
      </dgm:t>
    </dgm:pt>
    <dgm:pt modelId="{1D7337BD-B6C7-4E35-905C-E2E5A9507EF4}" type="parTrans" cxnId="{BEAEE23A-27E6-4FCE-AF17-778F06811E5B}">
      <dgm:prSet/>
      <dgm:spPr/>
      <dgm:t>
        <a:bodyPr/>
        <a:lstStyle/>
        <a:p>
          <a:endParaRPr lang="en-US"/>
        </a:p>
      </dgm:t>
    </dgm:pt>
    <dgm:pt modelId="{0758668B-2E91-4E35-99BC-248E0C2E8535}" type="sibTrans" cxnId="{BEAEE23A-27E6-4FCE-AF17-778F06811E5B}">
      <dgm:prSet/>
      <dgm:spPr/>
      <dgm:t>
        <a:bodyPr/>
        <a:lstStyle/>
        <a:p>
          <a:endParaRPr lang="en-US"/>
        </a:p>
      </dgm:t>
    </dgm:pt>
    <dgm:pt modelId="{22F9A57C-C0FA-410F-ACBA-8CD3D30C3E5F}">
      <dgm:prSet/>
      <dgm:spPr/>
      <dgm:t>
        <a:bodyPr/>
        <a:lstStyle/>
        <a:p>
          <a:r>
            <a:rPr lang="pt-BR"/>
            <a:t>Para enfrentar essas crises (especialmente as migrações de povos germanos), em 395, o imperador Teodósio dividiu o império em duas partes, criando o Império Romano do Oriente, com sede em Constantinopla, e o Império Romano do Ocidente.</a:t>
          </a:r>
          <a:endParaRPr lang="en-US"/>
        </a:p>
      </dgm:t>
    </dgm:pt>
    <dgm:pt modelId="{476F0F8F-11C9-4040-89BD-4E85CEFF7353}" type="parTrans" cxnId="{8632461C-22A9-4C8F-8623-9A31B6ADB5D0}">
      <dgm:prSet/>
      <dgm:spPr/>
      <dgm:t>
        <a:bodyPr/>
        <a:lstStyle/>
        <a:p>
          <a:endParaRPr lang="en-US"/>
        </a:p>
      </dgm:t>
    </dgm:pt>
    <dgm:pt modelId="{179413E4-EFD6-4130-8753-BF7930CD028B}" type="sibTrans" cxnId="{8632461C-22A9-4C8F-8623-9A31B6ADB5D0}">
      <dgm:prSet/>
      <dgm:spPr/>
      <dgm:t>
        <a:bodyPr/>
        <a:lstStyle/>
        <a:p>
          <a:endParaRPr lang="en-US"/>
        </a:p>
      </dgm:t>
    </dgm:pt>
    <dgm:pt modelId="{EE13CC84-F4CE-448E-B962-17AB7237F6C3}">
      <dgm:prSet/>
      <dgm:spPr/>
      <dgm:t>
        <a:bodyPr/>
        <a:lstStyle/>
        <a:p>
          <a:r>
            <a:rPr lang="pt-BR"/>
            <a:t>A derrocada final ocorreu em 476, quando o último imperador romano do Ocidente, Rômulo Augusto, foi destronado por Odoacro, rei dos hérulos (germanos do sul da Escandinávia).</a:t>
          </a:r>
          <a:endParaRPr lang="en-US"/>
        </a:p>
      </dgm:t>
    </dgm:pt>
    <dgm:pt modelId="{07D73358-8A06-409F-BEF4-085AA70DCB88}" type="parTrans" cxnId="{71E42577-41C1-4163-8A36-DC2D51DFD1C4}">
      <dgm:prSet/>
      <dgm:spPr/>
      <dgm:t>
        <a:bodyPr/>
        <a:lstStyle/>
        <a:p>
          <a:endParaRPr lang="en-US"/>
        </a:p>
      </dgm:t>
    </dgm:pt>
    <dgm:pt modelId="{15F37E06-B12C-4C1D-B9F2-3FEF76AE6853}" type="sibTrans" cxnId="{71E42577-41C1-4163-8A36-DC2D51DFD1C4}">
      <dgm:prSet/>
      <dgm:spPr/>
      <dgm:t>
        <a:bodyPr/>
        <a:lstStyle/>
        <a:p>
          <a:endParaRPr lang="en-US"/>
        </a:p>
      </dgm:t>
    </dgm:pt>
    <dgm:pt modelId="{5DB140FF-4341-427D-A9B2-6DF3E72B06B3}" type="pres">
      <dgm:prSet presAssocID="{13594222-A64F-485A-A433-B39D5936A22E}" presName="Name0" presStyleCnt="0">
        <dgm:presLayoutVars>
          <dgm:dir/>
          <dgm:animLvl val="lvl"/>
          <dgm:resizeHandles val="exact"/>
        </dgm:presLayoutVars>
      </dgm:prSet>
      <dgm:spPr/>
    </dgm:pt>
    <dgm:pt modelId="{E2DE0A21-43CF-48FD-A2BD-4415A8F86320}" type="pres">
      <dgm:prSet presAssocID="{EE13CC84-F4CE-448E-B962-17AB7237F6C3}" presName="boxAndChildren" presStyleCnt="0"/>
      <dgm:spPr/>
    </dgm:pt>
    <dgm:pt modelId="{546DD316-7948-46F8-A870-5BEDA1B9C3F3}" type="pres">
      <dgm:prSet presAssocID="{EE13CC84-F4CE-448E-B962-17AB7237F6C3}" presName="parentTextBox" presStyleLbl="node1" presStyleIdx="0" presStyleCnt="3"/>
      <dgm:spPr/>
    </dgm:pt>
    <dgm:pt modelId="{F2D5A949-8C70-4A53-BE6C-80F18BE0AA0B}" type="pres">
      <dgm:prSet presAssocID="{179413E4-EFD6-4130-8753-BF7930CD028B}" presName="sp" presStyleCnt="0"/>
      <dgm:spPr/>
    </dgm:pt>
    <dgm:pt modelId="{0C885A68-B8E8-4DB0-A922-E26C214FAFAC}" type="pres">
      <dgm:prSet presAssocID="{22F9A57C-C0FA-410F-ACBA-8CD3D30C3E5F}" presName="arrowAndChildren" presStyleCnt="0"/>
      <dgm:spPr/>
    </dgm:pt>
    <dgm:pt modelId="{73FE441F-D7FD-4966-ADE8-9ED419109BC5}" type="pres">
      <dgm:prSet presAssocID="{22F9A57C-C0FA-410F-ACBA-8CD3D30C3E5F}" presName="parentTextArrow" presStyleLbl="node1" presStyleIdx="1" presStyleCnt="3"/>
      <dgm:spPr/>
    </dgm:pt>
    <dgm:pt modelId="{F4B8262B-4F21-4342-98AD-CE01367A6110}" type="pres">
      <dgm:prSet presAssocID="{0758668B-2E91-4E35-99BC-248E0C2E8535}" presName="sp" presStyleCnt="0"/>
      <dgm:spPr/>
    </dgm:pt>
    <dgm:pt modelId="{AABBB1C3-D991-4084-9DE5-3FE0B0CD45DC}" type="pres">
      <dgm:prSet presAssocID="{3399A686-3757-4BDC-BF74-67583983C671}" presName="arrowAndChildren" presStyleCnt="0"/>
      <dgm:spPr/>
    </dgm:pt>
    <dgm:pt modelId="{890A7565-540E-4A48-93EE-ECB54D175026}" type="pres">
      <dgm:prSet presAssocID="{3399A686-3757-4BDC-BF74-67583983C671}" presName="parentTextArrow" presStyleLbl="node1" presStyleIdx="2" presStyleCnt="3"/>
      <dgm:spPr/>
    </dgm:pt>
  </dgm:ptLst>
  <dgm:cxnLst>
    <dgm:cxn modelId="{ED1B3505-9BAE-4FBF-AFB2-0593E5A50A3D}" type="presOf" srcId="{22F9A57C-C0FA-410F-ACBA-8CD3D30C3E5F}" destId="{73FE441F-D7FD-4966-ADE8-9ED419109BC5}" srcOrd="0" destOrd="0" presId="urn:microsoft.com/office/officeart/2005/8/layout/process4"/>
    <dgm:cxn modelId="{8632461C-22A9-4C8F-8623-9A31B6ADB5D0}" srcId="{13594222-A64F-485A-A433-B39D5936A22E}" destId="{22F9A57C-C0FA-410F-ACBA-8CD3D30C3E5F}" srcOrd="1" destOrd="0" parTransId="{476F0F8F-11C9-4040-89BD-4E85CEFF7353}" sibTransId="{179413E4-EFD6-4130-8753-BF7930CD028B}"/>
    <dgm:cxn modelId="{028BB434-BE78-4928-BA19-0D98965C2E09}" type="presOf" srcId="{3399A686-3757-4BDC-BF74-67583983C671}" destId="{890A7565-540E-4A48-93EE-ECB54D175026}" srcOrd="0" destOrd="0" presId="urn:microsoft.com/office/officeart/2005/8/layout/process4"/>
    <dgm:cxn modelId="{BEAEE23A-27E6-4FCE-AF17-778F06811E5B}" srcId="{13594222-A64F-485A-A433-B39D5936A22E}" destId="{3399A686-3757-4BDC-BF74-67583983C671}" srcOrd="0" destOrd="0" parTransId="{1D7337BD-B6C7-4E35-905C-E2E5A9507EF4}" sibTransId="{0758668B-2E91-4E35-99BC-248E0C2E8535}"/>
    <dgm:cxn modelId="{A03D973F-47E6-44BF-9324-23A23F112C58}" type="presOf" srcId="{EE13CC84-F4CE-448E-B962-17AB7237F6C3}" destId="{546DD316-7948-46F8-A870-5BEDA1B9C3F3}" srcOrd="0" destOrd="0" presId="urn:microsoft.com/office/officeart/2005/8/layout/process4"/>
    <dgm:cxn modelId="{41A2024D-1722-4BC1-9D81-6BD419B4966E}" type="presOf" srcId="{13594222-A64F-485A-A433-B39D5936A22E}" destId="{5DB140FF-4341-427D-A9B2-6DF3E72B06B3}" srcOrd="0" destOrd="0" presId="urn:microsoft.com/office/officeart/2005/8/layout/process4"/>
    <dgm:cxn modelId="{71E42577-41C1-4163-8A36-DC2D51DFD1C4}" srcId="{13594222-A64F-485A-A433-B39D5936A22E}" destId="{EE13CC84-F4CE-448E-B962-17AB7237F6C3}" srcOrd="2" destOrd="0" parTransId="{07D73358-8A06-409F-BEF4-085AA70DCB88}" sibTransId="{15F37E06-B12C-4C1D-B9F2-3FEF76AE6853}"/>
    <dgm:cxn modelId="{7E4E81C1-6F74-4633-B4C6-A5490653D458}" type="presParOf" srcId="{5DB140FF-4341-427D-A9B2-6DF3E72B06B3}" destId="{E2DE0A21-43CF-48FD-A2BD-4415A8F86320}" srcOrd="0" destOrd="0" presId="urn:microsoft.com/office/officeart/2005/8/layout/process4"/>
    <dgm:cxn modelId="{AF61682C-CC14-4BC0-8283-BDD3F469D582}" type="presParOf" srcId="{E2DE0A21-43CF-48FD-A2BD-4415A8F86320}" destId="{546DD316-7948-46F8-A870-5BEDA1B9C3F3}" srcOrd="0" destOrd="0" presId="urn:microsoft.com/office/officeart/2005/8/layout/process4"/>
    <dgm:cxn modelId="{849306C9-96A7-408B-BBCF-44E8981E4282}" type="presParOf" srcId="{5DB140FF-4341-427D-A9B2-6DF3E72B06B3}" destId="{F2D5A949-8C70-4A53-BE6C-80F18BE0AA0B}" srcOrd="1" destOrd="0" presId="urn:microsoft.com/office/officeart/2005/8/layout/process4"/>
    <dgm:cxn modelId="{E44D03F3-22DE-47E1-A384-D9176411AFCB}" type="presParOf" srcId="{5DB140FF-4341-427D-A9B2-6DF3E72B06B3}" destId="{0C885A68-B8E8-4DB0-A922-E26C214FAFAC}" srcOrd="2" destOrd="0" presId="urn:microsoft.com/office/officeart/2005/8/layout/process4"/>
    <dgm:cxn modelId="{D181157E-242D-4CB7-8D7C-DA59C23AF6BD}" type="presParOf" srcId="{0C885A68-B8E8-4DB0-A922-E26C214FAFAC}" destId="{73FE441F-D7FD-4966-ADE8-9ED419109BC5}" srcOrd="0" destOrd="0" presId="urn:microsoft.com/office/officeart/2005/8/layout/process4"/>
    <dgm:cxn modelId="{567FA768-8522-4322-9B68-0F3E2C77065A}" type="presParOf" srcId="{5DB140FF-4341-427D-A9B2-6DF3E72B06B3}" destId="{F4B8262B-4F21-4342-98AD-CE01367A6110}" srcOrd="3" destOrd="0" presId="urn:microsoft.com/office/officeart/2005/8/layout/process4"/>
    <dgm:cxn modelId="{794D4C30-6A16-4A69-B54E-706B5A341877}" type="presParOf" srcId="{5DB140FF-4341-427D-A9B2-6DF3E72B06B3}" destId="{AABBB1C3-D991-4084-9DE5-3FE0B0CD45DC}" srcOrd="4" destOrd="0" presId="urn:microsoft.com/office/officeart/2005/8/layout/process4"/>
    <dgm:cxn modelId="{EA69A7D5-2633-4336-8B6D-3D43E8F217EE}" type="presParOf" srcId="{AABBB1C3-D991-4084-9DE5-3FE0B0CD45DC}" destId="{890A7565-540E-4A48-93EE-ECB54D175026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C1128F2-80DA-4D6D-AF73-BDBE63E6975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E72CD5FA-6A52-4261-B517-8655BE56821A}">
      <dgm:prSet phldrT="[Texto]"/>
      <dgm:spPr/>
      <dgm:t>
        <a:bodyPr/>
        <a:lstStyle/>
        <a:p>
          <a:r>
            <a:rPr lang="pt-BR" dirty="0">
              <a:latin typeface="Roboto" pitchFamily="2" charset="0"/>
              <a:ea typeface="Roboto" pitchFamily="2" charset="0"/>
            </a:rPr>
            <a:t>Com a queda do Império Romano do Ocidente, houve a instauração de pequenos reinos.</a:t>
          </a:r>
        </a:p>
      </dgm:t>
    </dgm:pt>
    <dgm:pt modelId="{0F9805DB-7F0A-4DD6-8DE9-54B5A7EC01C5}" type="parTrans" cxnId="{F9B498B9-3CDD-44D8-B451-5E3EC44DACAD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681EE8D5-ACFE-4107-9F7D-259C0F1CA4F5}" type="sibTrans" cxnId="{F9B498B9-3CDD-44D8-B451-5E3EC44DACAD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4CA845A7-CBB7-42E0-8E0C-1E88B35714F5}">
      <dgm:prSet phldrT="[Texto]"/>
      <dgm:spPr/>
      <dgm:t>
        <a:bodyPr/>
        <a:lstStyle/>
        <a:p>
          <a:r>
            <a:rPr lang="pt-BR">
              <a:latin typeface="Roboto" pitchFamily="2" charset="0"/>
              <a:ea typeface="Roboto" pitchFamily="2" charset="0"/>
            </a:rPr>
            <a:t>Apareceram organizações ligadas à justiça que não eram nem romanas e nem germanas.</a:t>
          </a:r>
        </a:p>
      </dgm:t>
    </dgm:pt>
    <dgm:pt modelId="{8E04408F-78BB-4F25-8471-E1A6CE916659}" type="parTrans" cxnId="{1FFAE9A2-6E46-47AC-9D8C-C5A9D69994F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013584B9-2102-4060-BDA3-1BAFA6FBE643}" type="sibTrans" cxnId="{1FFAE9A2-6E46-47AC-9D8C-C5A9D69994FC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2F68AC06-7A43-4A02-8233-992F0FB7DF7F}">
      <dgm:prSet phldrT="[Texto]"/>
      <dgm:spPr/>
      <dgm:t>
        <a:bodyPr/>
        <a:lstStyle/>
        <a:p>
          <a:r>
            <a:rPr lang="pt-BR">
              <a:latin typeface="Roboto" pitchFamily="2" charset="0"/>
              <a:ea typeface="Roboto" pitchFamily="2" charset="0"/>
            </a:rPr>
            <a:t>Nos novos reinos, a terra estava dividida em pequenos lotes.</a:t>
          </a:r>
        </a:p>
      </dgm:t>
    </dgm:pt>
    <dgm:pt modelId="{56E7D03B-072B-4935-AC4D-0DC826A51450}" type="parTrans" cxnId="{5A695E0A-CBC7-44FD-82C8-89563C75090E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E9F03A0D-FEFE-4846-BDE5-B208299FE296}" type="sibTrans" cxnId="{5A695E0A-CBC7-44FD-82C8-89563C75090E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19D9186B-825C-4776-ADE3-F467E2A287CB}">
      <dgm:prSet/>
      <dgm:spPr/>
      <dgm:t>
        <a:bodyPr/>
        <a:lstStyle/>
        <a:p>
          <a:r>
            <a:rPr lang="pt-BR">
              <a:latin typeface="Roboto" pitchFamily="2" charset="0"/>
              <a:ea typeface="Roboto" pitchFamily="2" charset="0"/>
            </a:rPr>
            <a:t>Busca de refúgio no campo, com o ataque às cidades. </a:t>
          </a:r>
        </a:p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F1354E8A-3A97-4E3F-842E-F083745F7718}" type="parTrans" cxnId="{FB9C79DA-B8F6-4827-B9CF-26829ECF813A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3B382051-ACA3-4CB7-B58D-B9E1AA7A5B53}" type="sibTrans" cxnId="{FB9C79DA-B8F6-4827-B9CF-26829ECF813A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1FA1C39C-D0F7-41C8-AF5A-1AEF89334385}">
      <dgm:prSet/>
      <dgm:spPr/>
      <dgm:t>
        <a:bodyPr/>
        <a:lstStyle/>
        <a:p>
          <a:r>
            <a:rPr lang="pt-BR">
              <a:latin typeface="Roboto" pitchFamily="2" charset="0"/>
              <a:ea typeface="Roboto" pitchFamily="2" charset="0"/>
            </a:rPr>
            <a:t>Surgiram comunidades autossuficientes. </a:t>
          </a:r>
        </a:p>
      </dgm:t>
    </dgm:pt>
    <dgm:pt modelId="{7AC4F3C0-515A-4C68-A554-CB47A33AECF0}" type="parTrans" cxnId="{103C4E88-21CD-4987-855C-AF713BC84FD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6B77E380-9D63-42DD-9A0A-F6538D64005F}" type="sibTrans" cxnId="{103C4E88-21CD-4987-855C-AF713BC84FD2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4E1431DB-416E-42F6-A9DF-CA03FCB7F8A0}" type="pres">
      <dgm:prSet presAssocID="{AC1128F2-80DA-4D6D-AF73-BDBE63E69751}" presName="linear" presStyleCnt="0">
        <dgm:presLayoutVars>
          <dgm:animLvl val="lvl"/>
          <dgm:resizeHandles val="exact"/>
        </dgm:presLayoutVars>
      </dgm:prSet>
      <dgm:spPr/>
    </dgm:pt>
    <dgm:pt modelId="{7AF95F53-740A-4CFD-96E6-98C50D1A4B6E}" type="pres">
      <dgm:prSet presAssocID="{E72CD5FA-6A52-4261-B517-8655BE56821A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E651C23D-7FCF-43AD-882E-40825B3CDF69}" type="pres">
      <dgm:prSet presAssocID="{681EE8D5-ACFE-4107-9F7D-259C0F1CA4F5}" presName="spacer" presStyleCnt="0"/>
      <dgm:spPr/>
    </dgm:pt>
    <dgm:pt modelId="{A05D022D-0351-409A-B4A4-09E8CD865299}" type="pres">
      <dgm:prSet presAssocID="{4CA845A7-CBB7-42E0-8E0C-1E88B35714F5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3D397488-67C7-475C-AE6C-761229A4FCC7}" type="pres">
      <dgm:prSet presAssocID="{013584B9-2102-4060-BDA3-1BAFA6FBE643}" presName="spacer" presStyleCnt="0"/>
      <dgm:spPr/>
    </dgm:pt>
    <dgm:pt modelId="{F7A4111F-9307-4912-ABBE-29E9A9FFC02C}" type="pres">
      <dgm:prSet presAssocID="{19D9186B-825C-4776-ADE3-F467E2A287C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4B3651F8-7223-40FB-A720-2C2C4269AB37}" type="pres">
      <dgm:prSet presAssocID="{3B382051-ACA3-4CB7-B58D-B9E1AA7A5B53}" presName="spacer" presStyleCnt="0"/>
      <dgm:spPr/>
    </dgm:pt>
    <dgm:pt modelId="{A5E73DED-8ACC-4668-B5F8-E12435BCC301}" type="pres">
      <dgm:prSet presAssocID="{2F68AC06-7A43-4A02-8233-992F0FB7DF7F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E63315B9-DF91-4104-A22A-67FDE0D68D45}" type="pres">
      <dgm:prSet presAssocID="{E9F03A0D-FEFE-4846-BDE5-B208299FE296}" presName="spacer" presStyleCnt="0"/>
      <dgm:spPr/>
    </dgm:pt>
    <dgm:pt modelId="{5269AFDF-4BB5-4D76-8E35-6861019F378D}" type="pres">
      <dgm:prSet presAssocID="{1FA1C39C-D0F7-41C8-AF5A-1AEF89334385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5A695E0A-CBC7-44FD-82C8-89563C75090E}" srcId="{AC1128F2-80DA-4D6D-AF73-BDBE63E69751}" destId="{2F68AC06-7A43-4A02-8233-992F0FB7DF7F}" srcOrd="3" destOrd="0" parTransId="{56E7D03B-072B-4935-AC4D-0DC826A51450}" sibTransId="{E9F03A0D-FEFE-4846-BDE5-B208299FE296}"/>
    <dgm:cxn modelId="{35C3510C-6D20-4F2E-9F3A-11C8CB52119D}" type="presOf" srcId="{19D9186B-825C-4776-ADE3-F467E2A287CB}" destId="{F7A4111F-9307-4912-ABBE-29E9A9FFC02C}" srcOrd="0" destOrd="0" presId="urn:microsoft.com/office/officeart/2005/8/layout/vList2"/>
    <dgm:cxn modelId="{09126D26-BAAB-4929-AA7E-A507FAE54EB7}" type="presOf" srcId="{E72CD5FA-6A52-4261-B517-8655BE56821A}" destId="{7AF95F53-740A-4CFD-96E6-98C50D1A4B6E}" srcOrd="0" destOrd="0" presId="urn:microsoft.com/office/officeart/2005/8/layout/vList2"/>
    <dgm:cxn modelId="{8D08642F-C2DA-4CED-B7AB-0564CC9B4222}" type="presOf" srcId="{2F68AC06-7A43-4A02-8233-992F0FB7DF7F}" destId="{A5E73DED-8ACC-4668-B5F8-E12435BCC301}" srcOrd="0" destOrd="0" presId="urn:microsoft.com/office/officeart/2005/8/layout/vList2"/>
    <dgm:cxn modelId="{2A11463C-F824-4F64-8E85-B17BA2035EA3}" type="presOf" srcId="{1FA1C39C-D0F7-41C8-AF5A-1AEF89334385}" destId="{5269AFDF-4BB5-4D76-8E35-6861019F378D}" srcOrd="0" destOrd="0" presId="urn:microsoft.com/office/officeart/2005/8/layout/vList2"/>
    <dgm:cxn modelId="{6F55B370-1B7C-47C4-8D4C-E1832CA5F2B5}" type="presOf" srcId="{4CA845A7-CBB7-42E0-8E0C-1E88B35714F5}" destId="{A05D022D-0351-409A-B4A4-09E8CD865299}" srcOrd="0" destOrd="0" presId="urn:microsoft.com/office/officeart/2005/8/layout/vList2"/>
    <dgm:cxn modelId="{103C4E88-21CD-4987-855C-AF713BC84FD2}" srcId="{AC1128F2-80DA-4D6D-AF73-BDBE63E69751}" destId="{1FA1C39C-D0F7-41C8-AF5A-1AEF89334385}" srcOrd="4" destOrd="0" parTransId="{7AC4F3C0-515A-4C68-A554-CB47A33AECF0}" sibTransId="{6B77E380-9D63-42DD-9A0A-F6538D64005F}"/>
    <dgm:cxn modelId="{1FFAE9A2-6E46-47AC-9D8C-C5A9D69994FC}" srcId="{AC1128F2-80DA-4D6D-AF73-BDBE63E69751}" destId="{4CA845A7-CBB7-42E0-8E0C-1E88B35714F5}" srcOrd="1" destOrd="0" parTransId="{8E04408F-78BB-4F25-8471-E1A6CE916659}" sibTransId="{013584B9-2102-4060-BDA3-1BAFA6FBE643}"/>
    <dgm:cxn modelId="{F9B498B9-3CDD-44D8-B451-5E3EC44DACAD}" srcId="{AC1128F2-80DA-4D6D-AF73-BDBE63E69751}" destId="{E72CD5FA-6A52-4261-B517-8655BE56821A}" srcOrd="0" destOrd="0" parTransId="{0F9805DB-7F0A-4DD6-8DE9-54B5A7EC01C5}" sibTransId="{681EE8D5-ACFE-4107-9F7D-259C0F1CA4F5}"/>
    <dgm:cxn modelId="{E0753FBC-34E3-4F62-BD2A-7A40C0E47E24}" type="presOf" srcId="{AC1128F2-80DA-4D6D-AF73-BDBE63E69751}" destId="{4E1431DB-416E-42F6-A9DF-CA03FCB7F8A0}" srcOrd="0" destOrd="0" presId="urn:microsoft.com/office/officeart/2005/8/layout/vList2"/>
    <dgm:cxn modelId="{FB9C79DA-B8F6-4827-B9CF-26829ECF813A}" srcId="{AC1128F2-80DA-4D6D-AF73-BDBE63E69751}" destId="{19D9186B-825C-4776-ADE3-F467E2A287CB}" srcOrd="2" destOrd="0" parTransId="{F1354E8A-3A97-4E3F-842E-F083745F7718}" sibTransId="{3B382051-ACA3-4CB7-B58D-B9E1AA7A5B53}"/>
    <dgm:cxn modelId="{C721DCD0-DC30-4A48-ACCD-E97ACEE3D1D4}" type="presParOf" srcId="{4E1431DB-416E-42F6-A9DF-CA03FCB7F8A0}" destId="{7AF95F53-740A-4CFD-96E6-98C50D1A4B6E}" srcOrd="0" destOrd="0" presId="urn:microsoft.com/office/officeart/2005/8/layout/vList2"/>
    <dgm:cxn modelId="{798E18B6-8B09-41A6-9D48-83A252AA3ECE}" type="presParOf" srcId="{4E1431DB-416E-42F6-A9DF-CA03FCB7F8A0}" destId="{E651C23D-7FCF-43AD-882E-40825B3CDF69}" srcOrd="1" destOrd="0" presId="urn:microsoft.com/office/officeart/2005/8/layout/vList2"/>
    <dgm:cxn modelId="{14D8415B-DB04-4EBF-8B5A-9FD559C1B29D}" type="presParOf" srcId="{4E1431DB-416E-42F6-A9DF-CA03FCB7F8A0}" destId="{A05D022D-0351-409A-B4A4-09E8CD865299}" srcOrd="2" destOrd="0" presId="urn:microsoft.com/office/officeart/2005/8/layout/vList2"/>
    <dgm:cxn modelId="{22B34ABD-587A-4B63-8636-9601EFE7C892}" type="presParOf" srcId="{4E1431DB-416E-42F6-A9DF-CA03FCB7F8A0}" destId="{3D397488-67C7-475C-AE6C-761229A4FCC7}" srcOrd="3" destOrd="0" presId="urn:microsoft.com/office/officeart/2005/8/layout/vList2"/>
    <dgm:cxn modelId="{C844AFC5-116D-4BB0-981F-85C8472CBBF5}" type="presParOf" srcId="{4E1431DB-416E-42F6-A9DF-CA03FCB7F8A0}" destId="{F7A4111F-9307-4912-ABBE-29E9A9FFC02C}" srcOrd="4" destOrd="0" presId="urn:microsoft.com/office/officeart/2005/8/layout/vList2"/>
    <dgm:cxn modelId="{F4C7384C-69AC-4433-BE51-FF7989BA48FA}" type="presParOf" srcId="{4E1431DB-416E-42F6-A9DF-CA03FCB7F8A0}" destId="{4B3651F8-7223-40FB-A720-2C2C4269AB37}" srcOrd="5" destOrd="0" presId="urn:microsoft.com/office/officeart/2005/8/layout/vList2"/>
    <dgm:cxn modelId="{9D003C7A-288C-4FB1-BE85-88A9BB5854A5}" type="presParOf" srcId="{4E1431DB-416E-42F6-A9DF-CA03FCB7F8A0}" destId="{A5E73DED-8ACC-4668-B5F8-E12435BCC301}" srcOrd="6" destOrd="0" presId="urn:microsoft.com/office/officeart/2005/8/layout/vList2"/>
    <dgm:cxn modelId="{5E87FE11-D850-4D91-A002-C7A7F098DA7F}" type="presParOf" srcId="{4E1431DB-416E-42F6-A9DF-CA03FCB7F8A0}" destId="{E63315B9-DF91-4104-A22A-67FDE0D68D45}" srcOrd="7" destOrd="0" presId="urn:microsoft.com/office/officeart/2005/8/layout/vList2"/>
    <dgm:cxn modelId="{100F8BE9-F5A3-485C-8A33-DDFF9A0CCE88}" type="presParOf" srcId="{4E1431DB-416E-42F6-A9DF-CA03FCB7F8A0}" destId="{5269AFDF-4BB5-4D76-8E35-6861019F378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2872802-D02C-4C81-B871-E40A870B9510}" type="doc">
      <dgm:prSet loTypeId="urn:microsoft.com/office/officeart/2005/8/layout/b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8CEC25B1-4163-43A4-9D46-C71FA8337136}">
      <dgm:prSet phldrT="[Texto]"/>
      <dgm:spPr/>
      <dgm:t>
        <a:bodyPr/>
        <a:lstStyle/>
        <a:p>
          <a:r>
            <a:rPr lang="pt-BR">
              <a:latin typeface="Roboto" pitchFamily="2" charset="0"/>
              <a:ea typeface="Roboto" pitchFamily="2" charset="0"/>
            </a:rPr>
            <a:t>Os francos encontravam-se na Gália (França atual) desde o século III. </a:t>
          </a:r>
        </a:p>
      </dgm:t>
    </dgm:pt>
    <dgm:pt modelId="{A5B51F7B-88C7-4148-B9F2-F49AECA861E7}" type="parTrans" cxnId="{81F7C6DC-AFC6-4288-BA60-B4E0C39770A2}">
      <dgm:prSet/>
      <dgm:spPr/>
      <dgm:t>
        <a:bodyPr/>
        <a:lstStyle/>
        <a:p>
          <a:endParaRPr lang="pt-BR" sz="2100">
            <a:latin typeface="Roboto" pitchFamily="2" charset="0"/>
            <a:ea typeface="Roboto" pitchFamily="2" charset="0"/>
          </a:endParaRPr>
        </a:p>
      </dgm:t>
    </dgm:pt>
    <dgm:pt modelId="{E481AB1B-D31D-40CC-9A00-DCDC6AA8A544}" type="sibTrans" cxnId="{81F7C6DC-AFC6-4288-BA60-B4E0C39770A2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2196CAEC-ED47-4B69-9DA7-68B73ADFF238}">
      <dgm:prSet phldrT="[Texto]"/>
      <dgm:spPr/>
      <dgm:t>
        <a:bodyPr/>
        <a:lstStyle/>
        <a:p>
          <a:r>
            <a:rPr lang="pt-BR">
              <a:latin typeface="Roboto" pitchFamily="2" charset="0"/>
              <a:ea typeface="Roboto" pitchFamily="2" charset="0"/>
            </a:rPr>
            <a:t>Em 481, as tribos francas foram unificadas por Clóvis em um único reino. </a:t>
          </a:r>
        </a:p>
      </dgm:t>
    </dgm:pt>
    <dgm:pt modelId="{E75B72AF-43CF-4A16-A16A-1F9BB8B08082}" type="parTrans" cxnId="{7A287797-AD5D-4B63-9002-BEB703037CE7}">
      <dgm:prSet/>
      <dgm:spPr/>
      <dgm:t>
        <a:bodyPr/>
        <a:lstStyle/>
        <a:p>
          <a:endParaRPr lang="pt-BR" sz="2100">
            <a:latin typeface="Roboto" pitchFamily="2" charset="0"/>
            <a:ea typeface="Roboto" pitchFamily="2" charset="0"/>
          </a:endParaRPr>
        </a:p>
      </dgm:t>
    </dgm:pt>
    <dgm:pt modelId="{96FC52B9-162C-48F6-A937-D672C21163E8}" type="sibTrans" cxnId="{7A287797-AD5D-4B63-9002-BEB703037CE7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B9F35D07-01B2-4F17-AE9A-A0A41788FBEE}">
      <dgm:prSet phldrT="[Texto]"/>
      <dgm:spPr/>
      <dgm:t>
        <a:bodyPr/>
        <a:lstStyle/>
        <a:p>
          <a:r>
            <a:rPr lang="pt-BR">
              <a:latin typeface="Roboto" pitchFamily="2" charset="0"/>
              <a:ea typeface="Roboto" pitchFamily="2" charset="0"/>
            </a:rPr>
            <a:t>Clóvis converte-se ao cristianismo, o que favoreceu a expansão do Reino Franco na Europa.</a:t>
          </a:r>
        </a:p>
      </dgm:t>
    </dgm:pt>
    <dgm:pt modelId="{45060739-B941-425F-98A1-019C3B323449}" type="parTrans" cxnId="{92C8DD6A-1D5F-4F8B-82E4-4D39489988A3}">
      <dgm:prSet/>
      <dgm:spPr/>
      <dgm:t>
        <a:bodyPr/>
        <a:lstStyle/>
        <a:p>
          <a:endParaRPr lang="pt-BR" sz="2100">
            <a:latin typeface="Roboto" pitchFamily="2" charset="0"/>
            <a:ea typeface="Roboto" pitchFamily="2" charset="0"/>
          </a:endParaRPr>
        </a:p>
      </dgm:t>
    </dgm:pt>
    <dgm:pt modelId="{60B27267-45AD-4C37-9C95-884DDC0B5C2F}" type="sibTrans" cxnId="{92C8DD6A-1D5F-4F8B-82E4-4D39489988A3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83BE4EC0-A75C-4E13-8892-2A6F95B9214F}">
      <dgm:prSet phldrT="[Texto]"/>
      <dgm:spPr/>
      <dgm:t>
        <a:bodyPr/>
        <a:lstStyle/>
        <a:p>
          <a:r>
            <a:rPr lang="pt-BR">
              <a:latin typeface="Roboto" pitchFamily="2" charset="0"/>
              <a:ea typeface="Roboto" pitchFamily="2" charset="0"/>
            </a:rPr>
            <a:t>Após a morte de Clóvis, o Reino Franco passou por diversas crises. </a:t>
          </a:r>
        </a:p>
      </dgm:t>
    </dgm:pt>
    <dgm:pt modelId="{C241D7AE-C020-4C8A-B739-BD8EAE1BC58D}" type="parTrans" cxnId="{8A1F276C-F86A-444D-9E8D-B7D80167AC8B}">
      <dgm:prSet/>
      <dgm:spPr/>
      <dgm:t>
        <a:bodyPr/>
        <a:lstStyle/>
        <a:p>
          <a:endParaRPr lang="pt-BR" sz="2100">
            <a:latin typeface="Roboto" pitchFamily="2" charset="0"/>
            <a:ea typeface="Roboto" pitchFamily="2" charset="0"/>
          </a:endParaRPr>
        </a:p>
      </dgm:t>
    </dgm:pt>
    <dgm:pt modelId="{5ED62597-7DBD-4487-8EE8-44AC936828DE}" type="sibTrans" cxnId="{8A1F276C-F86A-444D-9E8D-B7D80167AC8B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2F3C549A-CA3C-4ACE-B170-844D154DA2DA}">
      <dgm:prSet phldrT="[Texto]"/>
      <dgm:spPr/>
      <dgm:t>
        <a:bodyPr/>
        <a:lstStyle/>
        <a:p>
          <a:r>
            <a:rPr lang="pt-BR" dirty="0">
              <a:latin typeface="Roboto" pitchFamily="2" charset="0"/>
              <a:ea typeface="Roboto" pitchFamily="2" charset="0"/>
            </a:rPr>
            <a:t>Com a ascensão ao poder de Carlos Magno, o Reino Franco se consolidou novamente. </a:t>
          </a:r>
        </a:p>
      </dgm:t>
    </dgm:pt>
    <dgm:pt modelId="{D186E1B7-F6BF-46B9-A836-5B2E45C23A37}" type="parTrans" cxnId="{9B9A531C-C2E3-4F17-9CED-B679785D6F09}">
      <dgm:prSet/>
      <dgm:spPr/>
      <dgm:t>
        <a:bodyPr/>
        <a:lstStyle/>
        <a:p>
          <a:endParaRPr lang="pt-BR" sz="2100">
            <a:latin typeface="Roboto" pitchFamily="2" charset="0"/>
            <a:ea typeface="Roboto" pitchFamily="2" charset="0"/>
          </a:endParaRPr>
        </a:p>
      </dgm:t>
    </dgm:pt>
    <dgm:pt modelId="{DB1865F8-9DEC-4EA1-87DC-7911D466966A}" type="sibTrans" cxnId="{9B9A531C-C2E3-4F17-9CED-B679785D6F09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F084182D-7741-4B19-A2B5-ADD422057A93}" type="pres">
      <dgm:prSet presAssocID="{D2872802-D02C-4C81-B871-E40A870B9510}" presName="Name0" presStyleCnt="0">
        <dgm:presLayoutVars>
          <dgm:dir/>
          <dgm:resizeHandles val="exact"/>
        </dgm:presLayoutVars>
      </dgm:prSet>
      <dgm:spPr/>
    </dgm:pt>
    <dgm:pt modelId="{6EFC700D-572F-48B5-9353-D222FDBE85EC}" type="pres">
      <dgm:prSet presAssocID="{8CEC25B1-4163-43A4-9D46-C71FA8337136}" presName="node" presStyleLbl="node1" presStyleIdx="0" presStyleCnt="5">
        <dgm:presLayoutVars>
          <dgm:bulletEnabled val="1"/>
        </dgm:presLayoutVars>
      </dgm:prSet>
      <dgm:spPr/>
    </dgm:pt>
    <dgm:pt modelId="{35F5CA85-3C4A-4F6B-8B19-B17E60D5DBB3}" type="pres">
      <dgm:prSet presAssocID="{E481AB1B-D31D-40CC-9A00-DCDC6AA8A544}" presName="sibTrans" presStyleLbl="sibTrans1D1" presStyleIdx="0" presStyleCnt="4"/>
      <dgm:spPr/>
    </dgm:pt>
    <dgm:pt modelId="{F5CC5315-7682-4C40-9342-CE8F65D979EE}" type="pres">
      <dgm:prSet presAssocID="{E481AB1B-D31D-40CC-9A00-DCDC6AA8A544}" presName="connectorText" presStyleLbl="sibTrans1D1" presStyleIdx="0" presStyleCnt="4"/>
      <dgm:spPr/>
    </dgm:pt>
    <dgm:pt modelId="{A2D6D318-0A25-435D-9F01-7B9462C686B7}" type="pres">
      <dgm:prSet presAssocID="{2196CAEC-ED47-4B69-9DA7-68B73ADFF238}" presName="node" presStyleLbl="node1" presStyleIdx="1" presStyleCnt="5">
        <dgm:presLayoutVars>
          <dgm:bulletEnabled val="1"/>
        </dgm:presLayoutVars>
      </dgm:prSet>
      <dgm:spPr/>
    </dgm:pt>
    <dgm:pt modelId="{3D0DB85F-5A9E-4FFD-9E05-4E6C5F69AC1A}" type="pres">
      <dgm:prSet presAssocID="{96FC52B9-162C-48F6-A937-D672C21163E8}" presName="sibTrans" presStyleLbl="sibTrans1D1" presStyleIdx="1" presStyleCnt="4"/>
      <dgm:spPr/>
    </dgm:pt>
    <dgm:pt modelId="{F6CE3E7B-3432-4073-AC3B-FB798AB4B60D}" type="pres">
      <dgm:prSet presAssocID="{96FC52B9-162C-48F6-A937-D672C21163E8}" presName="connectorText" presStyleLbl="sibTrans1D1" presStyleIdx="1" presStyleCnt="4"/>
      <dgm:spPr/>
    </dgm:pt>
    <dgm:pt modelId="{E820C626-499A-4092-A728-F99715954CB4}" type="pres">
      <dgm:prSet presAssocID="{B9F35D07-01B2-4F17-AE9A-A0A41788FBEE}" presName="node" presStyleLbl="node1" presStyleIdx="2" presStyleCnt="5">
        <dgm:presLayoutVars>
          <dgm:bulletEnabled val="1"/>
        </dgm:presLayoutVars>
      </dgm:prSet>
      <dgm:spPr/>
    </dgm:pt>
    <dgm:pt modelId="{AFDCD7E3-82BB-4678-92D1-003F6A693FD3}" type="pres">
      <dgm:prSet presAssocID="{60B27267-45AD-4C37-9C95-884DDC0B5C2F}" presName="sibTrans" presStyleLbl="sibTrans1D1" presStyleIdx="2" presStyleCnt="4"/>
      <dgm:spPr/>
    </dgm:pt>
    <dgm:pt modelId="{7A32199D-8A26-4130-9A88-C3921DC4096F}" type="pres">
      <dgm:prSet presAssocID="{60B27267-45AD-4C37-9C95-884DDC0B5C2F}" presName="connectorText" presStyleLbl="sibTrans1D1" presStyleIdx="2" presStyleCnt="4"/>
      <dgm:spPr/>
    </dgm:pt>
    <dgm:pt modelId="{653237F8-F8E5-49C5-B789-DC42371F935A}" type="pres">
      <dgm:prSet presAssocID="{83BE4EC0-A75C-4E13-8892-2A6F95B9214F}" presName="node" presStyleLbl="node1" presStyleIdx="3" presStyleCnt="5">
        <dgm:presLayoutVars>
          <dgm:bulletEnabled val="1"/>
        </dgm:presLayoutVars>
      </dgm:prSet>
      <dgm:spPr/>
    </dgm:pt>
    <dgm:pt modelId="{23B822E2-C702-4D35-A80B-E1C442D373F3}" type="pres">
      <dgm:prSet presAssocID="{5ED62597-7DBD-4487-8EE8-44AC936828DE}" presName="sibTrans" presStyleLbl="sibTrans1D1" presStyleIdx="3" presStyleCnt="4"/>
      <dgm:spPr/>
    </dgm:pt>
    <dgm:pt modelId="{3C737A68-F304-4429-ABCD-F4A417F6C518}" type="pres">
      <dgm:prSet presAssocID="{5ED62597-7DBD-4487-8EE8-44AC936828DE}" presName="connectorText" presStyleLbl="sibTrans1D1" presStyleIdx="3" presStyleCnt="4"/>
      <dgm:spPr/>
    </dgm:pt>
    <dgm:pt modelId="{31856991-1956-461B-81F7-0A4C8795FFF5}" type="pres">
      <dgm:prSet presAssocID="{2F3C549A-CA3C-4ACE-B170-844D154DA2DA}" presName="node" presStyleLbl="node1" presStyleIdx="4" presStyleCnt="5">
        <dgm:presLayoutVars>
          <dgm:bulletEnabled val="1"/>
        </dgm:presLayoutVars>
      </dgm:prSet>
      <dgm:spPr/>
    </dgm:pt>
  </dgm:ptLst>
  <dgm:cxnLst>
    <dgm:cxn modelId="{1325B20A-DBBB-4633-84B4-0B8892AB528F}" type="presOf" srcId="{96FC52B9-162C-48F6-A937-D672C21163E8}" destId="{F6CE3E7B-3432-4073-AC3B-FB798AB4B60D}" srcOrd="1" destOrd="0" presId="urn:microsoft.com/office/officeart/2005/8/layout/bProcess3"/>
    <dgm:cxn modelId="{80C4A812-D09A-465C-A4C9-E5730D653FF8}" type="presOf" srcId="{B9F35D07-01B2-4F17-AE9A-A0A41788FBEE}" destId="{E820C626-499A-4092-A728-F99715954CB4}" srcOrd="0" destOrd="0" presId="urn:microsoft.com/office/officeart/2005/8/layout/bProcess3"/>
    <dgm:cxn modelId="{33B02E1C-940F-4F98-B237-8536A668E73B}" type="presOf" srcId="{5ED62597-7DBD-4487-8EE8-44AC936828DE}" destId="{23B822E2-C702-4D35-A80B-E1C442D373F3}" srcOrd="0" destOrd="0" presId="urn:microsoft.com/office/officeart/2005/8/layout/bProcess3"/>
    <dgm:cxn modelId="{9B9A531C-C2E3-4F17-9CED-B679785D6F09}" srcId="{D2872802-D02C-4C81-B871-E40A870B9510}" destId="{2F3C549A-CA3C-4ACE-B170-844D154DA2DA}" srcOrd="4" destOrd="0" parTransId="{D186E1B7-F6BF-46B9-A836-5B2E45C23A37}" sibTransId="{DB1865F8-9DEC-4EA1-87DC-7911D466966A}"/>
    <dgm:cxn modelId="{E15CA123-CE6B-484F-B464-9BBF07888E2E}" type="presOf" srcId="{5ED62597-7DBD-4487-8EE8-44AC936828DE}" destId="{3C737A68-F304-4429-ABCD-F4A417F6C518}" srcOrd="1" destOrd="0" presId="urn:microsoft.com/office/officeart/2005/8/layout/bProcess3"/>
    <dgm:cxn modelId="{CF7EA92D-72CD-4C2A-A6B6-828FEBCD7391}" type="presOf" srcId="{D2872802-D02C-4C81-B871-E40A870B9510}" destId="{F084182D-7741-4B19-A2B5-ADD422057A93}" srcOrd="0" destOrd="0" presId="urn:microsoft.com/office/officeart/2005/8/layout/bProcess3"/>
    <dgm:cxn modelId="{D1AA4449-43A0-49CC-A797-8C0FCAAE01A9}" type="presOf" srcId="{60B27267-45AD-4C37-9C95-884DDC0B5C2F}" destId="{AFDCD7E3-82BB-4678-92D1-003F6A693FD3}" srcOrd="0" destOrd="0" presId="urn:microsoft.com/office/officeart/2005/8/layout/bProcess3"/>
    <dgm:cxn modelId="{F2FA336A-11D3-42D9-AC24-9B1A0A93D65B}" type="presOf" srcId="{83BE4EC0-A75C-4E13-8892-2A6F95B9214F}" destId="{653237F8-F8E5-49C5-B789-DC42371F935A}" srcOrd="0" destOrd="0" presId="urn:microsoft.com/office/officeart/2005/8/layout/bProcess3"/>
    <dgm:cxn modelId="{92C8DD6A-1D5F-4F8B-82E4-4D39489988A3}" srcId="{D2872802-D02C-4C81-B871-E40A870B9510}" destId="{B9F35D07-01B2-4F17-AE9A-A0A41788FBEE}" srcOrd="2" destOrd="0" parTransId="{45060739-B941-425F-98A1-019C3B323449}" sibTransId="{60B27267-45AD-4C37-9C95-884DDC0B5C2F}"/>
    <dgm:cxn modelId="{8A1F276C-F86A-444D-9E8D-B7D80167AC8B}" srcId="{D2872802-D02C-4C81-B871-E40A870B9510}" destId="{83BE4EC0-A75C-4E13-8892-2A6F95B9214F}" srcOrd="3" destOrd="0" parTransId="{C241D7AE-C020-4C8A-B739-BD8EAE1BC58D}" sibTransId="{5ED62597-7DBD-4487-8EE8-44AC936828DE}"/>
    <dgm:cxn modelId="{397B7053-22C3-49E3-9E63-B4B8A8638D28}" type="presOf" srcId="{96FC52B9-162C-48F6-A937-D672C21163E8}" destId="{3D0DB85F-5A9E-4FFD-9E05-4E6C5F69AC1A}" srcOrd="0" destOrd="0" presId="urn:microsoft.com/office/officeart/2005/8/layout/bProcess3"/>
    <dgm:cxn modelId="{46A25458-0772-4F93-B79A-509B1E13288A}" type="presOf" srcId="{60B27267-45AD-4C37-9C95-884DDC0B5C2F}" destId="{7A32199D-8A26-4130-9A88-C3921DC4096F}" srcOrd="1" destOrd="0" presId="urn:microsoft.com/office/officeart/2005/8/layout/bProcess3"/>
    <dgm:cxn modelId="{7A287797-AD5D-4B63-9002-BEB703037CE7}" srcId="{D2872802-D02C-4C81-B871-E40A870B9510}" destId="{2196CAEC-ED47-4B69-9DA7-68B73ADFF238}" srcOrd="1" destOrd="0" parTransId="{E75B72AF-43CF-4A16-A16A-1F9BB8B08082}" sibTransId="{96FC52B9-162C-48F6-A937-D672C21163E8}"/>
    <dgm:cxn modelId="{5C5EFC97-37F7-4319-8401-389CC975DC81}" type="presOf" srcId="{2F3C549A-CA3C-4ACE-B170-844D154DA2DA}" destId="{31856991-1956-461B-81F7-0A4C8795FFF5}" srcOrd="0" destOrd="0" presId="urn:microsoft.com/office/officeart/2005/8/layout/bProcess3"/>
    <dgm:cxn modelId="{55D4CA9A-55CD-4AE8-A384-697D392430D7}" type="presOf" srcId="{E481AB1B-D31D-40CC-9A00-DCDC6AA8A544}" destId="{F5CC5315-7682-4C40-9342-CE8F65D979EE}" srcOrd="1" destOrd="0" presId="urn:microsoft.com/office/officeart/2005/8/layout/bProcess3"/>
    <dgm:cxn modelId="{EA9BDDA7-9A62-4396-8078-14D5D8FE0235}" type="presOf" srcId="{8CEC25B1-4163-43A4-9D46-C71FA8337136}" destId="{6EFC700D-572F-48B5-9353-D222FDBE85EC}" srcOrd="0" destOrd="0" presId="urn:microsoft.com/office/officeart/2005/8/layout/bProcess3"/>
    <dgm:cxn modelId="{7CF3ABAF-7E87-47A9-85FF-88F3631EB2B7}" type="presOf" srcId="{2196CAEC-ED47-4B69-9DA7-68B73ADFF238}" destId="{A2D6D318-0A25-435D-9F01-7B9462C686B7}" srcOrd="0" destOrd="0" presId="urn:microsoft.com/office/officeart/2005/8/layout/bProcess3"/>
    <dgm:cxn modelId="{81F7C6DC-AFC6-4288-BA60-B4E0C39770A2}" srcId="{D2872802-D02C-4C81-B871-E40A870B9510}" destId="{8CEC25B1-4163-43A4-9D46-C71FA8337136}" srcOrd="0" destOrd="0" parTransId="{A5B51F7B-88C7-4148-B9F2-F49AECA861E7}" sibTransId="{E481AB1B-D31D-40CC-9A00-DCDC6AA8A544}"/>
    <dgm:cxn modelId="{82E786F0-DF1F-47D5-8A3B-369DCFCF9BD8}" type="presOf" srcId="{E481AB1B-D31D-40CC-9A00-DCDC6AA8A544}" destId="{35F5CA85-3C4A-4F6B-8B19-B17E60D5DBB3}" srcOrd="0" destOrd="0" presId="urn:microsoft.com/office/officeart/2005/8/layout/bProcess3"/>
    <dgm:cxn modelId="{4BCFA73D-C911-41A8-8F4D-B51B54F00C60}" type="presParOf" srcId="{F084182D-7741-4B19-A2B5-ADD422057A93}" destId="{6EFC700D-572F-48B5-9353-D222FDBE85EC}" srcOrd="0" destOrd="0" presId="urn:microsoft.com/office/officeart/2005/8/layout/bProcess3"/>
    <dgm:cxn modelId="{7A405F3C-1A3D-4CE6-B411-7107C563B757}" type="presParOf" srcId="{F084182D-7741-4B19-A2B5-ADD422057A93}" destId="{35F5CA85-3C4A-4F6B-8B19-B17E60D5DBB3}" srcOrd="1" destOrd="0" presId="urn:microsoft.com/office/officeart/2005/8/layout/bProcess3"/>
    <dgm:cxn modelId="{F313F789-29C8-4DF2-9387-EF9263CE1ECD}" type="presParOf" srcId="{35F5CA85-3C4A-4F6B-8B19-B17E60D5DBB3}" destId="{F5CC5315-7682-4C40-9342-CE8F65D979EE}" srcOrd="0" destOrd="0" presId="urn:microsoft.com/office/officeart/2005/8/layout/bProcess3"/>
    <dgm:cxn modelId="{1E8E56FF-D012-4B31-8F40-146C5BB778EC}" type="presParOf" srcId="{F084182D-7741-4B19-A2B5-ADD422057A93}" destId="{A2D6D318-0A25-435D-9F01-7B9462C686B7}" srcOrd="2" destOrd="0" presId="urn:microsoft.com/office/officeart/2005/8/layout/bProcess3"/>
    <dgm:cxn modelId="{550DF424-770C-4781-BFDB-AF3C43A34DC2}" type="presParOf" srcId="{F084182D-7741-4B19-A2B5-ADD422057A93}" destId="{3D0DB85F-5A9E-4FFD-9E05-4E6C5F69AC1A}" srcOrd="3" destOrd="0" presId="urn:microsoft.com/office/officeart/2005/8/layout/bProcess3"/>
    <dgm:cxn modelId="{D0AFB87C-FE62-4F0A-8995-A9C5C2711AFB}" type="presParOf" srcId="{3D0DB85F-5A9E-4FFD-9E05-4E6C5F69AC1A}" destId="{F6CE3E7B-3432-4073-AC3B-FB798AB4B60D}" srcOrd="0" destOrd="0" presId="urn:microsoft.com/office/officeart/2005/8/layout/bProcess3"/>
    <dgm:cxn modelId="{80588A55-EC85-4195-A411-95A0EA40730E}" type="presParOf" srcId="{F084182D-7741-4B19-A2B5-ADD422057A93}" destId="{E820C626-499A-4092-A728-F99715954CB4}" srcOrd="4" destOrd="0" presId="urn:microsoft.com/office/officeart/2005/8/layout/bProcess3"/>
    <dgm:cxn modelId="{160AD1A9-6966-4A63-BA52-79C4B864CACD}" type="presParOf" srcId="{F084182D-7741-4B19-A2B5-ADD422057A93}" destId="{AFDCD7E3-82BB-4678-92D1-003F6A693FD3}" srcOrd="5" destOrd="0" presId="urn:microsoft.com/office/officeart/2005/8/layout/bProcess3"/>
    <dgm:cxn modelId="{01F6E608-89CE-4F59-A2EE-784A1D107E9A}" type="presParOf" srcId="{AFDCD7E3-82BB-4678-92D1-003F6A693FD3}" destId="{7A32199D-8A26-4130-9A88-C3921DC4096F}" srcOrd="0" destOrd="0" presId="urn:microsoft.com/office/officeart/2005/8/layout/bProcess3"/>
    <dgm:cxn modelId="{EA757BA6-720A-4B92-B028-C641B30D1CC7}" type="presParOf" srcId="{F084182D-7741-4B19-A2B5-ADD422057A93}" destId="{653237F8-F8E5-49C5-B789-DC42371F935A}" srcOrd="6" destOrd="0" presId="urn:microsoft.com/office/officeart/2005/8/layout/bProcess3"/>
    <dgm:cxn modelId="{DB4F46CE-AC85-404C-80C2-1F84072E0947}" type="presParOf" srcId="{F084182D-7741-4B19-A2B5-ADD422057A93}" destId="{23B822E2-C702-4D35-A80B-E1C442D373F3}" srcOrd="7" destOrd="0" presId="urn:microsoft.com/office/officeart/2005/8/layout/bProcess3"/>
    <dgm:cxn modelId="{03D41597-C365-4D43-B5E7-41C772016854}" type="presParOf" srcId="{23B822E2-C702-4D35-A80B-E1C442D373F3}" destId="{3C737A68-F304-4429-ABCD-F4A417F6C518}" srcOrd="0" destOrd="0" presId="urn:microsoft.com/office/officeart/2005/8/layout/bProcess3"/>
    <dgm:cxn modelId="{F405B394-A92A-4A34-994D-6FA075682996}" type="presParOf" srcId="{F084182D-7741-4B19-A2B5-ADD422057A93}" destId="{31856991-1956-461B-81F7-0A4C8795FFF5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7B1C4F-84CD-46C0-AF0A-289781955BA4}">
      <dsp:nvSpPr>
        <dsp:cNvPr id="0" name=""/>
        <dsp:cNvSpPr/>
      </dsp:nvSpPr>
      <dsp:spPr>
        <a:xfrm>
          <a:off x="5065927" y="-260772"/>
          <a:ext cx="1981725" cy="1981940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413E49-F0E5-4988-B5B3-AEDFCC3E4752}">
      <dsp:nvSpPr>
        <dsp:cNvPr id="0" name=""/>
        <dsp:cNvSpPr/>
      </dsp:nvSpPr>
      <dsp:spPr>
        <a:xfrm>
          <a:off x="5694376" y="292174"/>
          <a:ext cx="792930" cy="3962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800" kern="1200" dirty="0"/>
        </a:p>
      </dsp:txBody>
      <dsp:txXfrm>
        <a:off x="5694376" y="292174"/>
        <a:ext cx="792930" cy="396202"/>
      </dsp:txXfrm>
    </dsp:sp>
    <dsp:sp modelId="{2235EAF9-FD8B-437B-8270-124192AA7862}">
      <dsp:nvSpPr>
        <dsp:cNvPr id="0" name=""/>
        <dsp:cNvSpPr/>
      </dsp:nvSpPr>
      <dsp:spPr>
        <a:xfrm>
          <a:off x="4671194" y="555955"/>
          <a:ext cx="1981725" cy="198194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06D1D1-3D65-4693-BA68-4773B11D31D5}">
      <dsp:nvSpPr>
        <dsp:cNvPr id="0" name=""/>
        <dsp:cNvSpPr/>
      </dsp:nvSpPr>
      <dsp:spPr>
        <a:xfrm>
          <a:off x="6377027" y="1268286"/>
          <a:ext cx="851833" cy="565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1800" kern="1200" dirty="0"/>
        </a:p>
      </dsp:txBody>
      <dsp:txXfrm>
        <a:off x="6377027" y="1268286"/>
        <a:ext cx="851833" cy="565385"/>
      </dsp:txXfrm>
    </dsp:sp>
    <dsp:sp modelId="{80813975-CBEC-4CA7-A857-29CE820AA7FD}">
      <dsp:nvSpPr>
        <dsp:cNvPr id="0" name=""/>
        <dsp:cNvSpPr/>
      </dsp:nvSpPr>
      <dsp:spPr>
        <a:xfrm>
          <a:off x="5077376" y="1108390"/>
          <a:ext cx="1246414" cy="404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/>
            </a:rPr>
            <a:t>Visigodos</a:t>
          </a:r>
        </a:p>
      </dsp:txBody>
      <dsp:txXfrm>
        <a:off x="5077376" y="1108390"/>
        <a:ext cx="1246414" cy="404669"/>
      </dsp:txXfrm>
    </dsp:sp>
    <dsp:sp modelId="{813C2015-646E-4EC7-8284-03AC991A2616}">
      <dsp:nvSpPr>
        <dsp:cNvPr id="0" name=""/>
        <dsp:cNvSpPr/>
      </dsp:nvSpPr>
      <dsp:spPr>
        <a:xfrm>
          <a:off x="5161182" y="1375385"/>
          <a:ext cx="1981725" cy="1981940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35CE9D-FF25-4D63-9CF0-DCCF6D4EF442}">
      <dsp:nvSpPr>
        <dsp:cNvPr id="0" name=""/>
        <dsp:cNvSpPr/>
      </dsp:nvSpPr>
      <dsp:spPr>
        <a:xfrm>
          <a:off x="5767421" y="2118260"/>
          <a:ext cx="792930" cy="3962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/>
            </a:rPr>
            <a:t>Saxões</a:t>
          </a:r>
        </a:p>
      </dsp:txBody>
      <dsp:txXfrm>
        <a:off x="5767421" y="2118260"/>
        <a:ext cx="792930" cy="396202"/>
      </dsp:txXfrm>
    </dsp:sp>
    <dsp:sp modelId="{F7339D90-DD26-40FF-857B-50901ABB4935}">
      <dsp:nvSpPr>
        <dsp:cNvPr id="0" name=""/>
        <dsp:cNvSpPr/>
      </dsp:nvSpPr>
      <dsp:spPr>
        <a:xfrm>
          <a:off x="4525682" y="2191305"/>
          <a:ext cx="1981725" cy="198194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F47D83-4F0A-486D-9F9B-4CBA35F69A61}">
      <dsp:nvSpPr>
        <dsp:cNvPr id="0" name=""/>
        <dsp:cNvSpPr/>
      </dsp:nvSpPr>
      <dsp:spPr>
        <a:xfrm>
          <a:off x="4716593" y="2527446"/>
          <a:ext cx="1759598" cy="8344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/>
            </a:rPr>
            <a:t>Ostrogodos</a:t>
          </a:r>
        </a:p>
      </dsp:txBody>
      <dsp:txXfrm>
        <a:off x="4716593" y="2527446"/>
        <a:ext cx="1759598" cy="834461"/>
      </dsp:txXfrm>
    </dsp:sp>
    <dsp:sp modelId="{811BD2BB-0689-44AD-8C79-311362D3D29F}">
      <dsp:nvSpPr>
        <dsp:cNvPr id="0" name=""/>
        <dsp:cNvSpPr/>
      </dsp:nvSpPr>
      <dsp:spPr>
        <a:xfrm>
          <a:off x="5180222" y="3011003"/>
          <a:ext cx="1981725" cy="1981940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7DA4CD-D03D-4155-BC93-EBAF967F0A77}">
      <dsp:nvSpPr>
        <dsp:cNvPr id="0" name=""/>
        <dsp:cNvSpPr/>
      </dsp:nvSpPr>
      <dsp:spPr>
        <a:xfrm>
          <a:off x="5532967" y="3555555"/>
          <a:ext cx="1318880" cy="4399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/>
            </a:rPr>
            <a:t>Lombardos</a:t>
          </a:r>
        </a:p>
      </dsp:txBody>
      <dsp:txXfrm>
        <a:off x="5532967" y="3555555"/>
        <a:ext cx="1318880" cy="439958"/>
      </dsp:txXfrm>
    </dsp:sp>
    <dsp:sp modelId="{D7A3972F-5EDF-49C0-84B1-A231F8D343B1}">
      <dsp:nvSpPr>
        <dsp:cNvPr id="0" name=""/>
        <dsp:cNvSpPr/>
      </dsp:nvSpPr>
      <dsp:spPr>
        <a:xfrm>
          <a:off x="4811980" y="3962226"/>
          <a:ext cx="1702552" cy="1703759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D07CFF-7E00-40C4-AA93-FE951EEF4EA8}">
      <dsp:nvSpPr>
        <dsp:cNvPr id="0" name=""/>
        <dsp:cNvSpPr/>
      </dsp:nvSpPr>
      <dsp:spPr>
        <a:xfrm>
          <a:off x="4739219" y="4369176"/>
          <a:ext cx="1833032" cy="480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/>
            </a:rPr>
            <a:t>Burgúndio</a:t>
          </a:r>
        </a:p>
      </dsp:txBody>
      <dsp:txXfrm>
        <a:off x="4739219" y="4369176"/>
        <a:ext cx="1833032" cy="4803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8C154C-85C5-4F95-B33D-7D6AD9C59602}">
      <dsp:nvSpPr>
        <dsp:cNvPr id="0" name=""/>
        <dsp:cNvSpPr/>
      </dsp:nvSpPr>
      <dsp:spPr>
        <a:xfrm>
          <a:off x="0" y="25834"/>
          <a:ext cx="5815017" cy="1374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/>
            <a:t>Entre os povos genericamente chamados de “germanos”, havia os franco, visigodos, saxões, ostrogodo, burgúndios e outros. </a:t>
          </a:r>
          <a:endParaRPr lang="en-US" sz="2500" kern="1200"/>
        </a:p>
      </dsp:txBody>
      <dsp:txXfrm>
        <a:off x="67110" y="92944"/>
        <a:ext cx="5680797" cy="1240530"/>
      </dsp:txXfrm>
    </dsp:sp>
    <dsp:sp modelId="{0FEF7B72-0ACF-4FDB-B9DF-464E3835D99A}">
      <dsp:nvSpPr>
        <dsp:cNvPr id="0" name=""/>
        <dsp:cNvSpPr/>
      </dsp:nvSpPr>
      <dsp:spPr>
        <a:xfrm>
          <a:off x="0" y="1472584"/>
          <a:ext cx="5815017" cy="1374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/>
            <a:t>Participaram da onda de migrações ocorridas na Europa, nos primeiros séculos da Era Cristã. </a:t>
          </a:r>
          <a:endParaRPr lang="en-US" sz="2500" kern="1200" dirty="0"/>
        </a:p>
      </dsp:txBody>
      <dsp:txXfrm>
        <a:off x="67110" y="1539694"/>
        <a:ext cx="5680797" cy="1240530"/>
      </dsp:txXfrm>
    </dsp:sp>
    <dsp:sp modelId="{4EF94689-7EF3-464F-8DBE-DD202850BC7E}">
      <dsp:nvSpPr>
        <dsp:cNvPr id="0" name=""/>
        <dsp:cNvSpPr/>
      </dsp:nvSpPr>
      <dsp:spPr>
        <a:xfrm>
          <a:off x="0" y="2919334"/>
          <a:ext cx="5815017" cy="1374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/>
            <a:t>Possuíam uma língua de origem comum. </a:t>
          </a:r>
          <a:endParaRPr lang="en-US" sz="2500" kern="1200"/>
        </a:p>
      </dsp:txBody>
      <dsp:txXfrm>
        <a:off x="67110" y="2986444"/>
        <a:ext cx="5680797" cy="12405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CF98E8-E32F-496F-91DA-497B015C39BA}">
      <dsp:nvSpPr>
        <dsp:cNvPr id="0" name=""/>
        <dsp:cNvSpPr/>
      </dsp:nvSpPr>
      <dsp:spPr>
        <a:xfrm>
          <a:off x="369378" y="3008"/>
          <a:ext cx="2784473" cy="167068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/>
            </a:rPr>
            <a:t>Tinham por base a família e a tribo. </a:t>
          </a:r>
        </a:p>
      </dsp:txBody>
      <dsp:txXfrm>
        <a:off x="369378" y="3008"/>
        <a:ext cx="2784473" cy="1670684"/>
      </dsp:txXfrm>
    </dsp:sp>
    <dsp:sp modelId="{3E0C1371-4269-46BF-BEAA-5FDCA5D8A971}">
      <dsp:nvSpPr>
        <dsp:cNvPr id="0" name=""/>
        <dsp:cNvSpPr/>
      </dsp:nvSpPr>
      <dsp:spPr>
        <a:xfrm>
          <a:off x="3432299" y="3008"/>
          <a:ext cx="2784473" cy="167068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/>
            </a:rPr>
            <a:t>Inexistência de Estado centralizado, como o dos romanos. </a:t>
          </a:r>
        </a:p>
      </dsp:txBody>
      <dsp:txXfrm>
        <a:off x="3432299" y="3008"/>
        <a:ext cx="2784473" cy="1670684"/>
      </dsp:txXfrm>
    </dsp:sp>
    <dsp:sp modelId="{F89CFCDF-0625-4A00-8425-603EA8C298D8}">
      <dsp:nvSpPr>
        <dsp:cNvPr id="0" name=""/>
        <dsp:cNvSpPr/>
      </dsp:nvSpPr>
      <dsp:spPr>
        <a:xfrm>
          <a:off x="6495220" y="3008"/>
          <a:ext cx="2784473" cy="167068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/>
            </a:rPr>
            <a:t>A tribo era formada por 100 famílias germanas vivendo em uma região.</a:t>
          </a:r>
        </a:p>
      </dsp:txBody>
      <dsp:txXfrm>
        <a:off x="6495220" y="3008"/>
        <a:ext cx="2784473" cy="1670684"/>
      </dsp:txXfrm>
    </dsp:sp>
    <dsp:sp modelId="{1DC4B078-4520-4471-8136-66907C5A8560}">
      <dsp:nvSpPr>
        <dsp:cNvPr id="0" name=""/>
        <dsp:cNvSpPr/>
      </dsp:nvSpPr>
      <dsp:spPr>
        <a:xfrm>
          <a:off x="1900838" y="1952139"/>
          <a:ext cx="2784473" cy="167068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/>
            </a:rPr>
            <a:t>Decisões eram tomadas pelos germanos livres em uma Assembleia. </a:t>
          </a:r>
        </a:p>
      </dsp:txBody>
      <dsp:txXfrm>
        <a:off x="1900838" y="1952139"/>
        <a:ext cx="2784473" cy="1670684"/>
      </dsp:txXfrm>
    </dsp:sp>
    <dsp:sp modelId="{628802BC-18C4-4544-8A23-530896045BDB}">
      <dsp:nvSpPr>
        <dsp:cNvPr id="0" name=""/>
        <dsp:cNvSpPr/>
      </dsp:nvSpPr>
      <dsp:spPr>
        <a:xfrm>
          <a:off x="4963759" y="1952139"/>
          <a:ext cx="2784473" cy="167068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/>
            </a:rPr>
            <a:t>Em casos de necessidade, podiam eleger um rei, que possuía funções militares. </a:t>
          </a:r>
        </a:p>
      </dsp:txBody>
      <dsp:txXfrm>
        <a:off x="4963759" y="1952139"/>
        <a:ext cx="2784473" cy="16706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375EF6-CA8A-4141-96DB-588F20194A2E}">
      <dsp:nvSpPr>
        <dsp:cNvPr id="0" name=""/>
        <dsp:cNvSpPr/>
      </dsp:nvSpPr>
      <dsp:spPr>
        <a:xfrm>
          <a:off x="0" y="553973"/>
          <a:ext cx="8128000" cy="680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BB9473-B783-4D6C-8602-3DC7EB11918A}">
      <dsp:nvSpPr>
        <dsp:cNvPr id="0" name=""/>
        <dsp:cNvSpPr/>
      </dsp:nvSpPr>
      <dsp:spPr>
        <a:xfrm>
          <a:off x="406400" y="34215"/>
          <a:ext cx="7323141" cy="9182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/>
            </a:rPr>
            <a:t>Primeiros contatos entre romanos e germanos ocorreram durante a República romana. </a:t>
          </a:r>
        </a:p>
      </dsp:txBody>
      <dsp:txXfrm>
        <a:off x="451227" y="79042"/>
        <a:ext cx="7233487" cy="828623"/>
      </dsp:txXfrm>
    </dsp:sp>
    <dsp:sp modelId="{2F585953-D2EE-4707-B92E-CD58A9F22DC6}">
      <dsp:nvSpPr>
        <dsp:cNvPr id="0" name=""/>
        <dsp:cNvSpPr/>
      </dsp:nvSpPr>
      <dsp:spPr>
        <a:xfrm>
          <a:off x="0" y="1899931"/>
          <a:ext cx="8128000" cy="680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61D596-30C8-43EA-9752-81F7B76A34AF}">
      <dsp:nvSpPr>
        <dsp:cNvPr id="0" name=""/>
        <dsp:cNvSpPr/>
      </dsp:nvSpPr>
      <dsp:spPr>
        <a:xfrm>
          <a:off x="406400" y="1380173"/>
          <a:ext cx="7323141" cy="9182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/>
            </a:rPr>
            <a:t>Ao expandir seu território, os romanos obrigavam os povos subjugados a pagar-lhes tributo. </a:t>
          </a:r>
        </a:p>
      </dsp:txBody>
      <dsp:txXfrm>
        <a:off x="451227" y="1425000"/>
        <a:ext cx="7233487" cy="828623"/>
      </dsp:txXfrm>
    </dsp:sp>
    <dsp:sp modelId="{2982CDA7-4883-45E9-93A1-A2FF14AB5461}">
      <dsp:nvSpPr>
        <dsp:cNvPr id="0" name=""/>
        <dsp:cNvSpPr/>
      </dsp:nvSpPr>
      <dsp:spPr>
        <a:xfrm>
          <a:off x="0" y="3245888"/>
          <a:ext cx="8128000" cy="78389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F4020F-1141-4580-AC17-F06C5EB02B5D}">
      <dsp:nvSpPr>
        <dsp:cNvPr id="0" name=""/>
        <dsp:cNvSpPr/>
      </dsp:nvSpPr>
      <dsp:spPr>
        <a:xfrm>
          <a:off x="406400" y="2726131"/>
          <a:ext cx="7323141" cy="9182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/>
            </a:rPr>
            <a:t>Muitos germanos promoveram luta contra os romanos pela liberdade. Já os romanos construíam muralhas nas fronteiras.</a:t>
          </a:r>
        </a:p>
      </dsp:txBody>
      <dsp:txXfrm>
        <a:off x="451227" y="2770958"/>
        <a:ext cx="7233487" cy="82862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688041-8BC9-41C3-A16E-0BC1CF363F5D}">
      <dsp:nvSpPr>
        <dsp:cNvPr id="0" name=""/>
        <dsp:cNvSpPr/>
      </dsp:nvSpPr>
      <dsp:spPr>
        <a:xfrm rot="16200000">
          <a:off x="-301592" y="149"/>
          <a:ext cx="3279172" cy="2736004"/>
        </a:xfrm>
        <a:prstGeom prst="downArrow">
          <a:avLst>
            <a:gd name="adj1" fmla="val 50000"/>
            <a:gd name="adj2" fmla="val 3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/>
            </a:rPr>
            <a:t>Práticas comerciais entre romanos e germanos. </a:t>
          </a:r>
        </a:p>
      </dsp:txBody>
      <dsp:txXfrm rot="5400000">
        <a:off x="-30007" y="548357"/>
        <a:ext cx="2257203" cy="1639586"/>
      </dsp:txXfrm>
    </dsp:sp>
    <dsp:sp modelId="{76B3CBFA-C0B9-43C6-B7CD-71D21B1C172D}">
      <dsp:nvSpPr>
        <dsp:cNvPr id="0" name=""/>
        <dsp:cNvSpPr/>
      </dsp:nvSpPr>
      <dsp:spPr>
        <a:xfrm rot="5400000">
          <a:off x="5384651" y="149"/>
          <a:ext cx="3398187" cy="2736004"/>
        </a:xfrm>
        <a:prstGeom prst="downArrow">
          <a:avLst>
            <a:gd name="adj1" fmla="val 50000"/>
            <a:gd name="adj2" fmla="val 35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/>
            </a:rPr>
            <a:t>Acordos permitiam aos germanos se estabelecerem em territórios romanos. </a:t>
          </a:r>
        </a:p>
      </dsp:txBody>
      <dsp:txXfrm rot="-5400000">
        <a:off x="6194544" y="518605"/>
        <a:ext cx="2257203" cy="169909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6DD316-7948-46F8-A870-5BEDA1B9C3F3}">
      <dsp:nvSpPr>
        <dsp:cNvPr id="0" name=""/>
        <dsp:cNvSpPr/>
      </dsp:nvSpPr>
      <dsp:spPr>
        <a:xfrm>
          <a:off x="0" y="4167346"/>
          <a:ext cx="6900512" cy="136781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/>
            <a:t>A derrocada final ocorreu em 476, quando o último imperador romano do Ocidente, Rômulo Augusto, foi destronado por Odoacro, rei dos hérulos (germanos do sul da Escandinávia).</a:t>
          </a:r>
          <a:endParaRPr lang="en-US" sz="1900" kern="1200"/>
        </a:p>
      </dsp:txBody>
      <dsp:txXfrm>
        <a:off x="0" y="4167346"/>
        <a:ext cx="6900512" cy="1367816"/>
      </dsp:txXfrm>
    </dsp:sp>
    <dsp:sp modelId="{73FE441F-D7FD-4966-ADE8-9ED419109BC5}">
      <dsp:nvSpPr>
        <dsp:cNvPr id="0" name=""/>
        <dsp:cNvSpPr/>
      </dsp:nvSpPr>
      <dsp:spPr>
        <a:xfrm rot="10800000">
          <a:off x="0" y="2084162"/>
          <a:ext cx="6900512" cy="2103701"/>
        </a:xfrm>
        <a:prstGeom prst="upArrowCallou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/>
            <a:t>Para enfrentar essas crises (especialmente as migrações de povos germanos), em 395, o imperador Teodósio dividiu o império em duas partes, criando o Império Romano do Oriente, com sede em Constantinopla, e o Império Romano do Ocidente.</a:t>
          </a:r>
          <a:endParaRPr lang="en-US" sz="1900" kern="1200"/>
        </a:p>
      </dsp:txBody>
      <dsp:txXfrm rot="10800000">
        <a:off x="0" y="2084162"/>
        <a:ext cx="6900512" cy="1366922"/>
      </dsp:txXfrm>
    </dsp:sp>
    <dsp:sp modelId="{890A7565-540E-4A48-93EE-ECB54D175026}">
      <dsp:nvSpPr>
        <dsp:cNvPr id="0" name=""/>
        <dsp:cNvSpPr/>
      </dsp:nvSpPr>
      <dsp:spPr>
        <a:xfrm rot="10800000">
          <a:off x="0" y="978"/>
          <a:ext cx="6900512" cy="2103701"/>
        </a:xfrm>
        <a:prstGeom prst="upArrowCallou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/>
            <a:t>Entre os séculos III e IV, o Império Romano passou por frequentes períodos de crise por diversos motivos: carga de impostos elevada, corrupção dos governantes, disputa pelo poder entre políticos e generais, falta de alimentos etc.</a:t>
          </a:r>
          <a:endParaRPr lang="en-US" sz="1900" kern="1200"/>
        </a:p>
      </dsp:txBody>
      <dsp:txXfrm rot="10800000">
        <a:off x="0" y="978"/>
        <a:ext cx="6900512" cy="136692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F95F53-740A-4CFD-96E6-98C50D1A4B6E}">
      <dsp:nvSpPr>
        <dsp:cNvPr id="0" name=""/>
        <dsp:cNvSpPr/>
      </dsp:nvSpPr>
      <dsp:spPr>
        <a:xfrm>
          <a:off x="0" y="232340"/>
          <a:ext cx="6900512" cy="96590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 dirty="0">
              <a:latin typeface="Roboto" pitchFamily="2" charset="0"/>
              <a:ea typeface="Roboto" pitchFamily="2" charset="0"/>
            </a:rPr>
            <a:t>Com a queda do Império Romano do Ocidente, houve a instauração de pequenos reinos.</a:t>
          </a:r>
        </a:p>
      </dsp:txBody>
      <dsp:txXfrm>
        <a:off x="47152" y="279492"/>
        <a:ext cx="6806208" cy="871604"/>
      </dsp:txXfrm>
    </dsp:sp>
    <dsp:sp modelId="{A05D022D-0351-409A-B4A4-09E8CD865299}">
      <dsp:nvSpPr>
        <dsp:cNvPr id="0" name=""/>
        <dsp:cNvSpPr/>
      </dsp:nvSpPr>
      <dsp:spPr>
        <a:xfrm>
          <a:off x="0" y="1258728"/>
          <a:ext cx="6900512" cy="965908"/>
        </a:xfrm>
        <a:prstGeom prst="roundRect">
          <a:avLst/>
        </a:prstGeom>
        <a:solidFill>
          <a:schemeClr val="accent5">
            <a:hueOff val="-1838336"/>
            <a:satOff val="-2557"/>
            <a:lumOff val="-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>
              <a:latin typeface="Roboto" pitchFamily="2" charset="0"/>
              <a:ea typeface="Roboto" pitchFamily="2" charset="0"/>
            </a:rPr>
            <a:t>Apareceram organizações ligadas à justiça que não eram nem romanas e nem germanas.</a:t>
          </a:r>
        </a:p>
      </dsp:txBody>
      <dsp:txXfrm>
        <a:off x="47152" y="1305880"/>
        <a:ext cx="6806208" cy="871604"/>
      </dsp:txXfrm>
    </dsp:sp>
    <dsp:sp modelId="{F7A4111F-9307-4912-ABBE-29E9A9FFC02C}">
      <dsp:nvSpPr>
        <dsp:cNvPr id="0" name=""/>
        <dsp:cNvSpPr/>
      </dsp:nvSpPr>
      <dsp:spPr>
        <a:xfrm>
          <a:off x="0" y="2285116"/>
          <a:ext cx="6900512" cy="965908"/>
        </a:xfrm>
        <a:prstGeom prst="round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>
              <a:latin typeface="Roboto" pitchFamily="2" charset="0"/>
              <a:ea typeface="Roboto" pitchFamily="2" charset="0"/>
            </a:rPr>
            <a:t>Busca de refúgio no campo, com o ataque às cidades. </a:t>
          </a:r>
        </a:p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100" kern="1200">
            <a:latin typeface="Roboto" pitchFamily="2" charset="0"/>
            <a:ea typeface="Roboto" pitchFamily="2" charset="0"/>
          </a:endParaRPr>
        </a:p>
      </dsp:txBody>
      <dsp:txXfrm>
        <a:off x="47152" y="2332268"/>
        <a:ext cx="6806208" cy="871604"/>
      </dsp:txXfrm>
    </dsp:sp>
    <dsp:sp modelId="{A5E73DED-8ACC-4668-B5F8-E12435BCC301}">
      <dsp:nvSpPr>
        <dsp:cNvPr id="0" name=""/>
        <dsp:cNvSpPr/>
      </dsp:nvSpPr>
      <dsp:spPr>
        <a:xfrm>
          <a:off x="0" y="3311504"/>
          <a:ext cx="6900512" cy="965908"/>
        </a:xfrm>
        <a:prstGeom prst="roundRect">
          <a:avLst/>
        </a:prstGeom>
        <a:solidFill>
          <a:schemeClr val="accent5">
            <a:hueOff val="-5515009"/>
            <a:satOff val="-7671"/>
            <a:lumOff val="-29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>
              <a:latin typeface="Roboto" pitchFamily="2" charset="0"/>
              <a:ea typeface="Roboto" pitchFamily="2" charset="0"/>
            </a:rPr>
            <a:t>Nos novos reinos, a terra estava dividida em pequenos lotes.</a:t>
          </a:r>
        </a:p>
      </dsp:txBody>
      <dsp:txXfrm>
        <a:off x="47152" y="3358656"/>
        <a:ext cx="6806208" cy="871604"/>
      </dsp:txXfrm>
    </dsp:sp>
    <dsp:sp modelId="{5269AFDF-4BB5-4D76-8E35-6861019F378D}">
      <dsp:nvSpPr>
        <dsp:cNvPr id="0" name=""/>
        <dsp:cNvSpPr/>
      </dsp:nvSpPr>
      <dsp:spPr>
        <a:xfrm>
          <a:off x="0" y="4337892"/>
          <a:ext cx="6900512" cy="965908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>
              <a:latin typeface="Roboto" pitchFamily="2" charset="0"/>
              <a:ea typeface="Roboto" pitchFamily="2" charset="0"/>
            </a:rPr>
            <a:t>Surgiram comunidades autossuficientes. </a:t>
          </a:r>
        </a:p>
      </dsp:txBody>
      <dsp:txXfrm>
        <a:off x="47152" y="4385044"/>
        <a:ext cx="6806208" cy="87160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F5CA85-3C4A-4F6B-8B19-B17E60D5DBB3}">
      <dsp:nvSpPr>
        <dsp:cNvPr id="0" name=""/>
        <dsp:cNvSpPr/>
      </dsp:nvSpPr>
      <dsp:spPr>
        <a:xfrm>
          <a:off x="3040792" y="870618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latin typeface="Roboto" pitchFamily="2" charset="0"/>
            <a:ea typeface="Roboto" pitchFamily="2" charset="0"/>
          </a:endParaRPr>
        </a:p>
      </dsp:txBody>
      <dsp:txXfrm>
        <a:off x="3357014" y="912848"/>
        <a:ext cx="34897" cy="6979"/>
      </dsp:txXfrm>
    </dsp:sp>
    <dsp:sp modelId="{6EFC700D-572F-48B5-9353-D222FDBE85EC}">
      <dsp:nvSpPr>
        <dsp:cNvPr id="0" name=""/>
        <dsp:cNvSpPr/>
      </dsp:nvSpPr>
      <dsp:spPr>
        <a:xfrm>
          <a:off x="8061" y="5979"/>
          <a:ext cx="3034531" cy="18207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>
              <a:latin typeface="Roboto" pitchFamily="2" charset="0"/>
              <a:ea typeface="Roboto" pitchFamily="2" charset="0"/>
            </a:rPr>
            <a:t>Os francos encontravam-se na Gália (França atual) desde o século III. </a:t>
          </a:r>
        </a:p>
      </dsp:txBody>
      <dsp:txXfrm>
        <a:off x="8061" y="5979"/>
        <a:ext cx="3034531" cy="1820718"/>
      </dsp:txXfrm>
    </dsp:sp>
    <dsp:sp modelId="{3D0DB85F-5A9E-4FFD-9E05-4E6C5F69AC1A}">
      <dsp:nvSpPr>
        <dsp:cNvPr id="0" name=""/>
        <dsp:cNvSpPr/>
      </dsp:nvSpPr>
      <dsp:spPr>
        <a:xfrm>
          <a:off x="6773265" y="870618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latin typeface="Roboto" pitchFamily="2" charset="0"/>
            <a:ea typeface="Roboto" pitchFamily="2" charset="0"/>
          </a:endParaRPr>
        </a:p>
      </dsp:txBody>
      <dsp:txXfrm>
        <a:off x="7089488" y="912848"/>
        <a:ext cx="34897" cy="6979"/>
      </dsp:txXfrm>
    </dsp:sp>
    <dsp:sp modelId="{A2D6D318-0A25-435D-9F01-7B9462C686B7}">
      <dsp:nvSpPr>
        <dsp:cNvPr id="0" name=""/>
        <dsp:cNvSpPr/>
      </dsp:nvSpPr>
      <dsp:spPr>
        <a:xfrm>
          <a:off x="3740534" y="5979"/>
          <a:ext cx="3034531" cy="182071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>
              <a:latin typeface="Roboto" pitchFamily="2" charset="0"/>
              <a:ea typeface="Roboto" pitchFamily="2" charset="0"/>
            </a:rPr>
            <a:t>Em 481, as tribos francas foram unificadas por Clóvis em um único reino. </a:t>
          </a:r>
        </a:p>
      </dsp:txBody>
      <dsp:txXfrm>
        <a:off x="3740534" y="5979"/>
        <a:ext cx="3034531" cy="1820718"/>
      </dsp:txXfrm>
    </dsp:sp>
    <dsp:sp modelId="{AFDCD7E3-82BB-4678-92D1-003F6A693FD3}">
      <dsp:nvSpPr>
        <dsp:cNvPr id="0" name=""/>
        <dsp:cNvSpPr/>
      </dsp:nvSpPr>
      <dsp:spPr>
        <a:xfrm>
          <a:off x="1525326" y="1824897"/>
          <a:ext cx="7464946" cy="667342"/>
        </a:xfrm>
        <a:custGeom>
          <a:avLst/>
          <a:gdLst/>
          <a:ahLst/>
          <a:cxnLst/>
          <a:rect l="0" t="0" r="0" b="0"/>
          <a:pathLst>
            <a:path>
              <a:moveTo>
                <a:pt x="7464946" y="0"/>
              </a:moveTo>
              <a:lnTo>
                <a:pt x="7464946" y="350771"/>
              </a:lnTo>
              <a:lnTo>
                <a:pt x="0" y="350771"/>
              </a:lnTo>
              <a:lnTo>
                <a:pt x="0" y="667342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latin typeface="Roboto" pitchFamily="2" charset="0"/>
            <a:ea typeface="Roboto" pitchFamily="2" charset="0"/>
          </a:endParaRPr>
        </a:p>
      </dsp:txBody>
      <dsp:txXfrm>
        <a:off x="5070362" y="2155079"/>
        <a:ext cx="374875" cy="6979"/>
      </dsp:txXfrm>
    </dsp:sp>
    <dsp:sp modelId="{E820C626-499A-4092-A728-F99715954CB4}">
      <dsp:nvSpPr>
        <dsp:cNvPr id="0" name=""/>
        <dsp:cNvSpPr/>
      </dsp:nvSpPr>
      <dsp:spPr>
        <a:xfrm>
          <a:off x="7473007" y="5979"/>
          <a:ext cx="3034531" cy="182071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>
              <a:latin typeface="Roboto" pitchFamily="2" charset="0"/>
              <a:ea typeface="Roboto" pitchFamily="2" charset="0"/>
            </a:rPr>
            <a:t>Clóvis converte-se ao cristianismo, o que favoreceu a expansão do Reino Franco na Europa.</a:t>
          </a:r>
        </a:p>
      </dsp:txBody>
      <dsp:txXfrm>
        <a:off x="7473007" y="5979"/>
        <a:ext cx="3034531" cy="1820718"/>
      </dsp:txXfrm>
    </dsp:sp>
    <dsp:sp modelId="{23B822E2-C702-4D35-A80B-E1C442D373F3}">
      <dsp:nvSpPr>
        <dsp:cNvPr id="0" name=""/>
        <dsp:cNvSpPr/>
      </dsp:nvSpPr>
      <dsp:spPr>
        <a:xfrm>
          <a:off x="3040792" y="3389279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latin typeface="Roboto" pitchFamily="2" charset="0"/>
            <a:ea typeface="Roboto" pitchFamily="2" charset="0"/>
          </a:endParaRPr>
        </a:p>
      </dsp:txBody>
      <dsp:txXfrm>
        <a:off x="3357014" y="3431509"/>
        <a:ext cx="34897" cy="6979"/>
      </dsp:txXfrm>
    </dsp:sp>
    <dsp:sp modelId="{653237F8-F8E5-49C5-B789-DC42371F935A}">
      <dsp:nvSpPr>
        <dsp:cNvPr id="0" name=""/>
        <dsp:cNvSpPr/>
      </dsp:nvSpPr>
      <dsp:spPr>
        <a:xfrm>
          <a:off x="8061" y="2524640"/>
          <a:ext cx="3034531" cy="182071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>
              <a:latin typeface="Roboto" pitchFamily="2" charset="0"/>
              <a:ea typeface="Roboto" pitchFamily="2" charset="0"/>
            </a:rPr>
            <a:t>Após a morte de Clóvis, o Reino Franco passou por diversas crises. </a:t>
          </a:r>
        </a:p>
      </dsp:txBody>
      <dsp:txXfrm>
        <a:off x="8061" y="2524640"/>
        <a:ext cx="3034531" cy="1820718"/>
      </dsp:txXfrm>
    </dsp:sp>
    <dsp:sp modelId="{31856991-1956-461B-81F7-0A4C8795FFF5}">
      <dsp:nvSpPr>
        <dsp:cNvPr id="0" name=""/>
        <dsp:cNvSpPr/>
      </dsp:nvSpPr>
      <dsp:spPr>
        <a:xfrm>
          <a:off x="3740534" y="2524640"/>
          <a:ext cx="3034531" cy="182071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 dirty="0">
              <a:latin typeface="Roboto" pitchFamily="2" charset="0"/>
              <a:ea typeface="Roboto" pitchFamily="2" charset="0"/>
            </a:rPr>
            <a:t>Com a ascensão ao poder de Carlos Magno, o Reino Franco se consolidou novamente. </a:t>
          </a:r>
        </a:p>
      </dsp:txBody>
      <dsp:txXfrm>
        <a:off x="3740534" y="2524640"/>
        <a:ext cx="3034531" cy="18207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CDDF6-BAD0-EF45-89FC-66CFDEE62720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F55B6-672B-8948-872A-00609FE65F7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2020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E0E3EA-6798-47EB-9432-6E52008E3ED0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A6BB4-EF73-4DCA-983F-030009C8ECD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838860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2752-A27F-7C4F-B074-61FD5DEF501E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9668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BC85-4D13-3B49-85CB-AF1ABBAE620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54196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3EEA-C1B2-7E46-94F7-1B7FD30D013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374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3C44-05E5-424C-9FC0-662C20D2A3E8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2497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10BF-D5B1-9940-A572-3FA067F3F33C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0463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5890-4A2B-7E41-96D0-B837212312BB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878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17086-E567-6747-84F5-78E2A697B39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75859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258A5-F94E-6B48-81CE-C30A2DB05C17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5720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2526-1704-7943-80C2-E11757866DE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639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9E171-EA8A-A645-82EE-02B73524D74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934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79E2-55EB-4142-B26A-0F301CCF1F2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4876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FC9CA-9753-174A-8B30-53D4DC80AC5F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4966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12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1135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867"/>
          <a:stretch/>
        </p:blipFill>
        <p:spPr>
          <a:xfrm>
            <a:off x="0" y="0"/>
            <a:ext cx="9404059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9839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0550" y="527387"/>
            <a:ext cx="11296650" cy="1015663"/>
          </a:xfrm>
        </p:spPr>
        <p:txBody>
          <a:bodyPr>
            <a:normAutofit/>
          </a:bodyPr>
          <a:lstStyle/>
          <a:p>
            <a:pPr algn="ctr"/>
            <a:r>
              <a:rPr lang="pt-BR" b="1" dirty="0">
                <a:latin typeface="Roboto" pitchFamily="2" charset="0"/>
                <a:ea typeface="Roboto" pitchFamily="2" charset="0"/>
              </a:rPr>
              <a:t>O Império Carolíngio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886200" y="5153672"/>
            <a:ext cx="1446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dirty="0">
                <a:latin typeface="Roboto" pitchFamily="2" charset="0"/>
                <a:ea typeface="Roboto" pitchFamily="2" charset="0"/>
              </a:rPr>
              <a:t>Fonte: DUBY,</a:t>
            </a:r>
          </a:p>
          <a:p>
            <a:pPr algn="r"/>
            <a:r>
              <a:rPr lang="pt-BR" sz="1200" dirty="0">
                <a:latin typeface="Roboto" pitchFamily="2" charset="0"/>
                <a:ea typeface="Roboto" pitchFamily="2" charset="0"/>
              </a:rPr>
              <a:t>Georges. </a:t>
            </a:r>
            <a:r>
              <a:rPr lang="pt-BR" sz="1200" b="1" dirty="0">
                <a:latin typeface="Roboto" pitchFamily="2" charset="0"/>
                <a:ea typeface="Roboto" pitchFamily="2" charset="0"/>
              </a:rPr>
              <a:t>Grand</a:t>
            </a:r>
          </a:p>
          <a:p>
            <a:pPr algn="r"/>
            <a:r>
              <a:rPr lang="pt-BR" sz="1200" b="1" dirty="0">
                <a:latin typeface="Roboto" pitchFamily="2" charset="0"/>
                <a:ea typeface="Roboto" pitchFamily="2" charset="0"/>
              </a:rPr>
              <a:t>atlas historique</a:t>
            </a:r>
            <a:r>
              <a:rPr lang="pt-BR" sz="1200" dirty="0">
                <a:latin typeface="Roboto" pitchFamily="2" charset="0"/>
                <a:ea typeface="Roboto" pitchFamily="2" charset="0"/>
              </a:rPr>
              <a:t>.</a:t>
            </a:r>
          </a:p>
          <a:p>
            <a:pPr algn="r"/>
            <a:r>
              <a:rPr lang="pt-BR" sz="1200" dirty="0">
                <a:latin typeface="Roboto" pitchFamily="2" charset="0"/>
                <a:ea typeface="Roboto" pitchFamily="2" charset="0"/>
              </a:rPr>
              <a:t>Paris: Larousse,</a:t>
            </a:r>
          </a:p>
          <a:p>
            <a:pPr algn="r"/>
            <a:r>
              <a:rPr lang="pt-BR" sz="1200" dirty="0">
                <a:latin typeface="Roboto" pitchFamily="2" charset="0"/>
                <a:ea typeface="Roboto" pitchFamily="2" charset="0"/>
              </a:rPr>
              <a:t>2008. p. 43.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90550" y="1730065"/>
            <a:ext cx="43053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latin typeface="Roboto" pitchFamily="2" charset="0"/>
                <a:ea typeface="Roboto" pitchFamily="2" charset="0"/>
              </a:rPr>
              <a:t>“Carolíngio” é o termo que designa a dinastia fundada por Carlos Magno. </a:t>
            </a:r>
          </a:p>
          <a:p>
            <a:r>
              <a:rPr lang="pt-BR" sz="2000" dirty="0">
                <a:latin typeface="Roboto" pitchFamily="2" charset="0"/>
                <a:ea typeface="Roboto" pitchFamily="2" charset="0"/>
              </a:rPr>
              <a:t>Durante o governo de Carlos Magno, foi padronizado o sistema de cunhagem de moedas, restaurado o poder dos tribunais e intensificado o uso dos documentos escritos.</a:t>
            </a:r>
          </a:p>
          <a:p>
            <a:r>
              <a:rPr lang="pt-BR" sz="2000" dirty="0">
                <a:latin typeface="Roboto" pitchFamily="2" charset="0"/>
                <a:ea typeface="Roboto" pitchFamily="2" charset="0"/>
              </a:rPr>
              <a:t>Diversas escolas foram criadas em todo o império, e muitos textos dos antigos gregos e romanos foram transcritos pelos monges copistas.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10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472A559B-37BD-9230-DDA3-AF51DA3C57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3160" y="1730065"/>
            <a:ext cx="6020640" cy="4439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768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1975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6676" y="780001"/>
            <a:ext cx="10515600" cy="851027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b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Povos</a:t>
            </a:r>
            <a:r>
              <a:rPr lang="en-US" sz="5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germanos</a:t>
            </a:r>
            <a:r>
              <a:rPr lang="en-US" sz="5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 o </a:t>
            </a:r>
            <a:r>
              <a:rPr lang="en-US" sz="5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fim</a:t>
            </a:r>
            <a:r>
              <a:rPr lang="en-US" sz="5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do </a:t>
            </a:r>
            <a:r>
              <a:rPr lang="en-US" sz="5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Império</a:t>
            </a:r>
            <a:r>
              <a:rPr lang="en-US" sz="5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Romano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2239348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8200" y="2491359"/>
            <a:ext cx="5574632" cy="4251960"/>
          </a:xfrm>
        </p:spPr>
        <p:txBody>
          <a:bodyPr vert="horz" lIns="91440" tIns="45720" rIns="91440" bIns="45720" rtlCol="0">
            <a:normAutofit fontScale="92500"/>
          </a:bodyPr>
          <a:lstStyle/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800" dirty="0" err="1"/>
              <a:t>Os</a:t>
            </a:r>
            <a:r>
              <a:rPr lang="en-US" sz="2800" dirty="0"/>
              <a:t> </a:t>
            </a:r>
            <a:r>
              <a:rPr lang="en-US" sz="2800" dirty="0" err="1"/>
              <a:t>germanos</a:t>
            </a:r>
            <a:endParaRPr lang="en-US" sz="2800" dirty="0"/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800" dirty="0" err="1"/>
              <a:t>Organização</a:t>
            </a:r>
            <a:r>
              <a:rPr lang="en-US" sz="2800" dirty="0"/>
              <a:t> social dos </a:t>
            </a:r>
            <a:r>
              <a:rPr lang="en-US" sz="2800" dirty="0" err="1"/>
              <a:t>germanos</a:t>
            </a:r>
            <a:endParaRPr lang="en-US" sz="2800" dirty="0"/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800" dirty="0" err="1"/>
              <a:t>Romanos</a:t>
            </a:r>
            <a:r>
              <a:rPr lang="en-US" sz="2800" dirty="0"/>
              <a:t> e </a:t>
            </a:r>
            <a:r>
              <a:rPr lang="en-US" sz="2800" dirty="0" err="1"/>
              <a:t>germanos</a:t>
            </a:r>
            <a:endParaRPr lang="en-US" sz="2800" dirty="0"/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800" dirty="0" err="1"/>
              <a:t>Intercâmbio</a:t>
            </a:r>
            <a:r>
              <a:rPr lang="en-US" sz="2800" dirty="0"/>
              <a:t> cultural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800" dirty="0" err="1"/>
              <a:t>Divisão</a:t>
            </a:r>
            <a:r>
              <a:rPr lang="en-US" sz="2800" dirty="0"/>
              <a:t> do </a:t>
            </a:r>
            <a:r>
              <a:rPr lang="en-US" sz="2800" dirty="0" err="1"/>
              <a:t>Império</a:t>
            </a:r>
            <a:r>
              <a:rPr lang="en-US" sz="2800" dirty="0"/>
              <a:t> e </a:t>
            </a:r>
            <a:r>
              <a:rPr lang="en-US" sz="2800" dirty="0" err="1"/>
              <a:t>queda</a:t>
            </a:r>
            <a:r>
              <a:rPr lang="en-US" sz="2800" dirty="0"/>
              <a:t> de Roma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800" dirty="0" err="1"/>
              <a:t>Novas</a:t>
            </a:r>
            <a:r>
              <a:rPr lang="en-US" sz="2800" dirty="0"/>
              <a:t> </a:t>
            </a:r>
            <a:r>
              <a:rPr lang="en-US" sz="2800" dirty="0" err="1"/>
              <a:t>formas</a:t>
            </a:r>
            <a:r>
              <a:rPr lang="en-US" sz="2800" dirty="0"/>
              <a:t> de </a:t>
            </a:r>
            <a:r>
              <a:rPr lang="en-US" sz="2800" dirty="0" err="1"/>
              <a:t>organização</a:t>
            </a:r>
            <a:r>
              <a:rPr lang="en-US" sz="2800" dirty="0"/>
              <a:t> da Europa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800" dirty="0"/>
              <a:t>O </a:t>
            </a:r>
            <a:r>
              <a:rPr lang="en-US" sz="2800" dirty="0" err="1"/>
              <a:t>Reino</a:t>
            </a:r>
            <a:r>
              <a:rPr lang="en-US" sz="2800" dirty="0"/>
              <a:t> Franco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800" dirty="0"/>
              <a:t>O </a:t>
            </a:r>
            <a:r>
              <a:rPr lang="en-US" sz="2800" dirty="0" err="1"/>
              <a:t>Império</a:t>
            </a:r>
            <a:r>
              <a:rPr lang="en-US" sz="2800" dirty="0"/>
              <a:t> </a:t>
            </a:r>
            <a:r>
              <a:rPr lang="en-US" sz="2800" dirty="0" err="1"/>
              <a:t>Carolíngio</a:t>
            </a:r>
            <a:r>
              <a:rPr lang="en-US" sz="28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918325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52A962F2-DF39-4BF4-8579-FE6F963C100C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B20A63D9-8D89-DB6B-0B0F-BE564E2584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3062" y="2862238"/>
            <a:ext cx="5029902" cy="3429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763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0304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sz="4800" b="1" dirty="0">
                <a:latin typeface="Roboto"/>
              </a:rPr>
              <a:t>Os germanos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340257711"/>
              </p:ext>
            </p:extLst>
          </p:nvPr>
        </p:nvGraphicFramePr>
        <p:xfrm>
          <a:off x="3276600" y="1052736"/>
          <a:ext cx="11900055" cy="5405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8962558" y="1355679"/>
            <a:ext cx="10561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latin typeface="Roboto"/>
              </a:rPr>
              <a:t>Franco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3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0" name="CaixaDeTexto 6">
            <a:extLst>
              <a:ext uri="{FF2B5EF4-FFF2-40B4-BE49-F238E27FC236}">
                <a16:creationId xmlns:a16="http://schemas.microsoft.com/office/drawing/2014/main" id="{8E515C20-4A32-6291-4929-F1E721E178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48524680"/>
              </p:ext>
            </p:extLst>
          </p:nvPr>
        </p:nvGraphicFramePr>
        <p:xfrm>
          <a:off x="1281819" y="1862516"/>
          <a:ext cx="5815017" cy="43199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978239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BEFFC191-C0B9-5FFC-1C79-22EE7952B8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592" y="4273099"/>
            <a:ext cx="1653919" cy="237291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8" y="552614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pt-BR" sz="4800" b="1" dirty="0">
                <a:latin typeface="Roboto"/>
              </a:rPr>
              <a:t>Organização social dos germanos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144552" y="1645847"/>
            <a:ext cx="99028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latin typeface="Roboto"/>
              </a:rPr>
              <a:t>Apesar de povos distintos, havia características comuns entre os povos germanos. 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528569511"/>
              </p:ext>
            </p:extLst>
          </p:nvPr>
        </p:nvGraphicFramePr>
        <p:xfrm>
          <a:off x="1199456" y="2840220"/>
          <a:ext cx="9649072" cy="3625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4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212D7963-7A16-2EAD-5EED-EEA85686D3C1}"/>
              </a:ext>
            </a:extLst>
          </p:cNvPr>
          <p:cNvSpPr txBox="1"/>
          <p:nvPr/>
        </p:nvSpPr>
        <p:spPr>
          <a:xfrm>
            <a:off x="1331586" y="5922868"/>
            <a:ext cx="1785122" cy="72314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algn="l"/>
            <a:r>
              <a:rPr lang="pt-BR" sz="1400" b="0" i="0" u="none" strike="noStrike" baseline="0" dirty="0">
                <a:solidFill>
                  <a:srgbClr val="2F2F2E"/>
                </a:solidFill>
              </a:rPr>
              <a:t>Capacete germano feito em ferro, produzido entre os séculos VI e IX.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18895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: Canto Dobrado 3">
            <a:extLst>
              <a:ext uri="{FF2B5EF4-FFF2-40B4-BE49-F238E27FC236}">
                <a16:creationId xmlns:a16="http://schemas.microsoft.com/office/drawing/2014/main" id="{52F5E9F5-BDA5-EB18-B167-4739FCE9A92F}"/>
              </a:ext>
            </a:extLst>
          </p:cNvPr>
          <p:cNvSpPr/>
          <p:nvPr/>
        </p:nvSpPr>
        <p:spPr>
          <a:xfrm>
            <a:off x="8610600" y="1780674"/>
            <a:ext cx="2855495" cy="1646264"/>
          </a:xfrm>
          <a:prstGeom prst="foldedCorne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800" b="1" dirty="0">
                <a:latin typeface="Roboto"/>
              </a:rPr>
              <a:t>Romanos e germanos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281584993"/>
              </p:ext>
            </p:extLst>
          </p:nvPr>
        </p:nvGraphicFramePr>
        <p:xfrm>
          <a:off x="335360" y="1628800"/>
          <a:ext cx="8128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8610600" y="1814141"/>
            <a:ext cx="285549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1900" b="1" dirty="0">
                <a:latin typeface="Roboto"/>
              </a:rPr>
              <a:t>Bárbaro</a:t>
            </a:r>
            <a:r>
              <a:rPr lang="pt-BR" sz="1900" dirty="0">
                <a:latin typeface="Roboto"/>
              </a:rPr>
              <a:t> era o termo dado pelos romanos aos povos que não compartilhavam de sua língua e costumes.</a:t>
            </a:r>
          </a:p>
          <a:p>
            <a:endParaRPr lang="pt-BR" sz="1900" dirty="0">
              <a:latin typeface="Roboto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5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0011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800" b="1" dirty="0">
                <a:latin typeface="Roboto"/>
              </a:rPr>
              <a:t>Intercâmbio cultural </a:t>
            </a: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4224733740"/>
              </p:ext>
            </p:extLst>
          </p:nvPr>
        </p:nvGraphicFramePr>
        <p:xfrm>
          <a:off x="2058417" y="3086177"/>
          <a:ext cx="8481247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1391477" y="1473278"/>
            <a:ext cx="93130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As relações entre germanos e romanos nem sempre foram tensas. Em tempos de paz, houve trocas e acordos.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6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Agrupar 3">
            <a:extLst>
              <a:ext uri="{FF2B5EF4-FFF2-40B4-BE49-F238E27FC236}">
                <a16:creationId xmlns:a16="http://schemas.microsoft.com/office/drawing/2014/main" id="{D6BD5D60-E2EA-C39E-AD68-3BCB90C17924}"/>
              </a:ext>
            </a:extLst>
          </p:cNvPr>
          <p:cNvGrpSpPr/>
          <p:nvPr/>
        </p:nvGrpSpPr>
        <p:grpSpPr>
          <a:xfrm rot="5400000">
            <a:off x="5110041" y="3760854"/>
            <a:ext cx="2377997" cy="3816295"/>
            <a:chOff x="5167456" y="-853991"/>
            <a:chExt cx="2736298" cy="4016862"/>
          </a:xfrm>
        </p:grpSpPr>
        <p:sp>
          <p:nvSpPr>
            <p:cNvPr id="5" name="Seta: para Baixo 4">
              <a:extLst>
                <a:ext uri="{FF2B5EF4-FFF2-40B4-BE49-F238E27FC236}">
                  <a16:creationId xmlns:a16="http://schemas.microsoft.com/office/drawing/2014/main" id="{6936AD34-4142-C2CB-C5AD-2093B6871D9A}"/>
                </a:ext>
              </a:extLst>
            </p:cNvPr>
            <p:cNvSpPr/>
            <p:nvPr/>
          </p:nvSpPr>
          <p:spPr>
            <a:xfrm rot="5400000">
              <a:off x="4527174" y="-213709"/>
              <a:ext cx="4016862" cy="2736298"/>
            </a:xfrm>
            <a:prstGeom prst="downArrow">
              <a:avLst>
                <a:gd name="adj1" fmla="val 50000"/>
                <a:gd name="adj2" fmla="val 35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0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Seta: para Baixo 4">
              <a:extLst>
                <a:ext uri="{FF2B5EF4-FFF2-40B4-BE49-F238E27FC236}">
                  <a16:creationId xmlns:a16="http://schemas.microsoft.com/office/drawing/2014/main" id="{C1108684-3DB8-69B8-D435-D55B8F9959E3}"/>
                </a:ext>
              </a:extLst>
            </p:cNvPr>
            <p:cNvSpPr txBox="1"/>
            <p:nvPr/>
          </p:nvSpPr>
          <p:spPr>
            <a:xfrm rot="16200000">
              <a:off x="5703651" y="56613"/>
              <a:ext cx="2064954" cy="219565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5128" tIns="135128" rIns="135128" bIns="135128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900" kern="1200" dirty="0">
                  <a:latin typeface="Roboto"/>
                </a:rPr>
                <a:t>Cristianização dos povos germanos a partir do ano 340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02238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1975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000" y="1202798"/>
            <a:ext cx="3418659" cy="5583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Divisão do império e queda de Roma</a:t>
            </a:r>
          </a:p>
        </p:txBody>
      </p:sp>
      <p:sp>
        <p:nvSpPr>
          <p:cNvPr id="15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4024694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918325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52A962F2-DF39-4BF4-8579-FE6F963C100C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CaixaDeTexto 5">
            <a:extLst>
              <a:ext uri="{FF2B5EF4-FFF2-40B4-BE49-F238E27FC236}">
                <a16:creationId xmlns:a16="http://schemas.microsoft.com/office/drawing/2014/main" id="{0EFB13CF-629D-1066-3C34-7E0A5F2425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6430795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76916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1975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000" y="1202798"/>
            <a:ext cx="3418659" cy="5583148"/>
          </a:xfrm>
        </p:spPr>
        <p:txBody>
          <a:bodyPr anchor="ctr">
            <a:normAutofit/>
          </a:bodyPr>
          <a:lstStyle/>
          <a:p>
            <a:r>
              <a:rPr lang="pt-BR" sz="4600" b="1" dirty="0">
                <a:latin typeface="Roboto" pitchFamily="2" charset="0"/>
                <a:ea typeface="Roboto" pitchFamily="2" charset="0"/>
              </a:rPr>
              <a:t>Novas formas de organização da Europa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4024694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918325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52A962F2-DF39-4BF4-8579-FE6F963C100C}" type="slidenum">
              <a:rPr lang="pt-BR" smtClean="0"/>
              <a:pPr>
                <a:spcAft>
                  <a:spcPts val="600"/>
                </a:spcAft>
              </a:pPr>
              <a:t>8</a:t>
            </a:fld>
            <a:endParaRPr lang="pt-BR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598075195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48915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561975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743636"/>
            <a:ext cx="10515600" cy="801002"/>
          </a:xfrm>
        </p:spPr>
        <p:txBody>
          <a:bodyPr>
            <a:normAutofit fontScale="90000"/>
          </a:bodyPr>
          <a:lstStyle/>
          <a:p>
            <a:pPr algn="ctr"/>
            <a:r>
              <a:rPr lang="pt-BR" sz="5200" b="1" dirty="0">
                <a:latin typeface="Roboto" pitchFamily="2" charset="0"/>
                <a:ea typeface="Roboto" pitchFamily="2" charset="0"/>
              </a:rPr>
              <a:t>O Reino Franco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918325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52A962F2-DF39-4BF4-8579-FE6F963C100C}" type="slidenum">
              <a:rPr lang="pt-BR" smtClean="0"/>
              <a:pPr>
                <a:spcAft>
                  <a:spcPts val="600"/>
                </a:spcAft>
              </a:pPr>
              <a:t>9</a:t>
            </a:fld>
            <a:endParaRPr lang="pt-BR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80839670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082723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E271A2D273D8744BE83E271A22B9761" ma:contentTypeVersion="3" ma:contentTypeDescription="Crie um novo documento." ma:contentTypeScope="" ma:versionID="30b2cfa6e3894567fb1d5cbe86620b41">
  <xsd:schema xmlns:xsd="http://www.w3.org/2001/XMLSchema" xmlns:xs="http://www.w3.org/2001/XMLSchema" xmlns:p="http://schemas.microsoft.com/office/2006/metadata/properties" xmlns:ns2="2ea30351-ea1a-454c-9047-b61a60ae2ccc" targetNamespace="http://schemas.microsoft.com/office/2006/metadata/properties" ma:root="true" ma:fieldsID="ebee4db967cde23eebad35005f4c7b96" ns2:_="">
    <xsd:import namespace="2ea30351-ea1a-454c-9047-b61a60ae2c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a30351-ea1a-454c-9047-b61a60ae2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3A2A71-AF13-46B2-90CD-632A760485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A7541D-AF66-4AA5-A0C3-12259CAE4A1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5D7522A-3A81-40EA-9BDD-BB26F11DC7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a30351-ea1a-454c-9047-b61a60ae2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6530</TotalTime>
  <Words>663</Words>
  <Application>Microsoft Office PowerPoint</Application>
  <PresentationFormat>Widescreen</PresentationFormat>
  <Paragraphs>71</Paragraphs>
  <Slides>10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Roboto</vt:lpstr>
      <vt:lpstr>Tema do Office</vt:lpstr>
      <vt:lpstr>Apresentação do PowerPoint</vt:lpstr>
      <vt:lpstr> Povos germanos e o fim do Império Romano</vt:lpstr>
      <vt:lpstr>Os germanos</vt:lpstr>
      <vt:lpstr>Organização social dos germanos</vt:lpstr>
      <vt:lpstr>Romanos e germanos</vt:lpstr>
      <vt:lpstr>Intercâmbio cultural </vt:lpstr>
      <vt:lpstr>Divisão do império e queda de Roma</vt:lpstr>
      <vt:lpstr>Novas formas de organização da Europa</vt:lpstr>
      <vt:lpstr>O Reino Franco</vt:lpstr>
      <vt:lpstr>O Império Carolíngio</vt:lpstr>
    </vt:vector>
  </TitlesOfParts>
  <Company>FFLCH/USP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Tempo e História</dc:title>
  <dc:creator>Jaqueline Martinho dos Santos</dc:creator>
  <cp:lastModifiedBy> </cp:lastModifiedBy>
  <cp:revision>341</cp:revision>
  <dcterms:created xsi:type="dcterms:W3CDTF">2019-03-11T19:00:03Z</dcterms:created>
  <dcterms:modified xsi:type="dcterms:W3CDTF">2023-06-22T11:50:57Z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0x0101006E271A2D273D8744BE83E271A22B9761</vt:lpwstr>
  </property>
</Properties>
</file>