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46" r:id="rId5"/>
    <p:sldId id="355" r:id="rId6"/>
    <p:sldId id="295" r:id="rId7"/>
    <p:sldId id="298" r:id="rId8"/>
    <p:sldId id="304" r:id="rId9"/>
    <p:sldId id="305" r:id="rId10"/>
    <p:sldId id="306" r:id="rId11"/>
    <p:sldId id="361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a Guerriero Antunes" initials="FGA" lastIdx="78" clrIdx="0"/>
  <p:cmAuthor id="2" name="Lilian Semenichin Nogueira" initials="LSN" lastIdx="54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13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A10CAA-6B83-3A48-2E06-CE7ACA9F8033}" v="1" dt="2023-05-05T18:37:42.139"/>
    <p1510:client id="{47759080-19BF-42BF-9783-DD37AB676A89}" v="128" dt="2019-07-05T03:21:16.1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794" autoAdjust="0"/>
    <p:restoredTop sz="80253" autoAdjust="0"/>
  </p:normalViewPr>
  <p:slideViewPr>
    <p:cSldViewPr snapToGrid="0">
      <p:cViewPr varScale="1">
        <p:scale>
          <a:sx n="72" d="100"/>
          <a:sy n="72" d="100"/>
        </p:scale>
        <p:origin x="342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0" y="34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FFF203-A850-4EAA-9C14-FF2697A086AA}" type="doc">
      <dgm:prSet loTypeId="urn:microsoft.com/office/officeart/2005/8/layout/hierarchy2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495A807D-2D12-43DD-8D2A-6A798A214B63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Formas de governo </a:t>
          </a:r>
        </a:p>
      </dgm:t>
    </dgm:pt>
    <dgm:pt modelId="{B5244AAA-02BE-4A96-8951-15B2A59606E9}" type="parTrans" cxnId="{4ABBFC41-6AEF-465B-86AD-94BE5CFEFBD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9225B5C-7168-4FB5-ADFC-59BF800A5BD5}" type="sibTrans" cxnId="{4ABBFC41-6AEF-465B-86AD-94BE5CFEFBD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B56F82B-B0DD-4D50-93E9-83701E73597A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Monarquia </a:t>
          </a:r>
        </a:p>
      </dgm:t>
    </dgm:pt>
    <dgm:pt modelId="{7E2B9839-04CA-4103-A1CF-5A1F47A24FAA}" type="parTrans" cxnId="{C7DDD5B4-9770-4F25-BAE1-BC2A8C1810B3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08CBF002-6321-4E06-9226-40FD35DA80A4}" type="sibTrans" cxnId="{C7DDD5B4-9770-4F25-BAE1-BC2A8C1810B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55E48E2-513D-4B22-9CB5-3B6C5D915D95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Tirania </a:t>
          </a:r>
        </a:p>
      </dgm:t>
    </dgm:pt>
    <dgm:pt modelId="{AE5C3335-A72D-46EB-9474-9A3C40DA98B0}" type="parTrans" cxnId="{1AD6130A-ED92-4CB2-96E1-3CDD582D22D3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B602CE18-7ADC-450C-88A2-0783CEC0426E}" type="sibTrans" cxnId="{1AD6130A-ED92-4CB2-96E1-3CDD582D22D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CC68BA8-ED61-4FFE-83E2-3B1A191767C1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Democracia</a:t>
          </a:r>
        </a:p>
      </dgm:t>
    </dgm:pt>
    <dgm:pt modelId="{633B3342-48E2-40F1-945C-45CCD6B104B2}" type="parTrans" cxnId="{4B17D043-80F8-4244-9214-4E71EB93D000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7B786BE3-5BC5-4005-9BA2-362A97982DAC}" type="sibTrans" cxnId="{4B17D043-80F8-4244-9214-4E71EB93D000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A66EE75-9BFE-44EE-9805-1E36398AEF23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Oligarquia</a:t>
          </a:r>
        </a:p>
      </dgm:t>
    </dgm:pt>
    <dgm:pt modelId="{F9EB8050-A3B3-4705-87A4-DAB2712198FD}" type="parTrans" cxnId="{B7D88D62-7AD5-4C02-A9FB-B327781D8E2A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24167814-2330-464F-86A0-5319460F8952}" type="sibTrans" cxnId="{B7D88D62-7AD5-4C02-A9FB-B327781D8E2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A362D65-1B80-4221-8035-2454A1B4585C}" type="pres">
      <dgm:prSet presAssocID="{2FFFF203-A850-4EAA-9C14-FF2697A086A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69EE9C1-2626-4AE7-A8C0-28CE7AB80BE2}" type="pres">
      <dgm:prSet presAssocID="{495A807D-2D12-43DD-8D2A-6A798A214B63}" presName="root1" presStyleCnt="0"/>
      <dgm:spPr/>
    </dgm:pt>
    <dgm:pt modelId="{91DCCDB3-6851-41EB-B0F1-0AE173E0E2D7}" type="pres">
      <dgm:prSet presAssocID="{495A807D-2D12-43DD-8D2A-6A798A214B63}" presName="LevelOneTextNode" presStyleLbl="node0" presStyleIdx="0" presStyleCnt="1" custScaleX="172364">
        <dgm:presLayoutVars>
          <dgm:chPref val="3"/>
        </dgm:presLayoutVars>
      </dgm:prSet>
      <dgm:spPr/>
    </dgm:pt>
    <dgm:pt modelId="{ABDA054E-A45B-42CF-A046-8A183B8EA15B}" type="pres">
      <dgm:prSet presAssocID="{495A807D-2D12-43DD-8D2A-6A798A214B63}" presName="level2hierChild" presStyleCnt="0"/>
      <dgm:spPr/>
    </dgm:pt>
    <dgm:pt modelId="{34A6E963-69C3-4F99-BCC3-C053105D40F9}" type="pres">
      <dgm:prSet presAssocID="{7E2B9839-04CA-4103-A1CF-5A1F47A24FAA}" presName="conn2-1" presStyleLbl="parChTrans1D2" presStyleIdx="0" presStyleCnt="4"/>
      <dgm:spPr/>
    </dgm:pt>
    <dgm:pt modelId="{9CDE1191-031A-4ED9-933C-469F49BEC245}" type="pres">
      <dgm:prSet presAssocID="{7E2B9839-04CA-4103-A1CF-5A1F47A24FAA}" presName="connTx" presStyleLbl="parChTrans1D2" presStyleIdx="0" presStyleCnt="4"/>
      <dgm:spPr/>
    </dgm:pt>
    <dgm:pt modelId="{965ED3E1-5C48-479F-8B56-692DABBE7C12}" type="pres">
      <dgm:prSet presAssocID="{FB56F82B-B0DD-4D50-93E9-83701E73597A}" presName="root2" presStyleCnt="0"/>
      <dgm:spPr/>
    </dgm:pt>
    <dgm:pt modelId="{ECD12AE4-55C8-4C01-8307-47155CB2EBC5}" type="pres">
      <dgm:prSet presAssocID="{FB56F82B-B0DD-4D50-93E9-83701E73597A}" presName="LevelTwoTextNode" presStyleLbl="node2" presStyleIdx="0" presStyleCnt="4" custScaleX="136503">
        <dgm:presLayoutVars>
          <dgm:chPref val="3"/>
        </dgm:presLayoutVars>
      </dgm:prSet>
      <dgm:spPr/>
    </dgm:pt>
    <dgm:pt modelId="{352E398D-D3AC-47B3-B043-1A5842EFAF18}" type="pres">
      <dgm:prSet presAssocID="{FB56F82B-B0DD-4D50-93E9-83701E73597A}" presName="level3hierChild" presStyleCnt="0"/>
      <dgm:spPr/>
    </dgm:pt>
    <dgm:pt modelId="{26374FE3-D9E6-40AA-A303-140880815B2D}" type="pres">
      <dgm:prSet presAssocID="{F9EB8050-A3B3-4705-87A4-DAB2712198FD}" presName="conn2-1" presStyleLbl="parChTrans1D2" presStyleIdx="1" presStyleCnt="4"/>
      <dgm:spPr/>
    </dgm:pt>
    <dgm:pt modelId="{9592FB91-F0E0-4BAC-8DDC-93C8BDD15FDE}" type="pres">
      <dgm:prSet presAssocID="{F9EB8050-A3B3-4705-87A4-DAB2712198FD}" presName="connTx" presStyleLbl="parChTrans1D2" presStyleIdx="1" presStyleCnt="4"/>
      <dgm:spPr/>
    </dgm:pt>
    <dgm:pt modelId="{B436CBB4-9EE7-4C7A-92D8-C32ADAB2CF9E}" type="pres">
      <dgm:prSet presAssocID="{7A66EE75-9BFE-44EE-9805-1E36398AEF23}" presName="root2" presStyleCnt="0"/>
      <dgm:spPr/>
    </dgm:pt>
    <dgm:pt modelId="{A97659FB-01C7-45D7-8B1F-C5EE09DA3B85}" type="pres">
      <dgm:prSet presAssocID="{7A66EE75-9BFE-44EE-9805-1E36398AEF23}" presName="LevelTwoTextNode" presStyleLbl="node2" presStyleIdx="1" presStyleCnt="4" custScaleX="136503">
        <dgm:presLayoutVars>
          <dgm:chPref val="3"/>
        </dgm:presLayoutVars>
      </dgm:prSet>
      <dgm:spPr/>
    </dgm:pt>
    <dgm:pt modelId="{6D6862A8-B265-4CE8-ADFC-57BC364E4DD8}" type="pres">
      <dgm:prSet presAssocID="{7A66EE75-9BFE-44EE-9805-1E36398AEF23}" presName="level3hierChild" presStyleCnt="0"/>
      <dgm:spPr/>
    </dgm:pt>
    <dgm:pt modelId="{51F1A9E8-0A0E-446B-9547-13DF7A24808E}" type="pres">
      <dgm:prSet presAssocID="{AE5C3335-A72D-46EB-9474-9A3C40DA98B0}" presName="conn2-1" presStyleLbl="parChTrans1D2" presStyleIdx="2" presStyleCnt="4"/>
      <dgm:spPr/>
    </dgm:pt>
    <dgm:pt modelId="{2DDE7085-1C7E-4C7F-833A-CB8D28D9FFC7}" type="pres">
      <dgm:prSet presAssocID="{AE5C3335-A72D-46EB-9474-9A3C40DA98B0}" presName="connTx" presStyleLbl="parChTrans1D2" presStyleIdx="2" presStyleCnt="4"/>
      <dgm:spPr/>
    </dgm:pt>
    <dgm:pt modelId="{2B212EF1-49DC-4CE2-AF15-567D8ECF6AEC}" type="pres">
      <dgm:prSet presAssocID="{555E48E2-513D-4B22-9CB5-3B6C5D915D95}" presName="root2" presStyleCnt="0"/>
      <dgm:spPr/>
    </dgm:pt>
    <dgm:pt modelId="{F6898529-4F71-4B3C-8359-B0EE07E779B7}" type="pres">
      <dgm:prSet presAssocID="{555E48E2-513D-4B22-9CB5-3B6C5D915D95}" presName="LevelTwoTextNode" presStyleLbl="node2" presStyleIdx="2" presStyleCnt="4" custScaleX="136503">
        <dgm:presLayoutVars>
          <dgm:chPref val="3"/>
        </dgm:presLayoutVars>
      </dgm:prSet>
      <dgm:spPr/>
    </dgm:pt>
    <dgm:pt modelId="{0EB7B839-A2C3-444C-A098-CCCB8BC6A78F}" type="pres">
      <dgm:prSet presAssocID="{555E48E2-513D-4B22-9CB5-3B6C5D915D95}" presName="level3hierChild" presStyleCnt="0"/>
      <dgm:spPr/>
    </dgm:pt>
    <dgm:pt modelId="{66B4C1D4-A3B2-49E5-A2A1-7C958870B92D}" type="pres">
      <dgm:prSet presAssocID="{633B3342-48E2-40F1-945C-45CCD6B104B2}" presName="conn2-1" presStyleLbl="parChTrans1D2" presStyleIdx="3" presStyleCnt="4"/>
      <dgm:spPr/>
    </dgm:pt>
    <dgm:pt modelId="{F41BDC4D-C4F1-4F61-9C86-5E15C46DD261}" type="pres">
      <dgm:prSet presAssocID="{633B3342-48E2-40F1-945C-45CCD6B104B2}" presName="connTx" presStyleLbl="parChTrans1D2" presStyleIdx="3" presStyleCnt="4"/>
      <dgm:spPr/>
    </dgm:pt>
    <dgm:pt modelId="{2D6237B3-7A57-429D-A60B-FBBD25460BDD}" type="pres">
      <dgm:prSet presAssocID="{6CC68BA8-ED61-4FFE-83E2-3B1A191767C1}" presName="root2" presStyleCnt="0"/>
      <dgm:spPr/>
    </dgm:pt>
    <dgm:pt modelId="{63424719-7309-448B-BEFF-8367E310ED4A}" type="pres">
      <dgm:prSet presAssocID="{6CC68BA8-ED61-4FFE-83E2-3B1A191767C1}" presName="LevelTwoTextNode" presStyleLbl="node2" presStyleIdx="3" presStyleCnt="4" custScaleX="136503">
        <dgm:presLayoutVars>
          <dgm:chPref val="3"/>
        </dgm:presLayoutVars>
      </dgm:prSet>
      <dgm:spPr/>
    </dgm:pt>
    <dgm:pt modelId="{500D8484-0CB9-499C-B9F0-D5E64F6F03DF}" type="pres">
      <dgm:prSet presAssocID="{6CC68BA8-ED61-4FFE-83E2-3B1A191767C1}" presName="level3hierChild" presStyleCnt="0"/>
      <dgm:spPr/>
    </dgm:pt>
  </dgm:ptLst>
  <dgm:cxnLst>
    <dgm:cxn modelId="{1AD6130A-ED92-4CB2-96E1-3CDD582D22D3}" srcId="{495A807D-2D12-43DD-8D2A-6A798A214B63}" destId="{555E48E2-513D-4B22-9CB5-3B6C5D915D95}" srcOrd="2" destOrd="0" parTransId="{AE5C3335-A72D-46EB-9474-9A3C40DA98B0}" sibTransId="{B602CE18-7ADC-450C-88A2-0783CEC0426E}"/>
    <dgm:cxn modelId="{561EFC0C-6711-48EB-8B81-EFF25A4481C4}" type="presOf" srcId="{7A66EE75-9BFE-44EE-9805-1E36398AEF23}" destId="{A97659FB-01C7-45D7-8B1F-C5EE09DA3B85}" srcOrd="0" destOrd="0" presId="urn:microsoft.com/office/officeart/2005/8/layout/hierarchy2"/>
    <dgm:cxn modelId="{4ABBFC41-6AEF-465B-86AD-94BE5CFEFBD8}" srcId="{2FFFF203-A850-4EAA-9C14-FF2697A086AA}" destId="{495A807D-2D12-43DD-8D2A-6A798A214B63}" srcOrd="0" destOrd="0" parTransId="{B5244AAA-02BE-4A96-8951-15B2A59606E9}" sibTransId="{59225B5C-7168-4FB5-ADFC-59BF800A5BD5}"/>
    <dgm:cxn modelId="{B7D88D62-7AD5-4C02-A9FB-B327781D8E2A}" srcId="{495A807D-2D12-43DD-8D2A-6A798A214B63}" destId="{7A66EE75-9BFE-44EE-9805-1E36398AEF23}" srcOrd="1" destOrd="0" parTransId="{F9EB8050-A3B3-4705-87A4-DAB2712198FD}" sibTransId="{24167814-2330-464F-86A0-5319460F8952}"/>
    <dgm:cxn modelId="{2580A662-0F08-44A1-BF35-B32460A24938}" type="presOf" srcId="{7E2B9839-04CA-4103-A1CF-5A1F47A24FAA}" destId="{9CDE1191-031A-4ED9-933C-469F49BEC245}" srcOrd="1" destOrd="0" presId="urn:microsoft.com/office/officeart/2005/8/layout/hierarchy2"/>
    <dgm:cxn modelId="{4B17D043-80F8-4244-9214-4E71EB93D000}" srcId="{495A807D-2D12-43DD-8D2A-6A798A214B63}" destId="{6CC68BA8-ED61-4FFE-83E2-3B1A191767C1}" srcOrd="3" destOrd="0" parTransId="{633B3342-48E2-40F1-945C-45CCD6B104B2}" sibTransId="{7B786BE3-5BC5-4005-9BA2-362A97982DAC}"/>
    <dgm:cxn modelId="{64CABE6A-E556-4BFD-83BF-B3C0860A087F}" type="presOf" srcId="{633B3342-48E2-40F1-945C-45CCD6B104B2}" destId="{66B4C1D4-A3B2-49E5-A2A1-7C958870B92D}" srcOrd="0" destOrd="0" presId="urn:microsoft.com/office/officeart/2005/8/layout/hierarchy2"/>
    <dgm:cxn modelId="{0DC14158-9406-4058-8BF9-8FBF1737BCF2}" type="presOf" srcId="{2FFFF203-A850-4EAA-9C14-FF2697A086AA}" destId="{2A362D65-1B80-4221-8035-2454A1B4585C}" srcOrd="0" destOrd="0" presId="urn:microsoft.com/office/officeart/2005/8/layout/hierarchy2"/>
    <dgm:cxn modelId="{4C8CF88A-716A-4AB6-9440-DA7A40EE2918}" type="presOf" srcId="{AE5C3335-A72D-46EB-9474-9A3C40DA98B0}" destId="{51F1A9E8-0A0E-446B-9547-13DF7A24808E}" srcOrd="0" destOrd="0" presId="urn:microsoft.com/office/officeart/2005/8/layout/hierarchy2"/>
    <dgm:cxn modelId="{6E357498-D921-45A5-AF26-83ED5451F3AD}" type="presOf" srcId="{6CC68BA8-ED61-4FFE-83E2-3B1A191767C1}" destId="{63424719-7309-448B-BEFF-8367E310ED4A}" srcOrd="0" destOrd="0" presId="urn:microsoft.com/office/officeart/2005/8/layout/hierarchy2"/>
    <dgm:cxn modelId="{9877B299-B62C-4E55-84F4-B0837D3BDB5F}" type="presOf" srcId="{555E48E2-513D-4B22-9CB5-3B6C5D915D95}" destId="{F6898529-4F71-4B3C-8359-B0EE07E779B7}" srcOrd="0" destOrd="0" presId="urn:microsoft.com/office/officeart/2005/8/layout/hierarchy2"/>
    <dgm:cxn modelId="{F41C27A1-DFBD-4A8D-8328-23501931AC75}" type="presOf" srcId="{7E2B9839-04CA-4103-A1CF-5A1F47A24FAA}" destId="{34A6E963-69C3-4F99-BCC3-C053105D40F9}" srcOrd="0" destOrd="0" presId="urn:microsoft.com/office/officeart/2005/8/layout/hierarchy2"/>
    <dgm:cxn modelId="{FD0482A6-D4CD-4A81-8B5C-F4C7CDDE96FC}" type="presOf" srcId="{FB56F82B-B0DD-4D50-93E9-83701E73597A}" destId="{ECD12AE4-55C8-4C01-8307-47155CB2EBC5}" srcOrd="0" destOrd="0" presId="urn:microsoft.com/office/officeart/2005/8/layout/hierarchy2"/>
    <dgm:cxn modelId="{A5DC9DA6-89D1-4C2C-92E9-5C813D5EBAF8}" type="presOf" srcId="{F9EB8050-A3B3-4705-87A4-DAB2712198FD}" destId="{26374FE3-D9E6-40AA-A303-140880815B2D}" srcOrd="0" destOrd="0" presId="urn:microsoft.com/office/officeart/2005/8/layout/hierarchy2"/>
    <dgm:cxn modelId="{10A2BAAE-2900-4CDF-9000-77983BC06220}" type="presOf" srcId="{495A807D-2D12-43DD-8D2A-6A798A214B63}" destId="{91DCCDB3-6851-41EB-B0F1-0AE173E0E2D7}" srcOrd="0" destOrd="0" presId="urn:microsoft.com/office/officeart/2005/8/layout/hierarchy2"/>
    <dgm:cxn modelId="{5EB735B1-20B5-4B93-B85B-0C89FA092D7C}" type="presOf" srcId="{AE5C3335-A72D-46EB-9474-9A3C40DA98B0}" destId="{2DDE7085-1C7E-4C7F-833A-CB8D28D9FFC7}" srcOrd="1" destOrd="0" presId="urn:microsoft.com/office/officeart/2005/8/layout/hierarchy2"/>
    <dgm:cxn modelId="{C7DDD5B4-9770-4F25-BAE1-BC2A8C1810B3}" srcId="{495A807D-2D12-43DD-8D2A-6A798A214B63}" destId="{FB56F82B-B0DD-4D50-93E9-83701E73597A}" srcOrd="0" destOrd="0" parTransId="{7E2B9839-04CA-4103-A1CF-5A1F47A24FAA}" sibTransId="{08CBF002-6321-4E06-9226-40FD35DA80A4}"/>
    <dgm:cxn modelId="{A0B60CCF-6BA7-4F70-8AEA-A2D6417EEED3}" type="presOf" srcId="{633B3342-48E2-40F1-945C-45CCD6B104B2}" destId="{F41BDC4D-C4F1-4F61-9C86-5E15C46DD261}" srcOrd="1" destOrd="0" presId="urn:microsoft.com/office/officeart/2005/8/layout/hierarchy2"/>
    <dgm:cxn modelId="{03873BE0-1EB2-4C59-A748-F7C71D1ED2E2}" type="presOf" srcId="{F9EB8050-A3B3-4705-87A4-DAB2712198FD}" destId="{9592FB91-F0E0-4BAC-8DDC-93C8BDD15FDE}" srcOrd="1" destOrd="0" presId="urn:microsoft.com/office/officeart/2005/8/layout/hierarchy2"/>
    <dgm:cxn modelId="{D1CC79B9-5470-4D3A-8DE7-C9FB6446DFB8}" type="presParOf" srcId="{2A362D65-1B80-4221-8035-2454A1B4585C}" destId="{169EE9C1-2626-4AE7-A8C0-28CE7AB80BE2}" srcOrd="0" destOrd="0" presId="urn:microsoft.com/office/officeart/2005/8/layout/hierarchy2"/>
    <dgm:cxn modelId="{55251D5D-9484-4489-80FD-7FBF25F82890}" type="presParOf" srcId="{169EE9C1-2626-4AE7-A8C0-28CE7AB80BE2}" destId="{91DCCDB3-6851-41EB-B0F1-0AE173E0E2D7}" srcOrd="0" destOrd="0" presId="urn:microsoft.com/office/officeart/2005/8/layout/hierarchy2"/>
    <dgm:cxn modelId="{8DCD6695-AD97-4FE3-AB54-C93080F4301F}" type="presParOf" srcId="{169EE9C1-2626-4AE7-A8C0-28CE7AB80BE2}" destId="{ABDA054E-A45B-42CF-A046-8A183B8EA15B}" srcOrd="1" destOrd="0" presId="urn:microsoft.com/office/officeart/2005/8/layout/hierarchy2"/>
    <dgm:cxn modelId="{E5A7A429-36D6-472E-A25C-62BF25F9BB04}" type="presParOf" srcId="{ABDA054E-A45B-42CF-A046-8A183B8EA15B}" destId="{34A6E963-69C3-4F99-BCC3-C053105D40F9}" srcOrd="0" destOrd="0" presId="urn:microsoft.com/office/officeart/2005/8/layout/hierarchy2"/>
    <dgm:cxn modelId="{19D20436-964B-424F-8B94-2B01A4FFB729}" type="presParOf" srcId="{34A6E963-69C3-4F99-BCC3-C053105D40F9}" destId="{9CDE1191-031A-4ED9-933C-469F49BEC245}" srcOrd="0" destOrd="0" presId="urn:microsoft.com/office/officeart/2005/8/layout/hierarchy2"/>
    <dgm:cxn modelId="{A78F2F81-9B07-4D1A-8454-E8B5986A674C}" type="presParOf" srcId="{ABDA054E-A45B-42CF-A046-8A183B8EA15B}" destId="{965ED3E1-5C48-479F-8B56-692DABBE7C12}" srcOrd="1" destOrd="0" presId="urn:microsoft.com/office/officeart/2005/8/layout/hierarchy2"/>
    <dgm:cxn modelId="{69F1F0F5-49E9-4841-9E0B-6D72DC015669}" type="presParOf" srcId="{965ED3E1-5C48-479F-8B56-692DABBE7C12}" destId="{ECD12AE4-55C8-4C01-8307-47155CB2EBC5}" srcOrd="0" destOrd="0" presId="urn:microsoft.com/office/officeart/2005/8/layout/hierarchy2"/>
    <dgm:cxn modelId="{7EFF40A8-B263-4A32-BB64-FF5BF8ACCA57}" type="presParOf" srcId="{965ED3E1-5C48-479F-8B56-692DABBE7C12}" destId="{352E398D-D3AC-47B3-B043-1A5842EFAF18}" srcOrd="1" destOrd="0" presId="urn:microsoft.com/office/officeart/2005/8/layout/hierarchy2"/>
    <dgm:cxn modelId="{F1474C88-22FC-49E9-B97F-9C6107F7C951}" type="presParOf" srcId="{ABDA054E-A45B-42CF-A046-8A183B8EA15B}" destId="{26374FE3-D9E6-40AA-A303-140880815B2D}" srcOrd="2" destOrd="0" presId="urn:microsoft.com/office/officeart/2005/8/layout/hierarchy2"/>
    <dgm:cxn modelId="{537543CA-3C97-4ACC-809D-C84C00221CC0}" type="presParOf" srcId="{26374FE3-D9E6-40AA-A303-140880815B2D}" destId="{9592FB91-F0E0-4BAC-8DDC-93C8BDD15FDE}" srcOrd="0" destOrd="0" presId="urn:microsoft.com/office/officeart/2005/8/layout/hierarchy2"/>
    <dgm:cxn modelId="{68DD61AF-1AB1-4EB1-BD6F-2488CE06232C}" type="presParOf" srcId="{ABDA054E-A45B-42CF-A046-8A183B8EA15B}" destId="{B436CBB4-9EE7-4C7A-92D8-C32ADAB2CF9E}" srcOrd="3" destOrd="0" presId="urn:microsoft.com/office/officeart/2005/8/layout/hierarchy2"/>
    <dgm:cxn modelId="{4A02F4DF-0D47-4E4C-BEA0-62534CDAEF7D}" type="presParOf" srcId="{B436CBB4-9EE7-4C7A-92D8-C32ADAB2CF9E}" destId="{A97659FB-01C7-45D7-8B1F-C5EE09DA3B85}" srcOrd="0" destOrd="0" presId="urn:microsoft.com/office/officeart/2005/8/layout/hierarchy2"/>
    <dgm:cxn modelId="{081B5E0C-C3A3-493E-947C-82FC865344DF}" type="presParOf" srcId="{B436CBB4-9EE7-4C7A-92D8-C32ADAB2CF9E}" destId="{6D6862A8-B265-4CE8-ADFC-57BC364E4DD8}" srcOrd="1" destOrd="0" presId="urn:microsoft.com/office/officeart/2005/8/layout/hierarchy2"/>
    <dgm:cxn modelId="{139CC3A0-DB8A-4B7F-8A44-E8B3537D95F3}" type="presParOf" srcId="{ABDA054E-A45B-42CF-A046-8A183B8EA15B}" destId="{51F1A9E8-0A0E-446B-9547-13DF7A24808E}" srcOrd="4" destOrd="0" presId="urn:microsoft.com/office/officeart/2005/8/layout/hierarchy2"/>
    <dgm:cxn modelId="{81B77ED5-F75F-431B-8232-3C453DE7674E}" type="presParOf" srcId="{51F1A9E8-0A0E-446B-9547-13DF7A24808E}" destId="{2DDE7085-1C7E-4C7F-833A-CB8D28D9FFC7}" srcOrd="0" destOrd="0" presId="urn:microsoft.com/office/officeart/2005/8/layout/hierarchy2"/>
    <dgm:cxn modelId="{3DC541A9-A62D-465A-8C78-2A478E6AEEC0}" type="presParOf" srcId="{ABDA054E-A45B-42CF-A046-8A183B8EA15B}" destId="{2B212EF1-49DC-4CE2-AF15-567D8ECF6AEC}" srcOrd="5" destOrd="0" presId="urn:microsoft.com/office/officeart/2005/8/layout/hierarchy2"/>
    <dgm:cxn modelId="{57AA7D20-CAA4-4449-9458-EEC923D02006}" type="presParOf" srcId="{2B212EF1-49DC-4CE2-AF15-567D8ECF6AEC}" destId="{F6898529-4F71-4B3C-8359-B0EE07E779B7}" srcOrd="0" destOrd="0" presId="urn:microsoft.com/office/officeart/2005/8/layout/hierarchy2"/>
    <dgm:cxn modelId="{72938687-99DE-44A4-9AEF-54A7D4997DED}" type="presParOf" srcId="{2B212EF1-49DC-4CE2-AF15-567D8ECF6AEC}" destId="{0EB7B839-A2C3-444C-A098-CCCB8BC6A78F}" srcOrd="1" destOrd="0" presId="urn:microsoft.com/office/officeart/2005/8/layout/hierarchy2"/>
    <dgm:cxn modelId="{E43874E6-DE1C-4D75-8CD8-DAFDECB11497}" type="presParOf" srcId="{ABDA054E-A45B-42CF-A046-8A183B8EA15B}" destId="{66B4C1D4-A3B2-49E5-A2A1-7C958870B92D}" srcOrd="6" destOrd="0" presId="urn:microsoft.com/office/officeart/2005/8/layout/hierarchy2"/>
    <dgm:cxn modelId="{6E9DAE9C-857C-4B49-BDC8-6BEBF19BE1CE}" type="presParOf" srcId="{66B4C1D4-A3B2-49E5-A2A1-7C958870B92D}" destId="{F41BDC4D-C4F1-4F61-9C86-5E15C46DD261}" srcOrd="0" destOrd="0" presId="urn:microsoft.com/office/officeart/2005/8/layout/hierarchy2"/>
    <dgm:cxn modelId="{872220C6-ADC6-445E-929A-BB1941BF90E7}" type="presParOf" srcId="{ABDA054E-A45B-42CF-A046-8A183B8EA15B}" destId="{2D6237B3-7A57-429D-A60B-FBBD25460BDD}" srcOrd="7" destOrd="0" presId="urn:microsoft.com/office/officeart/2005/8/layout/hierarchy2"/>
    <dgm:cxn modelId="{72E4904C-6030-4EE8-8B5E-DFDCA0E5A41F}" type="presParOf" srcId="{2D6237B3-7A57-429D-A60B-FBBD25460BDD}" destId="{63424719-7309-448B-BEFF-8367E310ED4A}" srcOrd="0" destOrd="0" presId="urn:microsoft.com/office/officeart/2005/8/layout/hierarchy2"/>
    <dgm:cxn modelId="{871CBA48-337E-4DC7-B403-5FC7D4A60C09}" type="presParOf" srcId="{2D6237B3-7A57-429D-A60B-FBBD25460BDD}" destId="{500D8484-0CB9-499C-B9F0-D5E64F6F03D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E00C2C-0943-4147-9454-4C696BD56540}" type="doc">
      <dgm:prSet loTypeId="urn:microsoft.com/office/officeart/2005/8/layout/vProcess5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pt-BR"/>
        </a:p>
      </dgm:t>
    </dgm:pt>
    <dgm:pt modelId="{1E456C85-230A-4C7A-8F71-9962E197DC4C}">
      <dgm:prSet phldrT="[Texto]" custT="1"/>
      <dgm:spPr/>
      <dgm:t>
        <a:bodyPr/>
        <a:lstStyle/>
        <a:p>
          <a:r>
            <a:rPr lang="pt-BR" sz="1900" dirty="0">
              <a:latin typeface="Roboto"/>
            </a:rPr>
            <a:t>Fundada a partir do século IX a.C., era conhecida como pólis.</a:t>
          </a:r>
        </a:p>
      </dgm:t>
    </dgm:pt>
    <dgm:pt modelId="{9F8799FD-47B4-47EF-80E9-68A83814F8CD}" type="parTrans" cxnId="{95AA9F1D-E770-4C7F-A98A-C039C090A899}">
      <dgm:prSet/>
      <dgm:spPr/>
      <dgm:t>
        <a:bodyPr/>
        <a:lstStyle/>
        <a:p>
          <a:endParaRPr lang="pt-BR"/>
        </a:p>
      </dgm:t>
    </dgm:pt>
    <dgm:pt modelId="{19BBB9A4-551F-46E3-9213-8DF7BFDF60CC}" type="sibTrans" cxnId="{95AA9F1D-E770-4C7F-A98A-C039C090A899}">
      <dgm:prSet/>
      <dgm:spPr>
        <a:ln w="15875"/>
      </dgm:spPr>
      <dgm:t>
        <a:bodyPr/>
        <a:lstStyle/>
        <a:p>
          <a:endParaRPr lang="pt-BR"/>
        </a:p>
      </dgm:t>
    </dgm:pt>
    <dgm:pt modelId="{6483D0D4-1A44-47F3-BF96-DFE6CF8A8C52}">
      <dgm:prSet phldrT="[Texto]" custT="1"/>
      <dgm:spPr/>
      <dgm:t>
        <a:bodyPr/>
        <a:lstStyle/>
        <a:p>
          <a:r>
            <a:rPr lang="pt-BR" sz="1900" dirty="0">
              <a:latin typeface="Roboto"/>
            </a:rPr>
            <a:t>Cada pólis grega formava uma cidade-Estado, com economia, leis próprias e organização social diversa.  </a:t>
          </a:r>
        </a:p>
      </dgm:t>
    </dgm:pt>
    <dgm:pt modelId="{629E47B9-8824-4703-93C3-FFFDDCBFEF7F}" type="parTrans" cxnId="{FD3D32E8-6B8D-4BC0-87ED-690F76526B16}">
      <dgm:prSet/>
      <dgm:spPr/>
      <dgm:t>
        <a:bodyPr/>
        <a:lstStyle/>
        <a:p>
          <a:endParaRPr lang="pt-BR"/>
        </a:p>
      </dgm:t>
    </dgm:pt>
    <dgm:pt modelId="{D1C3F450-5679-45DB-B84C-CDCF822166B4}" type="sibTrans" cxnId="{FD3D32E8-6B8D-4BC0-87ED-690F76526B16}">
      <dgm:prSet/>
      <dgm:spPr>
        <a:ln w="15875"/>
      </dgm:spPr>
      <dgm:t>
        <a:bodyPr/>
        <a:lstStyle/>
        <a:p>
          <a:endParaRPr lang="pt-BR"/>
        </a:p>
      </dgm:t>
    </dgm:pt>
    <dgm:pt modelId="{B9DB0398-C0A5-4AF0-B398-091588E5ABD9}">
      <dgm:prSet phldrT="[Texto]" custT="1"/>
      <dgm:spPr/>
      <dgm:t>
        <a:bodyPr/>
        <a:lstStyle/>
        <a:p>
          <a:r>
            <a:rPr lang="pt-BR" sz="1900" dirty="0">
              <a:latin typeface="Roboto"/>
            </a:rPr>
            <a:t>Apesar dessas diferenças, os habitantes das cidades-Estado compartilhavam a língua e os costumes. </a:t>
          </a:r>
        </a:p>
      </dgm:t>
    </dgm:pt>
    <dgm:pt modelId="{71E7E3DA-EA86-4409-8EF6-7290F0901895}" type="parTrans" cxnId="{932952DC-6919-46A3-91DF-71441322284A}">
      <dgm:prSet/>
      <dgm:spPr/>
      <dgm:t>
        <a:bodyPr/>
        <a:lstStyle/>
        <a:p>
          <a:endParaRPr lang="pt-BR"/>
        </a:p>
      </dgm:t>
    </dgm:pt>
    <dgm:pt modelId="{7FB4EA3D-3FAE-486E-BCDE-76B3C64F2CB8}" type="sibTrans" cxnId="{932952DC-6919-46A3-91DF-71441322284A}">
      <dgm:prSet/>
      <dgm:spPr/>
      <dgm:t>
        <a:bodyPr/>
        <a:lstStyle/>
        <a:p>
          <a:endParaRPr lang="pt-BR"/>
        </a:p>
      </dgm:t>
    </dgm:pt>
    <dgm:pt modelId="{F0808FE1-31F9-4AED-AC1F-1503289F0BC7}" type="pres">
      <dgm:prSet presAssocID="{50E00C2C-0943-4147-9454-4C696BD56540}" presName="outerComposite" presStyleCnt="0">
        <dgm:presLayoutVars>
          <dgm:chMax val="5"/>
          <dgm:dir/>
          <dgm:resizeHandles val="exact"/>
        </dgm:presLayoutVars>
      </dgm:prSet>
      <dgm:spPr/>
    </dgm:pt>
    <dgm:pt modelId="{5CB29254-31D6-430C-AC26-F35DE9619CF8}" type="pres">
      <dgm:prSet presAssocID="{50E00C2C-0943-4147-9454-4C696BD56540}" presName="dummyMaxCanvas" presStyleCnt="0">
        <dgm:presLayoutVars/>
      </dgm:prSet>
      <dgm:spPr/>
    </dgm:pt>
    <dgm:pt modelId="{47CCFBCC-815B-4D40-920E-A35EE4C381A7}" type="pres">
      <dgm:prSet presAssocID="{50E00C2C-0943-4147-9454-4C696BD56540}" presName="ThreeNodes_1" presStyleLbl="node1" presStyleIdx="0" presStyleCnt="3">
        <dgm:presLayoutVars>
          <dgm:bulletEnabled val="1"/>
        </dgm:presLayoutVars>
      </dgm:prSet>
      <dgm:spPr/>
    </dgm:pt>
    <dgm:pt modelId="{F70D8A9C-ECFD-48DB-A012-2918BD340B85}" type="pres">
      <dgm:prSet presAssocID="{50E00C2C-0943-4147-9454-4C696BD56540}" presName="ThreeNodes_2" presStyleLbl="node1" presStyleIdx="1" presStyleCnt="3">
        <dgm:presLayoutVars>
          <dgm:bulletEnabled val="1"/>
        </dgm:presLayoutVars>
      </dgm:prSet>
      <dgm:spPr/>
    </dgm:pt>
    <dgm:pt modelId="{B9E69DEF-A2F6-4E39-87FF-155747A5B383}" type="pres">
      <dgm:prSet presAssocID="{50E00C2C-0943-4147-9454-4C696BD56540}" presName="ThreeNodes_3" presStyleLbl="node1" presStyleIdx="2" presStyleCnt="3">
        <dgm:presLayoutVars>
          <dgm:bulletEnabled val="1"/>
        </dgm:presLayoutVars>
      </dgm:prSet>
      <dgm:spPr/>
    </dgm:pt>
    <dgm:pt modelId="{276473F6-086A-4029-8A1B-ABA1842F375D}" type="pres">
      <dgm:prSet presAssocID="{50E00C2C-0943-4147-9454-4C696BD56540}" presName="ThreeConn_1-2" presStyleLbl="fgAccFollowNode1" presStyleIdx="0" presStyleCnt="2">
        <dgm:presLayoutVars>
          <dgm:bulletEnabled val="1"/>
        </dgm:presLayoutVars>
      </dgm:prSet>
      <dgm:spPr/>
    </dgm:pt>
    <dgm:pt modelId="{DFF643B8-D582-4384-91FC-23F87AC57D26}" type="pres">
      <dgm:prSet presAssocID="{50E00C2C-0943-4147-9454-4C696BD56540}" presName="ThreeConn_2-3" presStyleLbl="fgAccFollowNode1" presStyleIdx="1" presStyleCnt="2">
        <dgm:presLayoutVars>
          <dgm:bulletEnabled val="1"/>
        </dgm:presLayoutVars>
      </dgm:prSet>
      <dgm:spPr/>
    </dgm:pt>
    <dgm:pt modelId="{A3966276-A6B2-481D-9124-9BF79AFEF24B}" type="pres">
      <dgm:prSet presAssocID="{50E00C2C-0943-4147-9454-4C696BD56540}" presName="ThreeNodes_1_text" presStyleLbl="node1" presStyleIdx="2" presStyleCnt="3">
        <dgm:presLayoutVars>
          <dgm:bulletEnabled val="1"/>
        </dgm:presLayoutVars>
      </dgm:prSet>
      <dgm:spPr/>
    </dgm:pt>
    <dgm:pt modelId="{C6C50E53-7685-4044-9D9E-CD99B30C9905}" type="pres">
      <dgm:prSet presAssocID="{50E00C2C-0943-4147-9454-4C696BD56540}" presName="ThreeNodes_2_text" presStyleLbl="node1" presStyleIdx="2" presStyleCnt="3">
        <dgm:presLayoutVars>
          <dgm:bulletEnabled val="1"/>
        </dgm:presLayoutVars>
      </dgm:prSet>
      <dgm:spPr/>
    </dgm:pt>
    <dgm:pt modelId="{BB8CDA0B-0C90-4FA0-93A8-631D0AB1D7B3}" type="pres">
      <dgm:prSet presAssocID="{50E00C2C-0943-4147-9454-4C696BD5654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37DB6004-7A5F-4EDE-B82B-B48D8F521E62}" type="presOf" srcId="{B9DB0398-C0A5-4AF0-B398-091588E5ABD9}" destId="{BB8CDA0B-0C90-4FA0-93A8-631D0AB1D7B3}" srcOrd="1" destOrd="0" presId="urn:microsoft.com/office/officeart/2005/8/layout/vProcess5"/>
    <dgm:cxn modelId="{907CA010-9BFE-4B81-BA5C-5889C92EC78B}" type="presOf" srcId="{D1C3F450-5679-45DB-B84C-CDCF822166B4}" destId="{DFF643B8-D582-4384-91FC-23F87AC57D26}" srcOrd="0" destOrd="0" presId="urn:microsoft.com/office/officeart/2005/8/layout/vProcess5"/>
    <dgm:cxn modelId="{C062D116-A7F0-423C-8EEC-95F7DE4E3FE6}" type="presOf" srcId="{50E00C2C-0943-4147-9454-4C696BD56540}" destId="{F0808FE1-31F9-4AED-AC1F-1503289F0BC7}" srcOrd="0" destOrd="0" presId="urn:microsoft.com/office/officeart/2005/8/layout/vProcess5"/>
    <dgm:cxn modelId="{95AA9F1D-E770-4C7F-A98A-C039C090A899}" srcId="{50E00C2C-0943-4147-9454-4C696BD56540}" destId="{1E456C85-230A-4C7A-8F71-9962E197DC4C}" srcOrd="0" destOrd="0" parTransId="{9F8799FD-47B4-47EF-80E9-68A83814F8CD}" sibTransId="{19BBB9A4-551F-46E3-9213-8DF7BFDF60CC}"/>
    <dgm:cxn modelId="{9FB3FB5B-5263-4BE6-963A-1A3939FC1CC2}" type="presOf" srcId="{19BBB9A4-551F-46E3-9213-8DF7BFDF60CC}" destId="{276473F6-086A-4029-8A1B-ABA1842F375D}" srcOrd="0" destOrd="0" presId="urn:microsoft.com/office/officeart/2005/8/layout/vProcess5"/>
    <dgm:cxn modelId="{B13D1C79-96FF-4749-9A5E-7147C7426ABE}" type="presOf" srcId="{6483D0D4-1A44-47F3-BF96-DFE6CF8A8C52}" destId="{C6C50E53-7685-4044-9D9E-CD99B30C9905}" srcOrd="1" destOrd="0" presId="urn:microsoft.com/office/officeart/2005/8/layout/vProcess5"/>
    <dgm:cxn modelId="{5253CBAA-D268-4B31-9A67-2F1F9250B3EF}" type="presOf" srcId="{1E456C85-230A-4C7A-8F71-9962E197DC4C}" destId="{A3966276-A6B2-481D-9124-9BF79AFEF24B}" srcOrd="1" destOrd="0" presId="urn:microsoft.com/office/officeart/2005/8/layout/vProcess5"/>
    <dgm:cxn modelId="{A88F67AD-FF8E-4297-931D-B1D6AE0B47E4}" type="presOf" srcId="{6483D0D4-1A44-47F3-BF96-DFE6CF8A8C52}" destId="{F70D8A9C-ECFD-48DB-A012-2918BD340B85}" srcOrd="0" destOrd="0" presId="urn:microsoft.com/office/officeart/2005/8/layout/vProcess5"/>
    <dgm:cxn modelId="{932952DC-6919-46A3-91DF-71441322284A}" srcId="{50E00C2C-0943-4147-9454-4C696BD56540}" destId="{B9DB0398-C0A5-4AF0-B398-091588E5ABD9}" srcOrd="2" destOrd="0" parTransId="{71E7E3DA-EA86-4409-8EF6-7290F0901895}" sibTransId="{7FB4EA3D-3FAE-486E-BCDE-76B3C64F2CB8}"/>
    <dgm:cxn modelId="{BBD129E6-890A-47E7-8184-4A4734F9A4B1}" type="presOf" srcId="{1E456C85-230A-4C7A-8F71-9962E197DC4C}" destId="{47CCFBCC-815B-4D40-920E-A35EE4C381A7}" srcOrd="0" destOrd="0" presId="urn:microsoft.com/office/officeart/2005/8/layout/vProcess5"/>
    <dgm:cxn modelId="{FD3D32E8-6B8D-4BC0-87ED-690F76526B16}" srcId="{50E00C2C-0943-4147-9454-4C696BD56540}" destId="{6483D0D4-1A44-47F3-BF96-DFE6CF8A8C52}" srcOrd="1" destOrd="0" parTransId="{629E47B9-8824-4703-93C3-FFFDDCBFEF7F}" sibTransId="{D1C3F450-5679-45DB-B84C-CDCF822166B4}"/>
    <dgm:cxn modelId="{CF9EF1E9-FB7F-40AD-82D3-D3DE77CCA49A}" type="presOf" srcId="{B9DB0398-C0A5-4AF0-B398-091588E5ABD9}" destId="{B9E69DEF-A2F6-4E39-87FF-155747A5B383}" srcOrd="0" destOrd="0" presId="urn:microsoft.com/office/officeart/2005/8/layout/vProcess5"/>
    <dgm:cxn modelId="{D76C67A2-77BF-46E7-9D9C-0347C069926A}" type="presParOf" srcId="{F0808FE1-31F9-4AED-AC1F-1503289F0BC7}" destId="{5CB29254-31D6-430C-AC26-F35DE9619CF8}" srcOrd="0" destOrd="0" presId="urn:microsoft.com/office/officeart/2005/8/layout/vProcess5"/>
    <dgm:cxn modelId="{6DBBD95E-8481-48DC-8C81-39954AD775BD}" type="presParOf" srcId="{F0808FE1-31F9-4AED-AC1F-1503289F0BC7}" destId="{47CCFBCC-815B-4D40-920E-A35EE4C381A7}" srcOrd="1" destOrd="0" presId="urn:microsoft.com/office/officeart/2005/8/layout/vProcess5"/>
    <dgm:cxn modelId="{F7B55CDE-B6AC-43CF-8E0C-DDE60D67CB7D}" type="presParOf" srcId="{F0808FE1-31F9-4AED-AC1F-1503289F0BC7}" destId="{F70D8A9C-ECFD-48DB-A012-2918BD340B85}" srcOrd="2" destOrd="0" presId="urn:microsoft.com/office/officeart/2005/8/layout/vProcess5"/>
    <dgm:cxn modelId="{E1F08BB3-B594-4888-A4F9-917C7CAFC566}" type="presParOf" srcId="{F0808FE1-31F9-4AED-AC1F-1503289F0BC7}" destId="{B9E69DEF-A2F6-4E39-87FF-155747A5B383}" srcOrd="3" destOrd="0" presId="urn:microsoft.com/office/officeart/2005/8/layout/vProcess5"/>
    <dgm:cxn modelId="{87F7C0F0-3A3E-4041-BB05-7AFEF9EEE0A7}" type="presParOf" srcId="{F0808FE1-31F9-4AED-AC1F-1503289F0BC7}" destId="{276473F6-086A-4029-8A1B-ABA1842F375D}" srcOrd="4" destOrd="0" presId="urn:microsoft.com/office/officeart/2005/8/layout/vProcess5"/>
    <dgm:cxn modelId="{A21DC662-87D2-4429-ADA1-A35F0453C6C9}" type="presParOf" srcId="{F0808FE1-31F9-4AED-AC1F-1503289F0BC7}" destId="{DFF643B8-D582-4384-91FC-23F87AC57D26}" srcOrd="5" destOrd="0" presId="urn:microsoft.com/office/officeart/2005/8/layout/vProcess5"/>
    <dgm:cxn modelId="{EB63F1C4-1F3F-4B08-ABA6-28910F823D88}" type="presParOf" srcId="{F0808FE1-31F9-4AED-AC1F-1503289F0BC7}" destId="{A3966276-A6B2-481D-9124-9BF79AFEF24B}" srcOrd="6" destOrd="0" presId="urn:microsoft.com/office/officeart/2005/8/layout/vProcess5"/>
    <dgm:cxn modelId="{B6FF670D-1507-4687-BBB9-A5B5237A8603}" type="presParOf" srcId="{F0808FE1-31F9-4AED-AC1F-1503289F0BC7}" destId="{C6C50E53-7685-4044-9D9E-CD99B30C9905}" srcOrd="7" destOrd="0" presId="urn:microsoft.com/office/officeart/2005/8/layout/vProcess5"/>
    <dgm:cxn modelId="{E2ACBAC8-C33F-414E-B1EF-6D0130C3B7B2}" type="presParOf" srcId="{F0808FE1-31F9-4AED-AC1F-1503289F0BC7}" destId="{BB8CDA0B-0C90-4FA0-93A8-631D0AB1D7B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40FBF2-56DF-4037-8022-31C43CCF5461}" type="doc">
      <dgm:prSet loTypeId="urn:microsoft.com/office/officeart/2005/8/layout/pyramid2" loCatId="pyramid" qsTypeId="urn:microsoft.com/office/officeart/2005/8/quickstyle/simple3" qsCatId="simple" csTypeId="urn:microsoft.com/office/officeart/2005/8/colors/colorful4" csCatId="colorful" phldr="1"/>
      <dgm:spPr/>
    </dgm:pt>
    <dgm:pt modelId="{5C5F8061-1D8D-43DA-978B-6DA17A2FD658}">
      <dgm:prSet phldrT="[Texto]" custT="1"/>
      <dgm:spPr/>
      <dgm:t>
        <a:bodyPr/>
        <a:lstStyle/>
        <a:p>
          <a:r>
            <a:rPr lang="pt-BR" sz="1900" b="1" dirty="0" err="1">
              <a:latin typeface="Roboto"/>
            </a:rPr>
            <a:t>Espartiatas</a:t>
          </a:r>
          <a:r>
            <a:rPr lang="pt-BR" sz="1900" dirty="0">
              <a:latin typeface="Roboto"/>
            </a:rPr>
            <a:t>: cidadãos de Esparta, descendentes dos dórios.</a:t>
          </a:r>
        </a:p>
      </dgm:t>
    </dgm:pt>
    <dgm:pt modelId="{734DD969-AB48-4F6B-AAFE-4A2E1C7736ED}" type="parTrans" cxnId="{F3089B5D-C12F-4275-AC8C-AA665E7D3636}">
      <dgm:prSet/>
      <dgm:spPr/>
      <dgm:t>
        <a:bodyPr/>
        <a:lstStyle/>
        <a:p>
          <a:endParaRPr lang="pt-BR"/>
        </a:p>
      </dgm:t>
    </dgm:pt>
    <dgm:pt modelId="{5B06359E-42B6-4EB9-9E04-69F0F11CA1E5}" type="sibTrans" cxnId="{F3089B5D-C12F-4275-AC8C-AA665E7D3636}">
      <dgm:prSet/>
      <dgm:spPr/>
      <dgm:t>
        <a:bodyPr/>
        <a:lstStyle/>
        <a:p>
          <a:endParaRPr lang="pt-BR"/>
        </a:p>
      </dgm:t>
    </dgm:pt>
    <dgm:pt modelId="{35CAB1C9-45AF-4BBF-BC4A-ADF39F0DBEA6}">
      <dgm:prSet phldrT="[Texto]" custT="1"/>
      <dgm:spPr/>
      <dgm:t>
        <a:bodyPr/>
        <a:lstStyle/>
        <a:p>
          <a:r>
            <a:rPr lang="pt-BR" sz="1900" b="1" dirty="0">
              <a:latin typeface="Roboto"/>
            </a:rPr>
            <a:t>Periecos</a:t>
          </a:r>
          <a:r>
            <a:rPr lang="pt-BR" sz="1900" dirty="0">
              <a:latin typeface="Roboto"/>
            </a:rPr>
            <a:t>: homens livres que não possuíam direitos políticos. Viviam na periferia de Esparta. </a:t>
          </a:r>
        </a:p>
      </dgm:t>
    </dgm:pt>
    <dgm:pt modelId="{EB278127-A2B2-43AC-A9A8-51920CD81D6C}" type="parTrans" cxnId="{DC37E589-FEB3-498E-93E0-C0C58BED33AE}">
      <dgm:prSet/>
      <dgm:spPr/>
      <dgm:t>
        <a:bodyPr/>
        <a:lstStyle/>
        <a:p>
          <a:endParaRPr lang="pt-BR"/>
        </a:p>
      </dgm:t>
    </dgm:pt>
    <dgm:pt modelId="{69B4A90B-7848-4527-986F-3D02424E5E12}" type="sibTrans" cxnId="{DC37E589-FEB3-498E-93E0-C0C58BED33AE}">
      <dgm:prSet/>
      <dgm:spPr/>
      <dgm:t>
        <a:bodyPr/>
        <a:lstStyle/>
        <a:p>
          <a:endParaRPr lang="pt-BR"/>
        </a:p>
      </dgm:t>
    </dgm:pt>
    <dgm:pt modelId="{89E62B44-1CB1-4293-91DC-565ED0C1228C}">
      <dgm:prSet phldrT="[Texto]" custT="1"/>
      <dgm:spPr/>
      <dgm:t>
        <a:bodyPr/>
        <a:lstStyle/>
        <a:p>
          <a:r>
            <a:rPr lang="pt-BR" sz="1900" b="1" dirty="0">
              <a:latin typeface="Roboto"/>
            </a:rPr>
            <a:t>Hilotas</a:t>
          </a:r>
          <a:r>
            <a:rPr lang="pt-BR" sz="1900" dirty="0">
              <a:latin typeface="Roboto"/>
            </a:rPr>
            <a:t>: povos aprisionados pelos dórios e obrigados a realizar trabalhos agrícolas para sustentar os espartanos. </a:t>
          </a:r>
        </a:p>
      </dgm:t>
    </dgm:pt>
    <dgm:pt modelId="{FDCDB890-A3AF-42BD-939A-2596FB0F86EE}" type="parTrans" cxnId="{54C5CE2C-558B-4384-B0FE-754D54595DDC}">
      <dgm:prSet/>
      <dgm:spPr/>
      <dgm:t>
        <a:bodyPr/>
        <a:lstStyle/>
        <a:p>
          <a:endParaRPr lang="pt-BR"/>
        </a:p>
      </dgm:t>
    </dgm:pt>
    <dgm:pt modelId="{EFB2F3BE-FB79-46C4-8B9D-07533E4BA4E4}" type="sibTrans" cxnId="{54C5CE2C-558B-4384-B0FE-754D54595DDC}">
      <dgm:prSet/>
      <dgm:spPr/>
      <dgm:t>
        <a:bodyPr/>
        <a:lstStyle/>
        <a:p>
          <a:endParaRPr lang="pt-BR"/>
        </a:p>
      </dgm:t>
    </dgm:pt>
    <dgm:pt modelId="{1545A22C-DC25-425C-A989-4DB7FE784ACA}" type="pres">
      <dgm:prSet presAssocID="{7C40FBF2-56DF-4037-8022-31C43CCF5461}" presName="compositeShape" presStyleCnt="0">
        <dgm:presLayoutVars>
          <dgm:dir/>
          <dgm:resizeHandles/>
        </dgm:presLayoutVars>
      </dgm:prSet>
      <dgm:spPr/>
    </dgm:pt>
    <dgm:pt modelId="{EC983C9F-8BA8-4796-9964-74C7F1776A7C}" type="pres">
      <dgm:prSet presAssocID="{7C40FBF2-56DF-4037-8022-31C43CCF5461}" presName="pyramid" presStyleLbl="node1" presStyleIdx="0" presStyleCnt="1" custLinFactNeighborX="-149" custLinFactNeighborY="5533"/>
      <dgm:spPr/>
    </dgm:pt>
    <dgm:pt modelId="{91FE9A47-1BDD-4FA9-86CC-4B0B5698C63A}" type="pres">
      <dgm:prSet presAssocID="{7C40FBF2-56DF-4037-8022-31C43CCF5461}" presName="theList" presStyleCnt="0"/>
      <dgm:spPr/>
    </dgm:pt>
    <dgm:pt modelId="{BABDA1A6-4F92-4F2E-AB55-613BC5A8CE9B}" type="pres">
      <dgm:prSet presAssocID="{5C5F8061-1D8D-43DA-978B-6DA17A2FD658}" presName="aNode" presStyleLbl="fgAcc1" presStyleIdx="0" presStyleCnt="3" custScaleX="184343">
        <dgm:presLayoutVars>
          <dgm:bulletEnabled val="1"/>
        </dgm:presLayoutVars>
      </dgm:prSet>
      <dgm:spPr/>
    </dgm:pt>
    <dgm:pt modelId="{5195EE28-0973-4491-A062-A356BC50649E}" type="pres">
      <dgm:prSet presAssocID="{5C5F8061-1D8D-43DA-978B-6DA17A2FD658}" presName="aSpace" presStyleCnt="0"/>
      <dgm:spPr/>
    </dgm:pt>
    <dgm:pt modelId="{3CDCE1C5-AADB-40C3-B32A-E8D9A7F7B056}" type="pres">
      <dgm:prSet presAssocID="{35CAB1C9-45AF-4BBF-BC4A-ADF39F0DBEA6}" presName="aNode" presStyleLbl="fgAcc1" presStyleIdx="1" presStyleCnt="3" custScaleX="184343">
        <dgm:presLayoutVars>
          <dgm:bulletEnabled val="1"/>
        </dgm:presLayoutVars>
      </dgm:prSet>
      <dgm:spPr/>
    </dgm:pt>
    <dgm:pt modelId="{5AC3D13F-AC29-4ED3-9C72-4628D5AD0F1C}" type="pres">
      <dgm:prSet presAssocID="{35CAB1C9-45AF-4BBF-BC4A-ADF39F0DBEA6}" presName="aSpace" presStyleCnt="0"/>
      <dgm:spPr/>
    </dgm:pt>
    <dgm:pt modelId="{310B2E42-187C-479B-8657-6B977ED54AA9}" type="pres">
      <dgm:prSet presAssocID="{89E62B44-1CB1-4293-91DC-565ED0C1228C}" presName="aNode" presStyleLbl="fgAcc1" presStyleIdx="2" presStyleCnt="3" custScaleX="184343">
        <dgm:presLayoutVars>
          <dgm:bulletEnabled val="1"/>
        </dgm:presLayoutVars>
      </dgm:prSet>
      <dgm:spPr/>
    </dgm:pt>
    <dgm:pt modelId="{371136D4-7A9C-4B2A-8E1C-0A6BB66ED25C}" type="pres">
      <dgm:prSet presAssocID="{89E62B44-1CB1-4293-91DC-565ED0C1228C}" presName="aSpace" presStyleCnt="0"/>
      <dgm:spPr/>
    </dgm:pt>
  </dgm:ptLst>
  <dgm:cxnLst>
    <dgm:cxn modelId="{0E0F2D01-EC4E-4717-A33E-55BAE2770058}" type="presOf" srcId="{7C40FBF2-56DF-4037-8022-31C43CCF5461}" destId="{1545A22C-DC25-425C-A989-4DB7FE784ACA}" srcOrd="0" destOrd="0" presId="urn:microsoft.com/office/officeart/2005/8/layout/pyramid2"/>
    <dgm:cxn modelId="{54C5CE2C-558B-4384-B0FE-754D54595DDC}" srcId="{7C40FBF2-56DF-4037-8022-31C43CCF5461}" destId="{89E62B44-1CB1-4293-91DC-565ED0C1228C}" srcOrd="2" destOrd="0" parTransId="{FDCDB890-A3AF-42BD-939A-2596FB0F86EE}" sibTransId="{EFB2F3BE-FB79-46C4-8B9D-07533E4BA4E4}"/>
    <dgm:cxn modelId="{F3089B5D-C12F-4275-AC8C-AA665E7D3636}" srcId="{7C40FBF2-56DF-4037-8022-31C43CCF5461}" destId="{5C5F8061-1D8D-43DA-978B-6DA17A2FD658}" srcOrd="0" destOrd="0" parTransId="{734DD969-AB48-4F6B-AAFE-4A2E1C7736ED}" sibTransId="{5B06359E-42B6-4EB9-9E04-69F0F11CA1E5}"/>
    <dgm:cxn modelId="{029E5F68-DF1B-4635-B2FE-C654B1031201}" type="presOf" srcId="{89E62B44-1CB1-4293-91DC-565ED0C1228C}" destId="{310B2E42-187C-479B-8657-6B977ED54AA9}" srcOrd="0" destOrd="0" presId="urn:microsoft.com/office/officeart/2005/8/layout/pyramid2"/>
    <dgm:cxn modelId="{DC37E589-FEB3-498E-93E0-C0C58BED33AE}" srcId="{7C40FBF2-56DF-4037-8022-31C43CCF5461}" destId="{35CAB1C9-45AF-4BBF-BC4A-ADF39F0DBEA6}" srcOrd="1" destOrd="0" parTransId="{EB278127-A2B2-43AC-A9A8-51920CD81D6C}" sibTransId="{69B4A90B-7848-4527-986F-3D02424E5E12}"/>
    <dgm:cxn modelId="{3717C98B-B863-4BC2-890C-59855D419ADF}" type="presOf" srcId="{35CAB1C9-45AF-4BBF-BC4A-ADF39F0DBEA6}" destId="{3CDCE1C5-AADB-40C3-B32A-E8D9A7F7B056}" srcOrd="0" destOrd="0" presId="urn:microsoft.com/office/officeart/2005/8/layout/pyramid2"/>
    <dgm:cxn modelId="{0EADD69F-3277-48A2-BA6F-FCE13683555D}" type="presOf" srcId="{5C5F8061-1D8D-43DA-978B-6DA17A2FD658}" destId="{BABDA1A6-4F92-4F2E-AB55-613BC5A8CE9B}" srcOrd="0" destOrd="0" presId="urn:microsoft.com/office/officeart/2005/8/layout/pyramid2"/>
    <dgm:cxn modelId="{9C3CB34F-64E4-4D85-9B88-F4336D141BB2}" type="presParOf" srcId="{1545A22C-DC25-425C-A989-4DB7FE784ACA}" destId="{EC983C9F-8BA8-4796-9964-74C7F1776A7C}" srcOrd="0" destOrd="0" presId="urn:microsoft.com/office/officeart/2005/8/layout/pyramid2"/>
    <dgm:cxn modelId="{EFF3E4F8-8543-4810-8B56-9DD12F7EF1B5}" type="presParOf" srcId="{1545A22C-DC25-425C-A989-4DB7FE784ACA}" destId="{91FE9A47-1BDD-4FA9-86CC-4B0B5698C63A}" srcOrd="1" destOrd="0" presId="urn:microsoft.com/office/officeart/2005/8/layout/pyramid2"/>
    <dgm:cxn modelId="{ADC69FCC-2117-4C98-A48A-49EEE589E5B5}" type="presParOf" srcId="{91FE9A47-1BDD-4FA9-86CC-4B0B5698C63A}" destId="{BABDA1A6-4F92-4F2E-AB55-613BC5A8CE9B}" srcOrd="0" destOrd="0" presId="urn:microsoft.com/office/officeart/2005/8/layout/pyramid2"/>
    <dgm:cxn modelId="{48312471-A8CE-40C1-A262-ECEABE573ECF}" type="presParOf" srcId="{91FE9A47-1BDD-4FA9-86CC-4B0B5698C63A}" destId="{5195EE28-0973-4491-A062-A356BC50649E}" srcOrd="1" destOrd="0" presId="urn:microsoft.com/office/officeart/2005/8/layout/pyramid2"/>
    <dgm:cxn modelId="{2EF91DAB-411D-47AF-A30A-E3CABE384998}" type="presParOf" srcId="{91FE9A47-1BDD-4FA9-86CC-4B0B5698C63A}" destId="{3CDCE1C5-AADB-40C3-B32A-E8D9A7F7B056}" srcOrd="2" destOrd="0" presId="urn:microsoft.com/office/officeart/2005/8/layout/pyramid2"/>
    <dgm:cxn modelId="{31981301-174E-41B7-8BEB-30CAB2273436}" type="presParOf" srcId="{91FE9A47-1BDD-4FA9-86CC-4B0B5698C63A}" destId="{5AC3D13F-AC29-4ED3-9C72-4628D5AD0F1C}" srcOrd="3" destOrd="0" presId="urn:microsoft.com/office/officeart/2005/8/layout/pyramid2"/>
    <dgm:cxn modelId="{08F5DBD7-D3B9-4C71-A6EC-6C9B387EB670}" type="presParOf" srcId="{91FE9A47-1BDD-4FA9-86CC-4B0B5698C63A}" destId="{310B2E42-187C-479B-8657-6B977ED54AA9}" srcOrd="4" destOrd="0" presId="urn:microsoft.com/office/officeart/2005/8/layout/pyramid2"/>
    <dgm:cxn modelId="{B256ACCD-67D6-4684-B232-6AB06F04F207}" type="presParOf" srcId="{91FE9A47-1BDD-4FA9-86CC-4B0B5698C63A}" destId="{371136D4-7A9C-4B2A-8E1C-0A6BB66ED25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40FBF2-56DF-4037-8022-31C43CCF5461}" type="doc">
      <dgm:prSet loTypeId="urn:microsoft.com/office/officeart/2005/8/layout/pyramid2" loCatId="pyramid" qsTypeId="urn:microsoft.com/office/officeart/2005/8/quickstyle/simple3" qsCatId="simple" csTypeId="urn:microsoft.com/office/officeart/2005/8/colors/colorful1" csCatId="colorful" phldr="1"/>
      <dgm:spPr/>
    </dgm:pt>
    <dgm:pt modelId="{5C5F8061-1D8D-43DA-978B-6DA17A2FD658}">
      <dgm:prSet phldrT="[Texto]" custT="1"/>
      <dgm:spPr/>
      <dgm:t>
        <a:bodyPr/>
        <a:lstStyle/>
        <a:p>
          <a:endParaRPr lang="pt-BR" sz="1900" dirty="0">
            <a:latin typeface="Roboto"/>
          </a:endParaRPr>
        </a:p>
        <a:p>
          <a:r>
            <a:rPr lang="pt-BR" sz="1900" b="1" dirty="0">
              <a:latin typeface="Roboto"/>
            </a:rPr>
            <a:t>Cidadãos</a:t>
          </a:r>
          <a:r>
            <a:rPr lang="pt-BR" sz="1900" b="0" dirty="0">
              <a:latin typeface="Roboto"/>
            </a:rPr>
            <a:t>: minoria</a:t>
          </a:r>
          <a:r>
            <a:rPr lang="pt-BR" sz="1900" dirty="0">
              <a:latin typeface="Roboto"/>
            </a:rPr>
            <a:t> na população ateniense. Eles desfrutavam de direitos civis, políticos, militares e religiosos.</a:t>
          </a:r>
        </a:p>
        <a:p>
          <a:endParaRPr lang="pt-BR" sz="1900" dirty="0">
            <a:latin typeface="Roboto"/>
          </a:endParaRPr>
        </a:p>
      </dgm:t>
    </dgm:pt>
    <dgm:pt modelId="{734DD969-AB48-4F6B-AAFE-4A2E1C7736ED}" type="parTrans" cxnId="{F3089B5D-C12F-4275-AC8C-AA665E7D3636}">
      <dgm:prSet/>
      <dgm:spPr/>
      <dgm:t>
        <a:bodyPr/>
        <a:lstStyle/>
        <a:p>
          <a:endParaRPr lang="pt-BR"/>
        </a:p>
      </dgm:t>
    </dgm:pt>
    <dgm:pt modelId="{5B06359E-42B6-4EB9-9E04-69F0F11CA1E5}" type="sibTrans" cxnId="{F3089B5D-C12F-4275-AC8C-AA665E7D3636}">
      <dgm:prSet/>
      <dgm:spPr/>
      <dgm:t>
        <a:bodyPr/>
        <a:lstStyle/>
        <a:p>
          <a:endParaRPr lang="pt-BR"/>
        </a:p>
      </dgm:t>
    </dgm:pt>
    <dgm:pt modelId="{35CAB1C9-45AF-4BBF-BC4A-ADF39F0DBEA6}">
      <dgm:prSet phldrT="[Texto]" custT="1"/>
      <dgm:spPr/>
      <dgm:t>
        <a:bodyPr/>
        <a:lstStyle/>
        <a:p>
          <a:r>
            <a:rPr lang="pt-BR" sz="1900" b="1" dirty="0">
              <a:latin typeface="Roboto"/>
            </a:rPr>
            <a:t>Metecos</a:t>
          </a:r>
          <a:r>
            <a:rPr lang="pt-BR" sz="1900" dirty="0">
              <a:latin typeface="Roboto"/>
            </a:rPr>
            <a:t>: grupo formado por pessoas escravizadas que conseguiram a liberdade e pelos estrangeiros que viviam em Atenas. Não possuíam direitos políticos.  </a:t>
          </a:r>
        </a:p>
      </dgm:t>
    </dgm:pt>
    <dgm:pt modelId="{EB278127-A2B2-43AC-A9A8-51920CD81D6C}" type="parTrans" cxnId="{DC37E589-FEB3-498E-93E0-C0C58BED33AE}">
      <dgm:prSet/>
      <dgm:spPr/>
      <dgm:t>
        <a:bodyPr/>
        <a:lstStyle/>
        <a:p>
          <a:endParaRPr lang="pt-BR"/>
        </a:p>
      </dgm:t>
    </dgm:pt>
    <dgm:pt modelId="{69B4A90B-7848-4527-986F-3D02424E5E12}" type="sibTrans" cxnId="{DC37E589-FEB3-498E-93E0-C0C58BED33AE}">
      <dgm:prSet/>
      <dgm:spPr/>
      <dgm:t>
        <a:bodyPr/>
        <a:lstStyle/>
        <a:p>
          <a:endParaRPr lang="pt-BR"/>
        </a:p>
      </dgm:t>
    </dgm:pt>
    <dgm:pt modelId="{89E62B44-1CB1-4293-91DC-565ED0C1228C}">
      <dgm:prSet phldrT="[Texto]" custT="1"/>
      <dgm:spPr/>
      <dgm:t>
        <a:bodyPr/>
        <a:lstStyle/>
        <a:p>
          <a:r>
            <a:rPr lang="pt-BR" sz="1900" b="1" dirty="0">
              <a:latin typeface="Roboto"/>
            </a:rPr>
            <a:t>Escravos</a:t>
          </a:r>
          <a:r>
            <a:rPr lang="pt-BR" sz="1900" dirty="0">
              <a:latin typeface="Roboto"/>
            </a:rPr>
            <a:t>: prisioneiros de guerras originários da Ásia Menor ou da Trácia. </a:t>
          </a:r>
        </a:p>
      </dgm:t>
    </dgm:pt>
    <dgm:pt modelId="{FDCDB890-A3AF-42BD-939A-2596FB0F86EE}" type="parTrans" cxnId="{54C5CE2C-558B-4384-B0FE-754D54595DDC}">
      <dgm:prSet/>
      <dgm:spPr/>
      <dgm:t>
        <a:bodyPr/>
        <a:lstStyle/>
        <a:p>
          <a:endParaRPr lang="pt-BR"/>
        </a:p>
      </dgm:t>
    </dgm:pt>
    <dgm:pt modelId="{EFB2F3BE-FB79-46C4-8B9D-07533E4BA4E4}" type="sibTrans" cxnId="{54C5CE2C-558B-4384-B0FE-754D54595DDC}">
      <dgm:prSet/>
      <dgm:spPr/>
      <dgm:t>
        <a:bodyPr/>
        <a:lstStyle/>
        <a:p>
          <a:endParaRPr lang="pt-BR"/>
        </a:p>
      </dgm:t>
    </dgm:pt>
    <dgm:pt modelId="{1545A22C-DC25-425C-A989-4DB7FE784ACA}" type="pres">
      <dgm:prSet presAssocID="{7C40FBF2-56DF-4037-8022-31C43CCF5461}" presName="compositeShape" presStyleCnt="0">
        <dgm:presLayoutVars>
          <dgm:dir/>
          <dgm:resizeHandles/>
        </dgm:presLayoutVars>
      </dgm:prSet>
      <dgm:spPr/>
    </dgm:pt>
    <dgm:pt modelId="{EC983C9F-8BA8-4796-9964-74C7F1776A7C}" type="pres">
      <dgm:prSet presAssocID="{7C40FBF2-56DF-4037-8022-31C43CCF5461}" presName="pyramid" presStyleLbl="node1" presStyleIdx="0" presStyleCnt="1" custLinFactNeighborX="-149" custLinFactNeighborY="5533"/>
      <dgm:spPr/>
    </dgm:pt>
    <dgm:pt modelId="{91FE9A47-1BDD-4FA9-86CC-4B0B5698C63A}" type="pres">
      <dgm:prSet presAssocID="{7C40FBF2-56DF-4037-8022-31C43CCF5461}" presName="theList" presStyleCnt="0"/>
      <dgm:spPr/>
    </dgm:pt>
    <dgm:pt modelId="{BABDA1A6-4F92-4F2E-AB55-613BC5A8CE9B}" type="pres">
      <dgm:prSet presAssocID="{5C5F8061-1D8D-43DA-978B-6DA17A2FD658}" presName="aNode" presStyleLbl="fgAcc1" presStyleIdx="0" presStyleCnt="3" custScaleX="231075">
        <dgm:presLayoutVars>
          <dgm:bulletEnabled val="1"/>
        </dgm:presLayoutVars>
      </dgm:prSet>
      <dgm:spPr/>
    </dgm:pt>
    <dgm:pt modelId="{5195EE28-0973-4491-A062-A356BC50649E}" type="pres">
      <dgm:prSet presAssocID="{5C5F8061-1D8D-43DA-978B-6DA17A2FD658}" presName="aSpace" presStyleCnt="0"/>
      <dgm:spPr/>
    </dgm:pt>
    <dgm:pt modelId="{3CDCE1C5-AADB-40C3-B32A-E8D9A7F7B056}" type="pres">
      <dgm:prSet presAssocID="{35CAB1C9-45AF-4BBF-BC4A-ADF39F0DBEA6}" presName="aNode" presStyleLbl="fgAcc1" presStyleIdx="1" presStyleCnt="3" custScaleX="231075">
        <dgm:presLayoutVars>
          <dgm:bulletEnabled val="1"/>
        </dgm:presLayoutVars>
      </dgm:prSet>
      <dgm:spPr/>
    </dgm:pt>
    <dgm:pt modelId="{5AC3D13F-AC29-4ED3-9C72-4628D5AD0F1C}" type="pres">
      <dgm:prSet presAssocID="{35CAB1C9-45AF-4BBF-BC4A-ADF39F0DBEA6}" presName="aSpace" presStyleCnt="0"/>
      <dgm:spPr/>
    </dgm:pt>
    <dgm:pt modelId="{310B2E42-187C-479B-8657-6B977ED54AA9}" type="pres">
      <dgm:prSet presAssocID="{89E62B44-1CB1-4293-91DC-565ED0C1228C}" presName="aNode" presStyleLbl="fgAcc1" presStyleIdx="2" presStyleCnt="3" custScaleX="231075">
        <dgm:presLayoutVars>
          <dgm:bulletEnabled val="1"/>
        </dgm:presLayoutVars>
      </dgm:prSet>
      <dgm:spPr/>
    </dgm:pt>
    <dgm:pt modelId="{371136D4-7A9C-4B2A-8E1C-0A6BB66ED25C}" type="pres">
      <dgm:prSet presAssocID="{89E62B44-1CB1-4293-91DC-565ED0C1228C}" presName="aSpace" presStyleCnt="0"/>
      <dgm:spPr/>
    </dgm:pt>
  </dgm:ptLst>
  <dgm:cxnLst>
    <dgm:cxn modelId="{54C5CE2C-558B-4384-B0FE-754D54595DDC}" srcId="{7C40FBF2-56DF-4037-8022-31C43CCF5461}" destId="{89E62B44-1CB1-4293-91DC-565ED0C1228C}" srcOrd="2" destOrd="0" parTransId="{FDCDB890-A3AF-42BD-939A-2596FB0F86EE}" sibTransId="{EFB2F3BE-FB79-46C4-8B9D-07533E4BA4E4}"/>
    <dgm:cxn modelId="{F3089B5D-C12F-4275-AC8C-AA665E7D3636}" srcId="{7C40FBF2-56DF-4037-8022-31C43CCF5461}" destId="{5C5F8061-1D8D-43DA-978B-6DA17A2FD658}" srcOrd="0" destOrd="0" parTransId="{734DD969-AB48-4F6B-AAFE-4A2E1C7736ED}" sibTransId="{5B06359E-42B6-4EB9-9E04-69F0F11CA1E5}"/>
    <dgm:cxn modelId="{DC37E589-FEB3-498E-93E0-C0C58BED33AE}" srcId="{7C40FBF2-56DF-4037-8022-31C43CCF5461}" destId="{35CAB1C9-45AF-4BBF-BC4A-ADF39F0DBEA6}" srcOrd="1" destOrd="0" parTransId="{EB278127-A2B2-43AC-A9A8-51920CD81D6C}" sibTransId="{69B4A90B-7848-4527-986F-3D02424E5E12}"/>
    <dgm:cxn modelId="{BE10D194-EF25-4165-9C94-3F3B8EEB2D18}" type="presOf" srcId="{5C5F8061-1D8D-43DA-978B-6DA17A2FD658}" destId="{BABDA1A6-4F92-4F2E-AB55-613BC5A8CE9B}" srcOrd="0" destOrd="0" presId="urn:microsoft.com/office/officeart/2005/8/layout/pyramid2"/>
    <dgm:cxn modelId="{46025598-3E78-485F-BE4A-30219A1B90B8}" type="presOf" srcId="{89E62B44-1CB1-4293-91DC-565ED0C1228C}" destId="{310B2E42-187C-479B-8657-6B977ED54AA9}" srcOrd="0" destOrd="0" presId="urn:microsoft.com/office/officeart/2005/8/layout/pyramid2"/>
    <dgm:cxn modelId="{AAD608B6-3885-4671-A5BA-A6AD49826AED}" type="presOf" srcId="{7C40FBF2-56DF-4037-8022-31C43CCF5461}" destId="{1545A22C-DC25-425C-A989-4DB7FE784ACA}" srcOrd="0" destOrd="0" presId="urn:microsoft.com/office/officeart/2005/8/layout/pyramid2"/>
    <dgm:cxn modelId="{E8A61CD7-6D51-4894-99BC-5030D3A96D12}" type="presOf" srcId="{35CAB1C9-45AF-4BBF-BC4A-ADF39F0DBEA6}" destId="{3CDCE1C5-AADB-40C3-B32A-E8D9A7F7B056}" srcOrd="0" destOrd="0" presId="urn:microsoft.com/office/officeart/2005/8/layout/pyramid2"/>
    <dgm:cxn modelId="{FED77814-0E05-4DFC-B756-36870E816794}" type="presParOf" srcId="{1545A22C-DC25-425C-A989-4DB7FE784ACA}" destId="{EC983C9F-8BA8-4796-9964-74C7F1776A7C}" srcOrd="0" destOrd="0" presId="urn:microsoft.com/office/officeart/2005/8/layout/pyramid2"/>
    <dgm:cxn modelId="{6C3AB0D3-56A5-482B-8999-AF07AB167C4A}" type="presParOf" srcId="{1545A22C-DC25-425C-A989-4DB7FE784ACA}" destId="{91FE9A47-1BDD-4FA9-86CC-4B0B5698C63A}" srcOrd="1" destOrd="0" presId="urn:microsoft.com/office/officeart/2005/8/layout/pyramid2"/>
    <dgm:cxn modelId="{A8D3A731-87B3-461D-9912-1091FCC5D510}" type="presParOf" srcId="{91FE9A47-1BDD-4FA9-86CC-4B0B5698C63A}" destId="{BABDA1A6-4F92-4F2E-AB55-613BC5A8CE9B}" srcOrd="0" destOrd="0" presId="urn:microsoft.com/office/officeart/2005/8/layout/pyramid2"/>
    <dgm:cxn modelId="{707B8D46-83A7-41EC-B604-50F530C18629}" type="presParOf" srcId="{91FE9A47-1BDD-4FA9-86CC-4B0B5698C63A}" destId="{5195EE28-0973-4491-A062-A356BC50649E}" srcOrd="1" destOrd="0" presId="urn:microsoft.com/office/officeart/2005/8/layout/pyramid2"/>
    <dgm:cxn modelId="{0E0529C4-D1BD-4566-A758-10B8CCE36458}" type="presParOf" srcId="{91FE9A47-1BDD-4FA9-86CC-4B0B5698C63A}" destId="{3CDCE1C5-AADB-40C3-B32A-E8D9A7F7B056}" srcOrd="2" destOrd="0" presId="urn:microsoft.com/office/officeart/2005/8/layout/pyramid2"/>
    <dgm:cxn modelId="{1499F847-BF07-4039-BF05-2144A57413FB}" type="presParOf" srcId="{91FE9A47-1BDD-4FA9-86CC-4B0B5698C63A}" destId="{5AC3D13F-AC29-4ED3-9C72-4628D5AD0F1C}" srcOrd="3" destOrd="0" presId="urn:microsoft.com/office/officeart/2005/8/layout/pyramid2"/>
    <dgm:cxn modelId="{75C9A57B-AB2A-4DDC-B810-A302702FA414}" type="presParOf" srcId="{91FE9A47-1BDD-4FA9-86CC-4B0B5698C63A}" destId="{310B2E42-187C-479B-8657-6B977ED54AA9}" srcOrd="4" destOrd="0" presId="urn:microsoft.com/office/officeart/2005/8/layout/pyramid2"/>
    <dgm:cxn modelId="{91E215F3-3761-41DB-B303-9450E934A3EC}" type="presParOf" srcId="{91FE9A47-1BDD-4FA9-86CC-4B0B5698C63A}" destId="{371136D4-7A9C-4B2A-8E1C-0A6BB66ED25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3D11B8-A9D0-42C0-930C-FB3B3BC7FC98}" type="doc">
      <dgm:prSet loTypeId="urn:microsoft.com/office/officeart/2005/8/layout/vProcess5" loCatId="process" qsTypeId="urn:microsoft.com/office/officeart/2005/8/quickstyle/simple2" qsCatId="simple" csTypeId="urn:microsoft.com/office/officeart/2005/8/colors/accent0_1" csCatId="mainScheme" phldr="1"/>
      <dgm:spPr/>
    </dgm:pt>
    <dgm:pt modelId="{0AC47369-7DA6-41FD-AD26-4306A01921BB}">
      <dgm:prSet phldrT="[Texto]" custT="1"/>
      <dgm:spPr/>
      <dgm:t>
        <a:bodyPr/>
        <a:lstStyle/>
        <a:p>
          <a:r>
            <a:rPr lang="pt-BR" sz="2000" dirty="0">
              <a:latin typeface="Roboto"/>
            </a:rPr>
            <a:t>Inicialmente, apenas os eupátridas de Atenas, isto é, os grandes proprietários de terra, eram considerados cidadãos. </a:t>
          </a:r>
        </a:p>
      </dgm:t>
    </dgm:pt>
    <dgm:pt modelId="{5A96D2AF-7238-4DF4-B885-4FFA6312FF7B}" type="parTrans" cxnId="{65C3F5F4-5C5D-4ED5-8D18-437C05428AA6}">
      <dgm:prSet/>
      <dgm:spPr/>
      <dgm:t>
        <a:bodyPr/>
        <a:lstStyle/>
        <a:p>
          <a:endParaRPr lang="pt-BR"/>
        </a:p>
      </dgm:t>
    </dgm:pt>
    <dgm:pt modelId="{A7E463E4-1314-4E40-9574-0CA47EF64F12}" type="sibTrans" cxnId="{65C3F5F4-5C5D-4ED5-8D18-437C05428AA6}">
      <dgm:prSet/>
      <dgm:spPr/>
      <dgm:t>
        <a:bodyPr/>
        <a:lstStyle/>
        <a:p>
          <a:endParaRPr lang="pt-BR"/>
        </a:p>
      </dgm:t>
    </dgm:pt>
    <dgm:pt modelId="{27ED5D7E-26D7-4262-B541-38A49E9FCA49}">
      <dgm:prSet phldrT="[Texto]" custT="1"/>
      <dgm:spPr/>
      <dgm:t>
        <a:bodyPr/>
        <a:lstStyle/>
        <a:p>
          <a:r>
            <a:rPr lang="pt-BR" sz="2000" dirty="0">
              <a:latin typeface="Roboto"/>
            </a:rPr>
            <a:t>Por volta de 510 a.C., o aristocrata Clístenes assumiu o governo de Atenas e promoveu mudanças políticas que provocaram o declínio da aristocracia ateniense. </a:t>
          </a:r>
        </a:p>
      </dgm:t>
    </dgm:pt>
    <dgm:pt modelId="{ED2C9468-BF5E-40EA-94C5-D86CBDD33F8B}" type="parTrans" cxnId="{67E1FC5A-EFD2-4317-8771-735F64B01FCA}">
      <dgm:prSet/>
      <dgm:spPr/>
      <dgm:t>
        <a:bodyPr/>
        <a:lstStyle/>
        <a:p>
          <a:endParaRPr lang="pt-BR"/>
        </a:p>
      </dgm:t>
    </dgm:pt>
    <dgm:pt modelId="{E39D21F1-5D96-4D81-997E-8036E4D0B151}" type="sibTrans" cxnId="{67E1FC5A-EFD2-4317-8771-735F64B01FCA}">
      <dgm:prSet/>
      <dgm:spPr/>
      <dgm:t>
        <a:bodyPr/>
        <a:lstStyle/>
        <a:p>
          <a:endParaRPr lang="pt-BR"/>
        </a:p>
      </dgm:t>
    </dgm:pt>
    <dgm:pt modelId="{25E09D27-DE26-4FCF-8734-43642266510C}">
      <dgm:prSet phldrT="[Texto]" custT="1"/>
      <dgm:spPr/>
      <dgm:t>
        <a:bodyPr/>
        <a:lstStyle/>
        <a:p>
          <a:endParaRPr lang="pt-BR" sz="2000" dirty="0">
            <a:latin typeface="Roboto"/>
          </a:endParaRPr>
        </a:p>
        <a:p>
          <a:r>
            <a:rPr lang="pt-BR" sz="2000" dirty="0">
              <a:latin typeface="Roboto"/>
            </a:rPr>
            <a:t>Clístenes estabeleceu que todos os homens livres, nascidos em Atenas, poderiam participar igualmente da vida política da cidade. </a:t>
          </a:r>
        </a:p>
        <a:p>
          <a:endParaRPr lang="pt-BR" sz="2000" dirty="0">
            <a:latin typeface="Roboto"/>
          </a:endParaRPr>
        </a:p>
      </dgm:t>
    </dgm:pt>
    <dgm:pt modelId="{59F2A875-8FA1-4DCD-B74D-DCA1C5C1C9D1}" type="parTrans" cxnId="{3C739E4D-C626-483A-8D45-FEBECC53E6B9}">
      <dgm:prSet/>
      <dgm:spPr/>
      <dgm:t>
        <a:bodyPr/>
        <a:lstStyle/>
        <a:p>
          <a:endParaRPr lang="pt-BR"/>
        </a:p>
      </dgm:t>
    </dgm:pt>
    <dgm:pt modelId="{73A83E6D-E336-4A4A-B3A8-142DCF44BCF5}" type="sibTrans" cxnId="{3C739E4D-C626-483A-8D45-FEBECC53E6B9}">
      <dgm:prSet/>
      <dgm:spPr/>
      <dgm:t>
        <a:bodyPr/>
        <a:lstStyle/>
        <a:p>
          <a:endParaRPr lang="pt-BR"/>
        </a:p>
      </dgm:t>
    </dgm:pt>
    <dgm:pt modelId="{79A016A1-4DFD-4F37-A696-A0455209B170}" type="pres">
      <dgm:prSet presAssocID="{243D11B8-A9D0-42C0-930C-FB3B3BC7FC98}" presName="outerComposite" presStyleCnt="0">
        <dgm:presLayoutVars>
          <dgm:chMax val="5"/>
          <dgm:dir/>
          <dgm:resizeHandles val="exact"/>
        </dgm:presLayoutVars>
      </dgm:prSet>
      <dgm:spPr/>
    </dgm:pt>
    <dgm:pt modelId="{E128CFA5-84F0-424A-8578-2DA153BEA1F0}" type="pres">
      <dgm:prSet presAssocID="{243D11B8-A9D0-42C0-930C-FB3B3BC7FC98}" presName="dummyMaxCanvas" presStyleCnt="0">
        <dgm:presLayoutVars/>
      </dgm:prSet>
      <dgm:spPr/>
    </dgm:pt>
    <dgm:pt modelId="{3A8A8508-32F8-492F-A94C-42E393758139}" type="pres">
      <dgm:prSet presAssocID="{243D11B8-A9D0-42C0-930C-FB3B3BC7FC98}" presName="ThreeNodes_1" presStyleLbl="node1" presStyleIdx="0" presStyleCnt="3" custScaleY="77783" custLinFactNeighborX="508" custLinFactNeighborY="-7046">
        <dgm:presLayoutVars>
          <dgm:bulletEnabled val="1"/>
        </dgm:presLayoutVars>
      </dgm:prSet>
      <dgm:spPr/>
    </dgm:pt>
    <dgm:pt modelId="{2A24FF62-9718-468F-B2DF-FE8BF8E5A9A1}" type="pres">
      <dgm:prSet presAssocID="{243D11B8-A9D0-42C0-930C-FB3B3BC7FC98}" presName="ThreeNodes_2" presStyleLbl="node1" presStyleIdx="1" presStyleCnt="3" custLinFactNeighborX="-1608" custLinFactNeighborY="-14714">
        <dgm:presLayoutVars>
          <dgm:bulletEnabled val="1"/>
        </dgm:presLayoutVars>
      </dgm:prSet>
      <dgm:spPr/>
    </dgm:pt>
    <dgm:pt modelId="{88A45EEF-CDE8-4823-8B16-93648904C0A5}" type="pres">
      <dgm:prSet presAssocID="{243D11B8-A9D0-42C0-930C-FB3B3BC7FC98}" presName="ThreeNodes_3" presStyleLbl="node1" presStyleIdx="2" presStyleCnt="3" custLinFactNeighborX="-268" custLinFactNeighborY="-10116">
        <dgm:presLayoutVars>
          <dgm:bulletEnabled val="1"/>
        </dgm:presLayoutVars>
      </dgm:prSet>
      <dgm:spPr/>
    </dgm:pt>
    <dgm:pt modelId="{29BA5AFE-873E-4156-978C-6A97AA1EE559}" type="pres">
      <dgm:prSet presAssocID="{243D11B8-A9D0-42C0-930C-FB3B3BC7FC98}" presName="ThreeConn_1-2" presStyleLbl="fgAccFollowNode1" presStyleIdx="0" presStyleCnt="2" custScaleX="71952" custScaleY="100000" custLinFactNeighborX="-1415" custLinFactNeighborY="-15563">
        <dgm:presLayoutVars>
          <dgm:bulletEnabled val="1"/>
        </dgm:presLayoutVars>
      </dgm:prSet>
      <dgm:spPr/>
    </dgm:pt>
    <dgm:pt modelId="{296EFF91-FD96-4C2A-964E-C2BFD421DD9F}" type="pres">
      <dgm:prSet presAssocID="{243D11B8-A9D0-42C0-930C-FB3B3BC7FC98}" presName="ThreeConn_2-3" presStyleLbl="fgAccFollowNode1" presStyleIdx="1" presStyleCnt="2" custScaleX="74716" custScaleY="100000">
        <dgm:presLayoutVars>
          <dgm:bulletEnabled val="1"/>
        </dgm:presLayoutVars>
      </dgm:prSet>
      <dgm:spPr/>
    </dgm:pt>
    <dgm:pt modelId="{52945493-6732-46A4-8DF8-C331530E9DF8}" type="pres">
      <dgm:prSet presAssocID="{243D11B8-A9D0-42C0-930C-FB3B3BC7FC98}" presName="ThreeNodes_1_text" presStyleLbl="node1" presStyleIdx="2" presStyleCnt="3">
        <dgm:presLayoutVars>
          <dgm:bulletEnabled val="1"/>
        </dgm:presLayoutVars>
      </dgm:prSet>
      <dgm:spPr/>
    </dgm:pt>
    <dgm:pt modelId="{28A936F1-D56A-41D9-8540-9DABD5BFCA08}" type="pres">
      <dgm:prSet presAssocID="{243D11B8-A9D0-42C0-930C-FB3B3BC7FC98}" presName="ThreeNodes_2_text" presStyleLbl="node1" presStyleIdx="2" presStyleCnt="3">
        <dgm:presLayoutVars>
          <dgm:bulletEnabled val="1"/>
        </dgm:presLayoutVars>
      </dgm:prSet>
      <dgm:spPr/>
    </dgm:pt>
    <dgm:pt modelId="{069AC83B-DE44-4D3E-B565-AD675C061F17}" type="pres">
      <dgm:prSet presAssocID="{243D11B8-A9D0-42C0-930C-FB3B3BC7FC98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6B7E5F14-7635-4776-8298-A65AA2A3CC95}" type="presOf" srcId="{A7E463E4-1314-4E40-9574-0CA47EF64F12}" destId="{29BA5AFE-873E-4156-978C-6A97AA1EE559}" srcOrd="0" destOrd="0" presId="urn:microsoft.com/office/officeart/2005/8/layout/vProcess5"/>
    <dgm:cxn modelId="{B81A8C17-3C21-43BF-9D6A-E08C4F9A7A1C}" type="presOf" srcId="{0AC47369-7DA6-41FD-AD26-4306A01921BB}" destId="{52945493-6732-46A4-8DF8-C331530E9DF8}" srcOrd="1" destOrd="0" presId="urn:microsoft.com/office/officeart/2005/8/layout/vProcess5"/>
    <dgm:cxn modelId="{0342E23C-9D9F-4CAE-AD1F-BD762CA7A8E2}" type="presOf" srcId="{0AC47369-7DA6-41FD-AD26-4306A01921BB}" destId="{3A8A8508-32F8-492F-A94C-42E393758139}" srcOrd="0" destOrd="0" presId="urn:microsoft.com/office/officeart/2005/8/layout/vProcess5"/>
    <dgm:cxn modelId="{FC74705D-C172-4B5F-BD24-1B25A4531B49}" type="presOf" srcId="{27ED5D7E-26D7-4262-B541-38A49E9FCA49}" destId="{28A936F1-D56A-41D9-8540-9DABD5BFCA08}" srcOrd="1" destOrd="0" presId="urn:microsoft.com/office/officeart/2005/8/layout/vProcess5"/>
    <dgm:cxn modelId="{F6A9D363-EDCA-4219-B823-C654E78AFA59}" type="presOf" srcId="{243D11B8-A9D0-42C0-930C-FB3B3BC7FC98}" destId="{79A016A1-4DFD-4F37-A696-A0455209B170}" srcOrd="0" destOrd="0" presId="urn:microsoft.com/office/officeart/2005/8/layout/vProcess5"/>
    <dgm:cxn modelId="{4DBD856D-C085-47CC-AE13-1D47D8DCDFB3}" type="presOf" srcId="{27ED5D7E-26D7-4262-B541-38A49E9FCA49}" destId="{2A24FF62-9718-468F-B2DF-FE8BF8E5A9A1}" srcOrd="0" destOrd="0" presId="urn:microsoft.com/office/officeart/2005/8/layout/vProcess5"/>
    <dgm:cxn modelId="{3C739E4D-C626-483A-8D45-FEBECC53E6B9}" srcId="{243D11B8-A9D0-42C0-930C-FB3B3BC7FC98}" destId="{25E09D27-DE26-4FCF-8734-43642266510C}" srcOrd="2" destOrd="0" parTransId="{59F2A875-8FA1-4DCD-B74D-DCA1C5C1C9D1}" sibTransId="{73A83E6D-E336-4A4A-B3A8-142DCF44BCF5}"/>
    <dgm:cxn modelId="{67E1FC5A-EFD2-4317-8771-735F64B01FCA}" srcId="{243D11B8-A9D0-42C0-930C-FB3B3BC7FC98}" destId="{27ED5D7E-26D7-4262-B541-38A49E9FCA49}" srcOrd="1" destOrd="0" parTransId="{ED2C9468-BF5E-40EA-94C5-D86CBDD33F8B}" sibTransId="{E39D21F1-5D96-4D81-997E-8036E4D0B151}"/>
    <dgm:cxn modelId="{5C62EF91-AB66-422F-A486-D775A738F34D}" type="presOf" srcId="{25E09D27-DE26-4FCF-8734-43642266510C}" destId="{069AC83B-DE44-4D3E-B565-AD675C061F17}" srcOrd="1" destOrd="0" presId="urn:microsoft.com/office/officeart/2005/8/layout/vProcess5"/>
    <dgm:cxn modelId="{2778D7AA-61D0-4F6C-800C-19E5B2331419}" type="presOf" srcId="{E39D21F1-5D96-4D81-997E-8036E4D0B151}" destId="{296EFF91-FD96-4C2A-964E-C2BFD421DD9F}" srcOrd="0" destOrd="0" presId="urn:microsoft.com/office/officeart/2005/8/layout/vProcess5"/>
    <dgm:cxn modelId="{65C3F5F4-5C5D-4ED5-8D18-437C05428AA6}" srcId="{243D11B8-A9D0-42C0-930C-FB3B3BC7FC98}" destId="{0AC47369-7DA6-41FD-AD26-4306A01921BB}" srcOrd="0" destOrd="0" parTransId="{5A96D2AF-7238-4DF4-B885-4FFA6312FF7B}" sibTransId="{A7E463E4-1314-4E40-9574-0CA47EF64F12}"/>
    <dgm:cxn modelId="{BF1B7BF7-1EA6-40D9-A667-197FE1A3285E}" type="presOf" srcId="{25E09D27-DE26-4FCF-8734-43642266510C}" destId="{88A45EEF-CDE8-4823-8B16-93648904C0A5}" srcOrd="0" destOrd="0" presId="urn:microsoft.com/office/officeart/2005/8/layout/vProcess5"/>
    <dgm:cxn modelId="{E5400B31-5684-4BF9-8E46-60E3FC17529A}" type="presParOf" srcId="{79A016A1-4DFD-4F37-A696-A0455209B170}" destId="{E128CFA5-84F0-424A-8578-2DA153BEA1F0}" srcOrd="0" destOrd="0" presId="urn:microsoft.com/office/officeart/2005/8/layout/vProcess5"/>
    <dgm:cxn modelId="{4E6B739B-A135-448E-9F69-C5206A6247EB}" type="presParOf" srcId="{79A016A1-4DFD-4F37-A696-A0455209B170}" destId="{3A8A8508-32F8-492F-A94C-42E393758139}" srcOrd="1" destOrd="0" presId="urn:microsoft.com/office/officeart/2005/8/layout/vProcess5"/>
    <dgm:cxn modelId="{B4670D68-FAEA-4377-9776-2930C01AB45F}" type="presParOf" srcId="{79A016A1-4DFD-4F37-A696-A0455209B170}" destId="{2A24FF62-9718-468F-B2DF-FE8BF8E5A9A1}" srcOrd="2" destOrd="0" presId="urn:microsoft.com/office/officeart/2005/8/layout/vProcess5"/>
    <dgm:cxn modelId="{628FCF1F-E90F-4986-9756-87E90D625216}" type="presParOf" srcId="{79A016A1-4DFD-4F37-A696-A0455209B170}" destId="{88A45EEF-CDE8-4823-8B16-93648904C0A5}" srcOrd="3" destOrd="0" presId="urn:microsoft.com/office/officeart/2005/8/layout/vProcess5"/>
    <dgm:cxn modelId="{5D6B54A4-406A-45F4-9B0A-C3F88B5DDB3B}" type="presParOf" srcId="{79A016A1-4DFD-4F37-A696-A0455209B170}" destId="{29BA5AFE-873E-4156-978C-6A97AA1EE559}" srcOrd="4" destOrd="0" presId="urn:microsoft.com/office/officeart/2005/8/layout/vProcess5"/>
    <dgm:cxn modelId="{4CB64C09-DF5B-4704-920E-142C1813B211}" type="presParOf" srcId="{79A016A1-4DFD-4F37-A696-A0455209B170}" destId="{296EFF91-FD96-4C2A-964E-C2BFD421DD9F}" srcOrd="5" destOrd="0" presId="urn:microsoft.com/office/officeart/2005/8/layout/vProcess5"/>
    <dgm:cxn modelId="{9E8A8417-4C9E-4499-AB4F-E83CD30A5AC8}" type="presParOf" srcId="{79A016A1-4DFD-4F37-A696-A0455209B170}" destId="{52945493-6732-46A4-8DF8-C331530E9DF8}" srcOrd="6" destOrd="0" presId="urn:microsoft.com/office/officeart/2005/8/layout/vProcess5"/>
    <dgm:cxn modelId="{7993B78D-52B0-4AD7-B3CB-00423F1557B5}" type="presParOf" srcId="{79A016A1-4DFD-4F37-A696-A0455209B170}" destId="{28A936F1-D56A-41D9-8540-9DABD5BFCA08}" srcOrd="7" destOrd="0" presId="urn:microsoft.com/office/officeart/2005/8/layout/vProcess5"/>
    <dgm:cxn modelId="{1A79C79C-B5EA-4EEF-A824-30F37DEB4DB5}" type="presParOf" srcId="{79A016A1-4DFD-4F37-A696-A0455209B170}" destId="{069AC83B-DE44-4D3E-B565-AD675C061F1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2298730-21BD-439A-9F9E-A6FC82DF6ED7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E226C19-CECB-42B0-B267-0B717CFA477A}">
      <dgm:prSet/>
      <dgm:spPr/>
      <dgm:t>
        <a:bodyPr/>
        <a:lstStyle/>
        <a:p>
          <a:r>
            <a:rPr lang="en-US" dirty="0"/>
            <a:t>A Guerra do </a:t>
          </a:r>
          <a:r>
            <a:rPr lang="en-US" dirty="0" err="1"/>
            <a:t>Peloponeso</a:t>
          </a:r>
          <a:r>
            <a:rPr lang="en-US" dirty="0"/>
            <a:t> (entre Atenas e Esparta) </a:t>
          </a:r>
          <a:r>
            <a:rPr lang="en-US" dirty="0" err="1"/>
            <a:t>facilitou</a:t>
          </a:r>
          <a:r>
            <a:rPr lang="en-US" dirty="0"/>
            <a:t> a </a:t>
          </a:r>
          <a:r>
            <a:rPr lang="en-US" dirty="0" err="1"/>
            <a:t>invasão</a:t>
          </a:r>
          <a:r>
            <a:rPr lang="en-US" dirty="0"/>
            <a:t> da </a:t>
          </a:r>
          <a:r>
            <a:rPr lang="en-US" dirty="0" err="1"/>
            <a:t>Grécia</a:t>
          </a:r>
          <a:r>
            <a:rPr lang="en-US" dirty="0"/>
            <a:t> </a:t>
          </a:r>
          <a:r>
            <a:rPr lang="en-US" dirty="0" err="1"/>
            <a:t>pelos</a:t>
          </a:r>
          <a:r>
            <a:rPr lang="en-US" dirty="0"/>
            <a:t> </a:t>
          </a:r>
          <a:r>
            <a:rPr lang="en-US" dirty="0" err="1"/>
            <a:t>macedônios</a:t>
          </a:r>
          <a:r>
            <a:rPr lang="en-US" dirty="0"/>
            <a:t>, </a:t>
          </a:r>
          <a:r>
            <a:rPr lang="en-US" dirty="0" err="1"/>
            <a:t>povo</a:t>
          </a:r>
          <a:r>
            <a:rPr lang="en-US" dirty="0"/>
            <a:t> que </a:t>
          </a:r>
          <a:r>
            <a:rPr lang="en-US" dirty="0" err="1"/>
            <a:t>vivia</a:t>
          </a:r>
          <a:r>
            <a:rPr lang="en-US" dirty="0"/>
            <a:t> </a:t>
          </a:r>
          <a:r>
            <a:rPr lang="en-US" dirty="0" err="1"/>
            <a:t>ao</a:t>
          </a:r>
          <a:r>
            <a:rPr lang="en-US" dirty="0"/>
            <a:t> </a:t>
          </a:r>
          <a:r>
            <a:rPr lang="en-US" dirty="0" err="1"/>
            <a:t>norte</a:t>
          </a:r>
          <a:r>
            <a:rPr lang="en-US" dirty="0"/>
            <a:t> da </a:t>
          </a:r>
          <a:r>
            <a:rPr lang="en-US" dirty="0" err="1"/>
            <a:t>Península</a:t>
          </a:r>
          <a:r>
            <a:rPr lang="en-US" dirty="0"/>
            <a:t> </a:t>
          </a:r>
          <a:r>
            <a:rPr lang="en-US" dirty="0" err="1"/>
            <a:t>Balcânica</a:t>
          </a:r>
          <a:r>
            <a:rPr lang="en-US" dirty="0"/>
            <a:t> e </a:t>
          </a:r>
          <a:r>
            <a:rPr lang="en-US" dirty="0" err="1"/>
            <a:t>também</a:t>
          </a:r>
          <a:r>
            <a:rPr lang="en-US" dirty="0"/>
            <a:t> </a:t>
          </a:r>
          <a:r>
            <a:rPr lang="en-US" dirty="0" err="1"/>
            <a:t>falava</a:t>
          </a:r>
          <a:r>
            <a:rPr lang="en-US" dirty="0"/>
            <a:t> a </a:t>
          </a:r>
          <a:r>
            <a:rPr lang="en-US" dirty="0" err="1"/>
            <a:t>língua</a:t>
          </a:r>
          <a:r>
            <a:rPr lang="en-US" dirty="0"/>
            <a:t> </a:t>
          </a:r>
          <a:r>
            <a:rPr lang="en-US" dirty="0" err="1"/>
            <a:t>grega</a:t>
          </a:r>
          <a:r>
            <a:rPr lang="en-US" dirty="0"/>
            <a:t>. </a:t>
          </a:r>
          <a:r>
            <a:rPr lang="en-US" dirty="0" err="1"/>
            <a:t>Em</a:t>
          </a:r>
          <a:r>
            <a:rPr lang="en-US" dirty="0"/>
            <a:t> 338 </a:t>
          </a:r>
          <a:r>
            <a:rPr lang="en-US" dirty="0" err="1"/>
            <a:t>a.C.</a:t>
          </a:r>
          <a:r>
            <a:rPr lang="en-US" dirty="0"/>
            <a:t>, o rei </a:t>
          </a:r>
          <a:r>
            <a:rPr lang="en-US" dirty="0" err="1"/>
            <a:t>macedônio</a:t>
          </a:r>
          <a:r>
            <a:rPr lang="en-US" dirty="0"/>
            <a:t> Filipe II </a:t>
          </a:r>
          <a:r>
            <a:rPr lang="en-US" dirty="0" err="1"/>
            <a:t>unificou</a:t>
          </a:r>
          <a:r>
            <a:rPr lang="en-US" dirty="0"/>
            <a:t> as </a:t>
          </a:r>
          <a:r>
            <a:rPr lang="en-US" i="1" dirty="0"/>
            <a:t>poleis</a:t>
          </a:r>
          <a:r>
            <a:rPr lang="en-US" dirty="0"/>
            <a:t> </a:t>
          </a:r>
          <a:r>
            <a:rPr lang="en-US" dirty="0" err="1"/>
            <a:t>gregas</a:t>
          </a:r>
          <a:r>
            <a:rPr lang="en-US" dirty="0"/>
            <a:t>, </a:t>
          </a:r>
          <a:r>
            <a:rPr lang="en-US" dirty="0" err="1"/>
            <a:t>pondo</a:t>
          </a:r>
          <a:r>
            <a:rPr lang="en-US" dirty="0"/>
            <a:t> </a:t>
          </a:r>
          <a:r>
            <a:rPr lang="en-US" dirty="0" err="1"/>
            <a:t>fim</a:t>
          </a:r>
          <a:r>
            <a:rPr lang="en-US" dirty="0"/>
            <a:t> à </a:t>
          </a:r>
          <a:r>
            <a:rPr lang="en-US" dirty="0" err="1"/>
            <a:t>soberania</a:t>
          </a:r>
          <a:r>
            <a:rPr lang="en-US" dirty="0"/>
            <a:t> dessas </a:t>
          </a:r>
          <a:r>
            <a:rPr lang="en-US" dirty="0" err="1"/>
            <a:t>cidades</a:t>
          </a:r>
          <a:r>
            <a:rPr lang="en-US" dirty="0"/>
            <a:t>-Estado.</a:t>
          </a:r>
        </a:p>
      </dgm:t>
    </dgm:pt>
    <dgm:pt modelId="{2419E49B-096A-4CF0-A0AD-F071F9F77A65}" type="parTrans" cxnId="{E4356F09-3BB2-4119-A64E-92A3C5E3437C}">
      <dgm:prSet/>
      <dgm:spPr/>
      <dgm:t>
        <a:bodyPr/>
        <a:lstStyle/>
        <a:p>
          <a:endParaRPr lang="en-US"/>
        </a:p>
      </dgm:t>
    </dgm:pt>
    <dgm:pt modelId="{5180C358-2EC9-402B-8B1E-5AE2FBC9E957}" type="sibTrans" cxnId="{E4356F09-3BB2-4119-A64E-92A3C5E3437C}">
      <dgm:prSet/>
      <dgm:spPr/>
      <dgm:t>
        <a:bodyPr/>
        <a:lstStyle/>
        <a:p>
          <a:endParaRPr lang="en-US"/>
        </a:p>
      </dgm:t>
    </dgm:pt>
    <dgm:pt modelId="{1934C16D-9A61-4CE9-8B16-66CCB1A85B88}">
      <dgm:prSet/>
      <dgm:spPr/>
      <dgm:t>
        <a:bodyPr/>
        <a:lstStyle/>
        <a:p>
          <a:r>
            <a:rPr lang="en-US" dirty="0"/>
            <a:t>Filipe II </a:t>
          </a:r>
          <a:r>
            <a:rPr lang="en-US" dirty="0" err="1"/>
            <a:t>morreu</a:t>
          </a:r>
          <a:r>
            <a:rPr lang="en-US" dirty="0"/>
            <a:t> </a:t>
          </a:r>
          <a:r>
            <a:rPr lang="en-US" dirty="0" err="1"/>
            <a:t>dois</a:t>
          </a:r>
          <a:r>
            <a:rPr lang="en-US" dirty="0"/>
            <a:t> </a:t>
          </a:r>
          <a:r>
            <a:rPr lang="en-US" dirty="0" err="1"/>
            <a:t>anos</a:t>
          </a:r>
          <a:r>
            <a:rPr lang="en-US" dirty="0"/>
            <a:t> </a:t>
          </a:r>
          <a:r>
            <a:rPr lang="en-US" dirty="0" err="1"/>
            <a:t>mais</a:t>
          </a:r>
          <a:r>
            <a:rPr lang="en-US" dirty="0"/>
            <a:t> </a:t>
          </a:r>
          <a:r>
            <a:rPr lang="en-US" dirty="0" err="1"/>
            <a:t>tarde</a:t>
          </a:r>
          <a:r>
            <a:rPr lang="en-US" dirty="0"/>
            <a:t> e </a:t>
          </a:r>
          <a:r>
            <a:rPr lang="en-US" dirty="0" err="1"/>
            <a:t>quem</a:t>
          </a:r>
          <a:r>
            <a:rPr lang="en-US" dirty="0"/>
            <a:t> </a:t>
          </a:r>
          <a:r>
            <a:rPr lang="en-US" dirty="0" err="1"/>
            <a:t>assumiu</a:t>
          </a:r>
          <a:r>
            <a:rPr lang="en-US" dirty="0"/>
            <a:t> o </a:t>
          </a:r>
          <a:r>
            <a:rPr lang="en-US" dirty="0" err="1"/>
            <a:t>poder</a:t>
          </a:r>
          <a:r>
            <a:rPr lang="en-US" dirty="0"/>
            <a:t> </a:t>
          </a:r>
          <a:r>
            <a:rPr lang="en-US" dirty="0" err="1"/>
            <a:t>foi</a:t>
          </a:r>
          <a:r>
            <a:rPr lang="en-US" dirty="0"/>
            <a:t> </a:t>
          </a:r>
          <a:r>
            <a:rPr lang="en-US" dirty="0" err="1"/>
            <a:t>seu</a:t>
          </a:r>
          <a:r>
            <a:rPr lang="en-US" dirty="0"/>
            <a:t> </a:t>
          </a:r>
          <a:r>
            <a:rPr lang="en-US" dirty="0" err="1"/>
            <a:t>filho</a:t>
          </a:r>
          <a:r>
            <a:rPr lang="en-US" dirty="0"/>
            <a:t>, Alexandre, </a:t>
          </a:r>
          <a:r>
            <a:rPr lang="en-US" dirty="0" err="1"/>
            <a:t>aos</a:t>
          </a:r>
          <a:r>
            <a:rPr lang="en-US" dirty="0"/>
            <a:t> 20 </a:t>
          </a:r>
          <a:r>
            <a:rPr lang="en-US" dirty="0" err="1"/>
            <a:t>anos</a:t>
          </a:r>
          <a:r>
            <a:rPr lang="en-US" dirty="0"/>
            <a:t>, o qual </a:t>
          </a:r>
          <a:r>
            <a:rPr lang="en-US" dirty="0" err="1"/>
            <a:t>liderou</a:t>
          </a:r>
          <a:r>
            <a:rPr lang="en-US" dirty="0"/>
            <a:t> </a:t>
          </a:r>
          <a:r>
            <a:rPr lang="en-US" dirty="0" err="1"/>
            <a:t>uma</a:t>
          </a:r>
          <a:r>
            <a:rPr lang="en-US" dirty="0"/>
            <a:t> </a:t>
          </a:r>
          <a:r>
            <a:rPr lang="en-US" dirty="0" err="1"/>
            <a:t>campanha</a:t>
          </a:r>
          <a:r>
            <a:rPr lang="en-US" dirty="0"/>
            <a:t> </a:t>
          </a:r>
          <a:r>
            <a:rPr lang="en-US" dirty="0" err="1"/>
            <a:t>fulminante</a:t>
          </a:r>
          <a:r>
            <a:rPr lang="en-US" dirty="0"/>
            <a:t> de </a:t>
          </a:r>
          <a:r>
            <a:rPr lang="en-US" dirty="0" err="1"/>
            <a:t>conquistas</a:t>
          </a:r>
          <a:r>
            <a:rPr lang="en-US" dirty="0"/>
            <a:t> </a:t>
          </a:r>
          <a:r>
            <a:rPr lang="en-US" dirty="0" err="1"/>
            <a:t>territoriais</a:t>
          </a:r>
          <a:r>
            <a:rPr lang="en-US" dirty="0"/>
            <a:t>. </a:t>
          </a:r>
        </a:p>
      </dgm:t>
    </dgm:pt>
    <dgm:pt modelId="{F7498D38-B93A-4475-82E6-4F99B6544B98}" type="parTrans" cxnId="{AF56AE58-6B7B-4C2D-8E3E-0A3C68197B36}">
      <dgm:prSet/>
      <dgm:spPr/>
      <dgm:t>
        <a:bodyPr/>
        <a:lstStyle/>
        <a:p>
          <a:endParaRPr lang="en-US"/>
        </a:p>
      </dgm:t>
    </dgm:pt>
    <dgm:pt modelId="{486881BF-3CB4-44F9-AF94-D346DCD81EC8}" type="sibTrans" cxnId="{AF56AE58-6B7B-4C2D-8E3E-0A3C68197B36}">
      <dgm:prSet/>
      <dgm:spPr/>
      <dgm:t>
        <a:bodyPr/>
        <a:lstStyle/>
        <a:p>
          <a:endParaRPr lang="en-US"/>
        </a:p>
      </dgm:t>
    </dgm:pt>
    <dgm:pt modelId="{8557FB62-4C59-400B-A894-212D3D943AB4}">
      <dgm:prSet/>
      <dgm:spPr/>
      <dgm:t>
        <a:bodyPr/>
        <a:lstStyle/>
        <a:p>
          <a:r>
            <a:rPr lang="en-US"/>
            <a:t>Embora fosse macedônio de nascença, Alexandre era um grande admirador da cultura grega. Assim, procurou difundir a língua, a arte, as crenças e os valores gregos nos territórios conquistados, no que ficou conhecido como </a:t>
          </a:r>
          <a:r>
            <a:rPr lang="en-US" b="1"/>
            <a:t>civilização helenística</a:t>
          </a:r>
          <a:r>
            <a:rPr lang="en-US"/>
            <a:t>. Por isso, chama-se Império Greco-Macedônico o grande império formado pelas conquistas de Alexandre.</a:t>
          </a:r>
        </a:p>
      </dgm:t>
    </dgm:pt>
    <dgm:pt modelId="{569FBF7F-3245-4F87-883B-2AAD8C1E72A4}" type="parTrans" cxnId="{A08F2990-2923-42CF-B6C3-08A67225A906}">
      <dgm:prSet/>
      <dgm:spPr/>
      <dgm:t>
        <a:bodyPr/>
        <a:lstStyle/>
        <a:p>
          <a:endParaRPr lang="en-US"/>
        </a:p>
      </dgm:t>
    </dgm:pt>
    <dgm:pt modelId="{47A41F9E-41C5-4D3A-B2EE-97D9BA7BBD4C}" type="sibTrans" cxnId="{A08F2990-2923-42CF-B6C3-08A67225A906}">
      <dgm:prSet/>
      <dgm:spPr/>
      <dgm:t>
        <a:bodyPr/>
        <a:lstStyle/>
        <a:p>
          <a:endParaRPr lang="en-US"/>
        </a:p>
      </dgm:t>
    </dgm:pt>
    <dgm:pt modelId="{2E3F60D7-FF38-4336-8145-C86F98D9E2C1}" type="pres">
      <dgm:prSet presAssocID="{F2298730-21BD-439A-9F9E-A6FC82DF6ED7}" presName="Name0" presStyleCnt="0">
        <dgm:presLayoutVars>
          <dgm:dir/>
          <dgm:animLvl val="lvl"/>
          <dgm:resizeHandles val="exact"/>
        </dgm:presLayoutVars>
      </dgm:prSet>
      <dgm:spPr/>
    </dgm:pt>
    <dgm:pt modelId="{70E552DF-2433-4C8F-8153-8A3C7F4029A2}" type="pres">
      <dgm:prSet presAssocID="{8557FB62-4C59-400B-A894-212D3D943AB4}" presName="boxAndChildren" presStyleCnt="0"/>
      <dgm:spPr/>
    </dgm:pt>
    <dgm:pt modelId="{D4E2F702-1936-442C-A252-FD6CE1BF835F}" type="pres">
      <dgm:prSet presAssocID="{8557FB62-4C59-400B-A894-212D3D943AB4}" presName="parentTextBox" presStyleLbl="node1" presStyleIdx="0" presStyleCnt="3"/>
      <dgm:spPr/>
    </dgm:pt>
    <dgm:pt modelId="{C052FDA5-858E-4C3D-9200-5643BDDB8CF5}" type="pres">
      <dgm:prSet presAssocID="{486881BF-3CB4-44F9-AF94-D346DCD81EC8}" presName="sp" presStyleCnt="0"/>
      <dgm:spPr/>
    </dgm:pt>
    <dgm:pt modelId="{A9C342D2-69DF-4626-80C1-B8A976E37689}" type="pres">
      <dgm:prSet presAssocID="{1934C16D-9A61-4CE9-8B16-66CCB1A85B88}" presName="arrowAndChildren" presStyleCnt="0"/>
      <dgm:spPr/>
    </dgm:pt>
    <dgm:pt modelId="{38700C86-0736-493F-9B11-03492C21F7C8}" type="pres">
      <dgm:prSet presAssocID="{1934C16D-9A61-4CE9-8B16-66CCB1A85B88}" presName="parentTextArrow" presStyleLbl="node1" presStyleIdx="1" presStyleCnt="3"/>
      <dgm:spPr/>
    </dgm:pt>
    <dgm:pt modelId="{720729E0-816B-44D1-A9E1-F4AA76BDDAAD}" type="pres">
      <dgm:prSet presAssocID="{5180C358-2EC9-402B-8B1E-5AE2FBC9E957}" presName="sp" presStyleCnt="0"/>
      <dgm:spPr/>
    </dgm:pt>
    <dgm:pt modelId="{C18C4BFB-7BD3-4EAC-8B8D-DCC25A75F426}" type="pres">
      <dgm:prSet presAssocID="{2E226C19-CECB-42B0-B267-0B717CFA477A}" presName="arrowAndChildren" presStyleCnt="0"/>
      <dgm:spPr/>
    </dgm:pt>
    <dgm:pt modelId="{1C93C25E-445B-41FB-99EA-86A4FD53B28E}" type="pres">
      <dgm:prSet presAssocID="{2E226C19-CECB-42B0-B267-0B717CFA477A}" presName="parentTextArrow" presStyleLbl="node1" presStyleIdx="2" presStyleCnt="3"/>
      <dgm:spPr/>
    </dgm:pt>
  </dgm:ptLst>
  <dgm:cxnLst>
    <dgm:cxn modelId="{E4356F09-3BB2-4119-A64E-92A3C5E3437C}" srcId="{F2298730-21BD-439A-9F9E-A6FC82DF6ED7}" destId="{2E226C19-CECB-42B0-B267-0B717CFA477A}" srcOrd="0" destOrd="0" parTransId="{2419E49B-096A-4CF0-A0AD-F071F9F77A65}" sibTransId="{5180C358-2EC9-402B-8B1E-5AE2FBC9E957}"/>
    <dgm:cxn modelId="{AF56AE58-6B7B-4C2D-8E3E-0A3C68197B36}" srcId="{F2298730-21BD-439A-9F9E-A6FC82DF6ED7}" destId="{1934C16D-9A61-4CE9-8B16-66CCB1A85B88}" srcOrd="1" destOrd="0" parTransId="{F7498D38-B93A-4475-82E6-4F99B6544B98}" sibTransId="{486881BF-3CB4-44F9-AF94-D346DCD81EC8}"/>
    <dgm:cxn modelId="{A08F2990-2923-42CF-B6C3-08A67225A906}" srcId="{F2298730-21BD-439A-9F9E-A6FC82DF6ED7}" destId="{8557FB62-4C59-400B-A894-212D3D943AB4}" srcOrd="2" destOrd="0" parTransId="{569FBF7F-3245-4F87-883B-2AAD8C1E72A4}" sibTransId="{47A41F9E-41C5-4D3A-B2EE-97D9BA7BBD4C}"/>
    <dgm:cxn modelId="{399D5299-D3C2-4BA7-8CD4-8D65C999227D}" type="presOf" srcId="{8557FB62-4C59-400B-A894-212D3D943AB4}" destId="{D4E2F702-1936-442C-A252-FD6CE1BF835F}" srcOrd="0" destOrd="0" presId="urn:microsoft.com/office/officeart/2005/8/layout/process4"/>
    <dgm:cxn modelId="{D5A7ACAF-860A-4086-978A-89D590039D86}" type="presOf" srcId="{2E226C19-CECB-42B0-B267-0B717CFA477A}" destId="{1C93C25E-445B-41FB-99EA-86A4FD53B28E}" srcOrd="0" destOrd="0" presId="urn:microsoft.com/office/officeart/2005/8/layout/process4"/>
    <dgm:cxn modelId="{C2D6C1E8-1FAB-4CC4-8A6C-9C2EA34F7948}" type="presOf" srcId="{1934C16D-9A61-4CE9-8B16-66CCB1A85B88}" destId="{38700C86-0736-493F-9B11-03492C21F7C8}" srcOrd="0" destOrd="0" presId="urn:microsoft.com/office/officeart/2005/8/layout/process4"/>
    <dgm:cxn modelId="{C8D7B9FF-8F02-4915-95A7-D12A5FF87EB8}" type="presOf" srcId="{F2298730-21BD-439A-9F9E-A6FC82DF6ED7}" destId="{2E3F60D7-FF38-4336-8145-C86F98D9E2C1}" srcOrd="0" destOrd="0" presId="urn:microsoft.com/office/officeart/2005/8/layout/process4"/>
    <dgm:cxn modelId="{E1D4AE25-B131-4218-84E2-4568EA4EAA6A}" type="presParOf" srcId="{2E3F60D7-FF38-4336-8145-C86F98D9E2C1}" destId="{70E552DF-2433-4C8F-8153-8A3C7F4029A2}" srcOrd="0" destOrd="0" presId="urn:microsoft.com/office/officeart/2005/8/layout/process4"/>
    <dgm:cxn modelId="{099A2D8F-BB58-441E-AE2E-D663A7D2104B}" type="presParOf" srcId="{70E552DF-2433-4C8F-8153-8A3C7F4029A2}" destId="{D4E2F702-1936-442C-A252-FD6CE1BF835F}" srcOrd="0" destOrd="0" presId="urn:microsoft.com/office/officeart/2005/8/layout/process4"/>
    <dgm:cxn modelId="{AF8058DC-2418-47BA-B66C-B7A7327B6D2B}" type="presParOf" srcId="{2E3F60D7-FF38-4336-8145-C86F98D9E2C1}" destId="{C052FDA5-858E-4C3D-9200-5643BDDB8CF5}" srcOrd="1" destOrd="0" presId="urn:microsoft.com/office/officeart/2005/8/layout/process4"/>
    <dgm:cxn modelId="{4C02A954-61AC-4801-A336-18ABAF89D726}" type="presParOf" srcId="{2E3F60D7-FF38-4336-8145-C86F98D9E2C1}" destId="{A9C342D2-69DF-4626-80C1-B8A976E37689}" srcOrd="2" destOrd="0" presId="urn:microsoft.com/office/officeart/2005/8/layout/process4"/>
    <dgm:cxn modelId="{E43BF8BB-97B6-4DA3-A631-D3329815D36A}" type="presParOf" srcId="{A9C342D2-69DF-4626-80C1-B8A976E37689}" destId="{38700C86-0736-493F-9B11-03492C21F7C8}" srcOrd="0" destOrd="0" presId="urn:microsoft.com/office/officeart/2005/8/layout/process4"/>
    <dgm:cxn modelId="{FF9F7B10-0EF0-4100-9698-1FB831D15CA7}" type="presParOf" srcId="{2E3F60D7-FF38-4336-8145-C86F98D9E2C1}" destId="{720729E0-816B-44D1-A9E1-F4AA76BDDAAD}" srcOrd="3" destOrd="0" presId="urn:microsoft.com/office/officeart/2005/8/layout/process4"/>
    <dgm:cxn modelId="{633A3454-B493-4918-880B-7347682F23BA}" type="presParOf" srcId="{2E3F60D7-FF38-4336-8145-C86F98D9E2C1}" destId="{C18C4BFB-7BD3-4EAC-8B8D-DCC25A75F426}" srcOrd="4" destOrd="0" presId="urn:microsoft.com/office/officeart/2005/8/layout/process4"/>
    <dgm:cxn modelId="{6FBCF12C-8C21-491B-B7CA-05CF0634464F}" type="presParOf" srcId="{C18C4BFB-7BD3-4EAC-8B8D-DCC25A75F426}" destId="{1C93C25E-445B-41FB-99EA-86A4FD53B28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DCCDB3-6851-41EB-B0F1-0AE173E0E2D7}">
      <dsp:nvSpPr>
        <dsp:cNvPr id="0" name=""/>
        <dsp:cNvSpPr/>
      </dsp:nvSpPr>
      <dsp:spPr>
        <a:xfrm>
          <a:off x="1172150" y="1129967"/>
          <a:ext cx="2253889" cy="6538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Formas de governo </a:t>
          </a:r>
        </a:p>
      </dsp:txBody>
      <dsp:txXfrm>
        <a:off x="1191300" y="1149117"/>
        <a:ext cx="2215589" cy="615516"/>
      </dsp:txXfrm>
    </dsp:sp>
    <dsp:sp modelId="{34A6E963-69C3-4F99-BCC3-C053105D40F9}">
      <dsp:nvSpPr>
        <dsp:cNvPr id="0" name=""/>
        <dsp:cNvSpPr/>
      </dsp:nvSpPr>
      <dsp:spPr>
        <a:xfrm rot="17692822">
          <a:off x="3065957" y="872763"/>
          <a:ext cx="1243219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243219" y="2019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3656486" y="861878"/>
        <a:ext cx="62160" cy="62160"/>
      </dsp:txXfrm>
    </dsp:sp>
    <dsp:sp modelId="{ECD12AE4-55C8-4C01-8307-47155CB2EBC5}">
      <dsp:nvSpPr>
        <dsp:cNvPr id="0" name=""/>
        <dsp:cNvSpPr/>
      </dsp:nvSpPr>
      <dsp:spPr>
        <a:xfrm>
          <a:off x="3949093" y="2133"/>
          <a:ext cx="1784959" cy="6538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Monarquia </a:t>
          </a:r>
        </a:p>
      </dsp:txBody>
      <dsp:txXfrm>
        <a:off x="3968243" y="21283"/>
        <a:ext cx="1746659" cy="615516"/>
      </dsp:txXfrm>
    </dsp:sp>
    <dsp:sp modelId="{26374FE3-D9E6-40AA-A303-140880815B2D}">
      <dsp:nvSpPr>
        <dsp:cNvPr id="0" name=""/>
        <dsp:cNvSpPr/>
      </dsp:nvSpPr>
      <dsp:spPr>
        <a:xfrm rot="19457599">
          <a:off x="3365495" y="1248708"/>
          <a:ext cx="644142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644142" y="2019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3671463" y="1252800"/>
        <a:ext cx="32207" cy="32207"/>
      </dsp:txXfrm>
    </dsp:sp>
    <dsp:sp modelId="{A97659FB-01C7-45D7-8B1F-C5EE09DA3B85}">
      <dsp:nvSpPr>
        <dsp:cNvPr id="0" name=""/>
        <dsp:cNvSpPr/>
      </dsp:nvSpPr>
      <dsp:spPr>
        <a:xfrm>
          <a:off x="3949093" y="754022"/>
          <a:ext cx="1784959" cy="6538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Oligarquia</a:t>
          </a:r>
        </a:p>
      </dsp:txBody>
      <dsp:txXfrm>
        <a:off x="3968243" y="773172"/>
        <a:ext cx="1746659" cy="615516"/>
      </dsp:txXfrm>
    </dsp:sp>
    <dsp:sp modelId="{51F1A9E8-0A0E-446B-9547-13DF7A24808E}">
      <dsp:nvSpPr>
        <dsp:cNvPr id="0" name=""/>
        <dsp:cNvSpPr/>
      </dsp:nvSpPr>
      <dsp:spPr>
        <a:xfrm rot="2142401">
          <a:off x="3365495" y="1624653"/>
          <a:ext cx="644142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644142" y="2019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3671463" y="1628744"/>
        <a:ext cx="32207" cy="32207"/>
      </dsp:txXfrm>
    </dsp:sp>
    <dsp:sp modelId="{F6898529-4F71-4B3C-8359-B0EE07E779B7}">
      <dsp:nvSpPr>
        <dsp:cNvPr id="0" name=""/>
        <dsp:cNvSpPr/>
      </dsp:nvSpPr>
      <dsp:spPr>
        <a:xfrm>
          <a:off x="3949093" y="1505912"/>
          <a:ext cx="1784959" cy="6538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Tirania </a:t>
          </a:r>
        </a:p>
      </dsp:txBody>
      <dsp:txXfrm>
        <a:off x="3968243" y="1525062"/>
        <a:ext cx="1746659" cy="615516"/>
      </dsp:txXfrm>
    </dsp:sp>
    <dsp:sp modelId="{66B4C1D4-A3B2-49E5-A2A1-7C958870B92D}">
      <dsp:nvSpPr>
        <dsp:cNvPr id="0" name=""/>
        <dsp:cNvSpPr/>
      </dsp:nvSpPr>
      <dsp:spPr>
        <a:xfrm rot="3907178">
          <a:off x="3065957" y="2000597"/>
          <a:ext cx="1243219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243219" y="2019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3656486" y="1989712"/>
        <a:ext cx="62160" cy="62160"/>
      </dsp:txXfrm>
    </dsp:sp>
    <dsp:sp modelId="{63424719-7309-448B-BEFF-8367E310ED4A}">
      <dsp:nvSpPr>
        <dsp:cNvPr id="0" name=""/>
        <dsp:cNvSpPr/>
      </dsp:nvSpPr>
      <dsp:spPr>
        <a:xfrm>
          <a:off x="3949093" y="2257801"/>
          <a:ext cx="1784959" cy="6538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Democracia</a:t>
          </a:r>
        </a:p>
      </dsp:txBody>
      <dsp:txXfrm>
        <a:off x="3968243" y="2276951"/>
        <a:ext cx="1746659" cy="6155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CFBCC-815B-4D40-920E-A35EE4C381A7}">
      <dsp:nvSpPr>
        <dsp:cNvPr id="0" name=""/>
        <dsp:cNvSpPr/>
      </dsp:nvSpPr>
      <dsp:spPr>
        <a:xfrm>
          <a:off x="0" y="0"/>
          <a:ext cx="7242516" cy="9207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/>
            </a:rPr>
            <a:t>Fundada a partir do século IX a.C., era conhecida como pólis.</a:t>
          </a:r>
        </a:p>
      </dsp:txBody>
      <dsp:txXfrm>
        <a:off x="26966" y="26966"/>
        <a:ext cx="6249009" cy="866768"/>
      </dsp:txXfrm>
    </dsp:sp>
    <dsp:sp modelId="{F70D8A9C-ECFD-48DB-A012-2918BD340B85}">
      <dsp:nvSpPr>
        <dsp:cNvPr id="0" name=""/>
        <dsp:cNvSpPr/>
      </dsp:nvSpPr>
      <dsp:spPr>
        <a:xfrm>
          <a:off x="639045" y="1074150"/>
          <a:ext cx="7242516" cy="9207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/>
            </a:rPr>
            <a:t>Cada pólis grega formava uma cidade-Estado, com economia, leis próprias e organização social diversa.  </a:t>
          </a:r>
        </a:p>
      </dsp:txBody>
      <dsp:txXfrm>
        <a:off x="666011" y="1101116"/>
        <a:ext cx="5951083" cy="866768"/>
      </dsp:txXfrm>
    </dsp:sp>
    <dsp:sp modelId="{B9E69DEF-A2F6-4E39-87FF-155747A5B383}">
      <dsp:nvSpPr>
        <dsp:cNvPr id="0" name=""/>
        <dsp:cNvSpPr/>
      </dsp:nvSpPr>
      <dsp:spPr>
        <a:xfrm>
          <a:off x="1278091" y="2148301"/>
          <a:ext cx="7242516" cy="9207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/>
            </a:rPr>
            <a:t>Apesar dessas diferenças, os habitantes das cidades-Estado compartilhavam a língua e os costumes. </a:t>
          </a:r>
        </a:p>
      </dsp:txBody>
      <dsp:txXfrm>
        <a:off x="1305057" y="2175267"/>
        <a:ext cx="5951083" cy="866768"/>
      </dsp:txXfrm>
    </dsp:sp>
    <dsp:sp modelId="{276473F6-086A-4029-8A1B-ABA1842F375D}">
      <dsp:nvSpPr>
        <dsp:cNvPr id="0" name=""/>
        <dsp:cNvSpPr/>
      </dsp:nvSpPr>
      <dsp:spPr>
        <a:xfrm>
          <a:off x="6644061" y="698197"/>
          <a:ext cx="598455" cy="598455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700" kern="1200"/>
        </a:p>
      </dsp:txBody>
      <dsp:txXfrm>
        <a:off x="6778713" y="698197"/>
        <a:ext cx="329151" cy="450337"/>
      </dsp:txXfrm>
    </dsp:sp>
    <dsp:sp modelId="{DFF643B8-D582-4384-91FC-23F87AC57D26}">
      <dsp:nvSpPr>
        <dsp:cNvPr id="0" name=""/>
        <dsp:cNvSpPr/>
      </dsp:nvSpPr>
      <dsp:spPr>
        <a:xfrm>
          <a:off x="7283107" y="1766210"/>
          <a:ext cx="598455" cy="598455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700" kern="1200"/>
        </a:p>
      </dsp:txBody>
      <dsp:txXfrm>
        <a:off x="7417759" y="1766210"/>
        <a:ext cx="329151" cy="4503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83C9F-8BA8-4796-9964-74C7F1776A7C}">
      <dsp:nvSpPr>
        <dsp:cNvPr id="0" name=""/>
        <dsp:cNvSpPr/>
      </dsp:nvSpPr>
      <dsp:spPr>
        <a:xfrm>
          <a:off x="1270810" y="0"/>
          <a:ext cx="4139401" cy="4139401"/>
        </a:xfrm>
        <a:prstGeom prst="triangl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ABDA1A6-4F92-4F2E-AB55-613BC5A8CE9B}">
      <dsp:nvSpPr>
        <dsp:cNvPr id="0" name=""/>
        <dsp:cNvSpPr/>
      </dsp:nvSpPr>
      <dsp:spPr>
        <a:xfrm>
          <a:off x="2212008" y="416163"/>
          <a:ext cx="4959952" cy="9798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 err="1">
              <a:latin typeface="Roboto"/>
            </a:rPr>
            <a:t>Espartiatas</a:t>
          </a:r>
          <a:r>
            <a:rPr lang="pt-BR" sz="1900" kern="1200" dirty="0">
              <a:latin typeface="Roboto"/>
            </a:rPr>
            <a:t>: cidadãos de Esparta, descendentes dos dórios.</a:t>
          </a:r>
        </a:p>
      </dsp:txBody>
      <dsp:txXfrm>
        <a:off x="2259841" y="463996"/>
        <a:ext cx="4864286" cy="884207"/>
      </dsp:txXfrm>
    </dsp:sp>
    <dsp:sp modelId="{3CDCE1C5-AADB-40C3-B32A-E8D9A7F7B056}">
      <dsp:nvSpPr>
        <dsp:cNvPr id="0" name=""/>
        <dsp:cNvSpPr/>
      </dsp:nvSpPr>
      <dsp:spPr>
        <a:xfrm>
          <a:off x="2212008" y="1518521"/>
          <a:ext cx="4959952" cy="9798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>
              <a:latin typeface="Roboto"/>
            </a:rPr>
            <a:t>Periecos</a:t>
          </a:r>
          <a:r>
            <a:rPr lang="pt-BR" sz="1900" kern="1200" dirty="0">
              <a:latin typeface="Roboto"/>
            </a:rPr>
            <a:t>: homens livres que não possuíam direitos políticos. Viviam na periferia de Esparta. </a:t>
          </a:r>
        </a:p>
      </dsp:txBody>
      <dsp:txXfrm>
        <a:off x="2259841" y="1566354"/>
        <a:ext cx="4864286" cy="884207"/>
      </dsp:txXfrm>
    </dsp:sp>
    <dsp:sp modelId="{310B2E42-187C-479B-8657-6B977ED54AA9}">
      <dsp:nvSpPr>
        <dsp:cNvPr id="0" name=""/>
        <dsp:cNvSpPr/>
      </dsp:nvSpPr>
      <dsp:spPr>
        <a:xfrm>
          <a:off x="2212008" y="2620879"/>
          <a:ext cx="4959952" cy="9798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>
              <a:latin typeface="Roboto"/>
            </a:rPr>
            <a:t>Hilotas</a:t>
          </a:r>
          <a:r>
            <a:rPr lang="pt-BR" sz="1900" kern="1200" dirty="0">
              <a:latin typeface="Roboto"/>
            </a:rPr>
            <a:t>: povos aprisionados pelos dórios e obrigados a realizar trabalhos agrícolas para sustentar os espartanos. </a:t>
          </a:r>
        </a:p>
      </dsp:txBody>
      <dsp:txXfrm>
        <a:off x="2259841" y="2668712"/>
        <a:ext cx="4864286" cy="8842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83C9F-8BA8-4796-9964-74C7F1776A7C}">
      <dsp:nvSpPr>
        <dsp:cNvPr id="0" name=""/>
        <dsp:cNvSpPr/>
      </dsp:nvSpPr>
      <dsp:spPr>
        <a:xfrm>
          <a:off x="956466" y="0"/>
          <a:ext cx="4139401" cy="4139401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ABDA1A6-4F92-4F2E-AB55-613BC5A8CE9B}">
      <dsp:nvSpPr>
        <dsp:cNvPr id="0" name=""/>
        <dsp:cNvSpPr/>
      </dsp:nvSpPr>
      <dsp:spPr>
        <a:xfrm>
          <a:off x="1268975" y="416163"/>
          <a:ext cx="6217328" cy="9798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/>
          </a:endParaRP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>
              <a:latin typeface="Roboto"/>
            </a:rPr>
            <a:t>Cidadãos</a:t>
          </a:r>
          <a:r>
            <a:rPr lang="pt-BR" sz="1900" b="0" kern="1200" dirty="0">
              <a:latin typeface="Roboto"/>
            </a:rPr>
            <a:t>: minoria</a:t>
          </a:r>
          <a:r>
            <a:rPr lang="pt-BR" sz="1900" kern="1200" dirty="0">
              <a:latin typeface="Roboto"/>
            </a:rPr>
            <a:t> na população ateniense. Eles desfrutavam de direitos civis, políticos, militares e religiosos.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/>
          </a:endParaRPr>
        </a:p>
      </dsp:txBody>
      <dsp:txXfrm>
        <a:off x="1316808" y="463996"/>
        <a:ext cx="6121662" cy="884207"/>
      </dsp:txXfrm>
    </dsp:sp>
    <dsp:sp modelId="{3CDCE1C5-AADB-40C3-B32A-E8D9A7F7B056}">
      <dsp:nvSpPr>
        <dsp:cNvPr id="0" name=""/>
        <dsp:cNvSpPr/>
      </dsp:nvSpPr>
      <dsp:spPr>
        <a:xfrm>
          <a:off x="1268975" y="1518521"/>
          <a:ext cx="6217328" cy="9798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>
              <a:latin typeface="Roboto"/>
            </a:rPr>
            <a:t>Metecos</a:t>
          </a:r>
          <a:r>
            <a:rPr lang="pt-BR" sz="1900" kern="1200" dirty="0">
              <a:latin typeface="Roboto"/>
            </a:rPr>
            <a:t>: grupo formado por pessoas escravizadas que conseguiram a liberdade e pelos estrangeiros que viviam em Atenas. Não possuíam direitos políticos.  </a:t>
          </a:r>
        </a:p>
      </dsp:txBody>
      <dsp:txXfrm>
        <a:off x="1316808" y="1566354"/>
        <a:ext cx="6121662" cy="884207"/>
      </dsp:txXfrm>
    </dsp:sp>
    <dsp:sp modelId="{310B2E42-187C-479B-8657-6B977ED54AA9}">
      <dsp:nvSpPr>
        <dsp:cNvPr id="0" name=""/>
        <dsp:cNvSpPr/>
      </dsp:nvSpPr>
      <dsp:spPr>
        <a:xfrm>
          <a:off x="1268975" y="2620879"/>
          <a:ext cx="6217328" cy="9798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>
              <a:latin typeface="Roboto"/>
            </a:rPr>
            <a:t>Escravos</a:t>
          </a:r>
          <a:r>
            <a:rPr lang="pt-BR" sz="1900" kern="1200" dirty="0">
              <a:latin typeface="Roboto"/>
            </a:rPr>
            <a:t>: prisioneiros de guerras originários da Ásia Menor ou da Trácia. </a:t>
          </a:r>
        </a:p>
      </dsp:txBody>
      <dsp:txXfrm>
        <a:off x="1316808" y="2668712"/>
        <a:ext cx="6121662" cy="8842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A8508-32F8-492F-A94C-42E393758139}">
      <dsp:nvSpPr>
        <dsp:cNvPr id="0" name=""/>
        <dsp:cNvSpPr/>
      </dsp:nvSpPr>
      <dsp:spPr>
        <a:xfrm>
          <a:off x="45603" y="53151"/>
          <a:ext cx="8976997" cy="10176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/>
            </a:rPr>
            <a:t>Inicialmente, apenas os eupátridas de Atenas, isto é, os grandes proprietários de terra, eram considerados cidadãos. </a:t>
          </a:r>
        </a:p>
      </dsp:txBody>
      <dsp:txXfrm>
        <a:off x="75409" y="82957"/>
        <a:ext cx="7582230" cy="958049"/>
      </dsp:txXfrm>
    </dsp:sp>
    <dsp:sp modelId="{2A24FF62-9718-468F-B2DF-FE8BF8E5A9A1}">
      <dsp:nvSpPr>
        <dsp:cNvPr id="0" name=""/>
        <dsp:cNvSpPr/>
      </dsp:nvSpPr>
      <dsp:spPr>
        <a:xfrm>
          <a:off x="647737" y="1333880"/>
          <a:ext cx="8976997" cy="130833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/>
            </a:rPr>
            <a:t>Por volta de 510 a.C., o aristocrata Clístenes assumiu o governo de Atenas e promoveu mudanças políticas que provocaram o declínio da aristocracia ateniense. </a:t>
          </a:r>
        </a:p>
      </dsp:txBody>
      <dsp:txXfrm>
        <a:off x="686057" y="1372200"/>
        <a:ext cx="7257852" cy="1231693"/>
      </dsp:txXfrm>
    </dsp:sp>
    <dsp:sp modelId="{88A45EEF-CDE8-4823-8B16-93648904C0A5}">
      <dsp:nvSpPr>
        <dsp:cNvPr id="0" name=""/>
        <dsp:cNvSpPr/>
      </dsp:nvSpPr>
      <dsp:spPr>
        <a:xfrm>
          <a:off x="1560117" y="2920427"/>
          <a:ext cx="8976997" cy="130833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latin typeface="Roboto"/>
            </a:rPr>
            <a:t>Clístenes estabeleceu que todos os homens livres, nascidos em Atenas, poderiam participar igualmente da vida política da cidade.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 dirty="0">
            <a:latin typeface="Roboto"/>
          </a:endParaRPr>
        </a:p>
      </dsp:txBody>
      <dsp:txXfrm>
        <a:off x="1598437" y="2958747"/>
        <a:ext cx="7257852" cy="1231693"/>
      </dsp:txXfrm>
    </dsp:sp>
    <dsp:sp modelId="{29BA5AFE-873E-4156-978C-6A97AA1EE559}">
      <dsp:nvSpPr>
        <dsp:cNvPr id="0" name=""/>
        <dsp:cNvSpPr/>
      </dsp:nvSpPr>
      <dsp:spPr>
        <a:xfrm>
          <a:off x="8233809" y="859802"/>
          <a:ext cx="611891" cy="850416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600" kern="1200"/>
        </a:p>
      </dsp:txBody>
      <dsp:txXfrm>
        <a:off x="8371484" y="859802"/>
        <a:ext cx="336541" cy="698973"/>
      </dsp:txXfrm>
    </dsp:sp>
    <dsp:sp modelId="{296EFF91-FD96-4C2A-964E-C2BFD421DD9F}">
      <dsp:nvSpPr>
        <dsp:cNvPr id="0" name=""/>
        <dsp:cNvSpPr/>
      </dsp:nvSpPr>
      <dsp:spPr>
        <a:xfrm>
          <a:off x="9026177" y="2509819"/>
          <a:ext cx="635397" cy="850416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600" kern="1200"/>
        </a:p>
      </dsp:txBody>
      <dsp:txXfrm>
        <a:off x="9169141" y="2509819"/>
        <a:ext cx="349469" cy="6931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2F702-1936-442C-A252-FD6CE1BF835F}">
      <dsp:nvSpPr>
        <dsp:cNvPr id="0" name=""/>
        <dsp:cNvSpPr/>
      </dsp:nvSpPr>
      <dsp:spPr>
        <a:xfrm>
          <a:off x="0" y="4530909"/>
          <a:ext cx="6962274" cy="14871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Embora fosse macedônio de nascença, Alexandre era um grande admirador da cultura grega. Assim, procurou difundir a língua, a arte, as crenças e os valores gregos nos territórios conquistados, no que ficou conhecido como </a:t>
          </a:r>
          <a:r>
            <a:rPr lang="en-US" sz="1700" b="1" kern="1200"/>
            <a:t>civilização helenística</a:t>
          </a:r>
          <a:r>
            <a:rPr lang="en-US" sz="1700" kern="1200"/>
            <a:t>. Por isso, chama-se Império Greco-Macedônico o grande império formado pelas conquistas de Alexandre.</a:t>
          </a:r>
        </a:p>
      </dsp:txBody>
      <dsp:txXfrm>
        <a:off x="0" y="4530909"/>
        <a:ext cx="6962274" cy="1487145"/>
      </dsp:txXfrm>
    </dsp:sp>
    <dsp:sp modelId="{38700C86-0736-493F-9B11-03492C21F7C8}">
      <dsp:nvSpPr>
        <dsp:cNvPr id="0" name=""/>
        <dsp:cNvSpPr/>
      </dsp:nvSpPr>
      <dsp:spPr>
        <a:xfrm rot="10800000">
          <a:off x="0" y="2265986"/>
          <a:ext cx="6962274" cy="2287229"/>
        </a:xfrm>
        <a:prstGeom prst="upArrowCallou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Filipe II </a:t>
          </a:r>
          <a:r>
            <a:rPr lang="en-US" sz="1700" kern="1200" dirty="0" err="1"/>
            <a:t>morreu</a:t>
          </a:r>
          <a:r>
            <a:rPr lang="en-US" sz="1700" kern="1200" dirty="0"/>
            <a:t> </a:t>
          </a:r>
          <a:r>
            <a:rPr lang="en-US" sz="1700" kern="1200" dirty="0" err="1"/>
            <a:t>dois</a:t>
          </a:r>
          <a:r>
            <a:rPr lang="en-US" sz="1700" kern="1200" dirty="0"/>
            <a:t> </a:t>
          </a:r>
          <a:r>
            <a:rPr lang="en-US" sz="1700" kern="1200" dirty="0" err="1"/>
            <a:t>anos</a:t>
          </a:r>
          <a:r>
            <a:rPr lang="en-US" sz="1700" kern="1200" dirty="0"/>
            <a:t> </a:t>
          </a:r>
          <a:r>
            <a:rPr lang="en-US" sz="1700" kern="1200" dirty="0" err="1"/>
            <a:t>mais</a:t>
          </a:r>
          <a:r>
            <a:rPr lang="en-US" sz="1700" kern="1200" dirty="0"/>
            <a:t> </a:t>
          </a:r>
          <a:r>
            <a:rPr lang="en-US" sz="1700" kern="1200" dirty="0" err="1"/>
            <a:t>tarde</a:t>
          </a:r>
          <a:r>
            <a:rPr lang="en-US" sz="1700" kern="1200" dirty="0"/>
            <a:t> e </a:t>
          </a:r>
          <a:r>
            <a:rPr lang="en-US" sz="1700" kern="1200" dirty="0" err="1"/>
            <a:t>quem</a:t>
          </a:r>
          <a:r>
            <a:rPr lang="en-US" sz="1700" kern="1200" dirty="0"/>
            <a:t> </a:t>
          </a:r>
          <a:r>
            <a:rPr lang="en-US" sz="1700" kern="1200" dirty="0" err="1"/>
            <a:t>assumiu</a:t>
          </a:r>
          <a:r>
            <a:rPr lang="en-US" sz="1700" kern="1200" dirty="0"/>
            <a:t> o </a:t>
          </a:r>
          <a:r>
            <a:rPr lang="en-US" sz="1700" kern="1200" dirty="0" err="1"/>
            <a:t>poder</a:t>
          </a:r>
          <a:r>
            <a:rPr lang="en-US" sz="1700" kern="1200" dirty="0"/>
            <a:t> </a:t>
          </a:r>
          <a:r>
            <a:rPr lang="en-US" sz="1700" kern="1200" dirty="0" err="1"/>
            <a:t>foi</a:t>
          </a:r>
          <a:r>
            <a:rPr lang="en-US" sz="1700" kern="1200" dirty="0"/>
            <a:t> </a:t>
          </a:r>
          <a:r>
            <a:rPr lang="en-US" sz="1700" kern="1200" dirty="0" err="1"/>
            <a:t>seu</a:t>
          </a:r>
          <a:r>
            <a:rPr lang="en-US" sz="1700" kern="1200" dirty="0"/>
            <a:t> </a:t>
          </a:r>
          <a:r>
            <a:rPr lang="en-US" sz="1700" kern="1200" dirty="0" err="1"/>
            <a:t>filho</a:t>
          </a:r>
          <a:r>
            <a:rPr lang="en-US" sz="1700" kern="1200" dirty="0"/>
            <a:t>, Alexandre, </a:t>
          </a:r>
          <a:r>
            <a:rPr lang="en-US" sz="1700" kern="1200" dirty="0" err="1"/>
            <a:t>aos</a:t>
          </a:r>
          <a:r>
            <a:rPr lang="en-US" sz="1700" kern="1200" dirty="0"/>
            <a:t> 20 </a:t>
          </a:r>
          <a:r>
            <a:rPr lang="en-US" sz="1700" kern="1200" dirty="0" err="1"/>
            <a:t>anos</a:t>
          </a:r>
          <a:r>
            <a:rPr lang="en-US" sz="1700" kern="1200" dirty="0"/>
            <a:t>, o qual </a:t>
          </a:r>
          <a:r>
            <a:rPr lang="en-US" sz="1700" kern="1200" dirty="0" err="1"/>
            <a:t>liderou</a:t>
          </a:r>
          <a:r>
            <a:rPr lang="en-US" sz="1700" kern="1200" dirty="0"/>
            <a:t> </a:t>
          </a:r>
          <a:r>
            <a:rPr lang="en-US" sz="1700" kern="1200" dirty="0" err="1"/>
            <a:t>uma</a:t>
          </a:r>
          <a:r>
            <a:rPr lang="en-US" sz="1700" kern="1200" dirty="0"/>
            <a:t> </a:t>
          </a:r>
          <a:r>
            <a:rPr lang="en-US" sz="1700" kern="1200" dirty="0" err="1"/>
            <a:t>campanha</a:t>
          </a:r>
          <a:r>
            <a:rPr lang="en-US" sz="1700" kern="1200" dirty="0"/>
            <a:t> </a:t>
          </a:r>
          <a:r>
            <a:rPr lang="en-US" sz="1700" kern="1200" dirty="0" err="1"/>
            <a:t>fulminante</a:t>
          </a:r>
          <a:r>
            <a:rPr lang="en-US" sz="1700" kern="1200" dirty="0"/>
            <a:t> de </a:t>
          </a:r>
          <a:r>
            <a:rPr lang="en-US" sz="1700" kern="1200" dirty="0" err="1"/>
            <a:t>conquistas</a:t>
          </a:r>
          <a:r>
            <a:rPr lang="en-US" sz="1700" kern="1200" dirty="0"/>
            <a:t> </a:t>
          </a:r>
          <a:r>
            <a:rPr lang="en-US" sz="1700" kern="1200" dirty="0" err="1"/>
            <a:t>territoriais</a:t>
          </a:r>
          <a:r>
            <a:rPr lang="en-US" sz="1700" kern="1200" dirty="0"/>
            <a:t>. </a:t>
          </a:r>
        </a:p>
      </dsp:txBody>
      <dsp:txXfrm rot="10800000">
        <a:off x="0" y="2265986"/>
        <a:ext cx="6962274" cy="1486173"/>
      </dsp:txXfrm>
    </dsp:sp>
    <dsp:sp modelId="{1C93C25E-445B-41FB-99EA-86A4FD53B28E}">
      <dsp:nvSpPr>
        <dsp:cNvPr id="0" name=""/>
        <dsp:cNvSpPr/>
      </dsp:nvSpPr>
      <dsp:spPr>
        <a:xfrm rot="10800000">
          <a:off x="0" y="1063"/>
          <a:ext cx="6962274" cy="2287229"/>
        </a:xfrm>
        <a:prstGeom prst="upArrowCallou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 Guerra do </a:t>
          </a:r>
          <a:r>
            <a:rPr lang="en-US" sz="1700" kern="1200" dirty="0" err="1"/>
            <a:t>Peloponeso</a:t>
          </a:r>
          <a:r>
            <a:rPr lang="en-US" sz="1700" kern="1200" dirty="0"/>
            <a:t> (entre Atenas e Esparta) </a:t>
          </a:r>
          <a:r>
            <a:rPr lang="en-US" sz="1700" kern="1200" dirty="0" err="1"/>
            <a:t>facilitou</a:t>
          </a:r>
          <a:r>
            <a:rPr lang="en-US" sz="1700" kern="1200" dirty="0"/>
            <a:t> a </a:t>
          </a:r>
          <a:r>
            <a:rPr lang="en-US" sz="1700" kern="1200" dirty="0" err="1"/>
            <a:t>invasão</a:t>
          </a:r>
          <a:r>
            <a:rPr lang="en-US" sz="1700" kern="1200" dirty="0"/>
            <a:t> da </a:t>
          </a:r>
          <a:r>
            <a:rPr lang="en-US" sz="1700" kern="1200" dirty="0" err="1"/>
            <a:t>Grécia</a:t>
          </a:r>
          <a:r>
            <a:rPr lang="en-US" sz="1700" kern="1200" dirty="0"/>
            <a:t> </a:t>
          </a:r>
          <a:r>
            <a:rPr lang="en-US" sz="1700" kern="1200" dirty="0" err="1"/>
            <a:t>pelos</a:t>
          </a:r>
          <a:r>
            <a:rPr lang="en-US" sz="1700" kern="1200" dirty="0"/>
            <a:t> </a:t>
          </a:r>
          <a:r>
            <a:rPr lang="en-US" sz="1700" kern="1200" dirty="0" err="1"/>
            <a:t>macedônios</a:t>
          </a:r>
          <a:r>
            <a:rPr lang="en-US" sz="1700" kern="1200" dirty="0"/>
            <a:t>, </a:t>
          </a:r>
          <a:r>
            <a:rPr lang="en-US" sz="1700" kern="1200" dirty="0" err="1"/>
            <a:t>povo</a:t>
          </a:r>
          <a:r>
            <a:rPr lang="en-US" sz="1700" kern="1200" dirty="0"/>
            <a:t> que </a:t>
          </a:r>
          <a:r>
            <a:rPr lang="en-US" sz="1700" kern="1200" dirty="0" err="1"/>
            <a:t>vivia</a:t>
          </a:r>
          <a:r>
            <a:rPr lang="en-US" sz="1700" kern="1200" dirty="0"/>
            <a:t> </a:t>
          </a:r>
          <a:r>
            <a:rPr lang="en-US" sz="1700" kern="1200" dirty="0" err="1"/>
            <a:t>ao</a:t>
          </a:r>
          <a:r>
            <a:rPr lang="en-US" sz="1700" kern="1200" dirty="0"/>
            <a:t> </a:t>
          </a:r>
          <a:r>
            <a:rPr lang="en-US" sz="1700" kern="1200" dirty="0" err="1"/>
            <a:t>norte</a:t>
          </a:r>
          <a:r>
            <a:rPr lang="en-US" sz="1700" kern="1200" dirty="0"/>
            <a:t> da </a:t>
          </a:r>
          <a:r>
            <a:rPr lang="en-US" sz="1700" kern="1200" dirty="0" err="1"/>
            <a:t>Península</a:t>
          </a:r>
          <a:r>
            <a:rPr lang="en-US" sz="1700" kern="1200" dirty="0"/>
            <a:t> </a:t>
          </a:r>
          <a:r>
            <a:rPr lang="en-US" sz="1700" kern="1200" dirty="0" err="1"/>
            <a:t>Balcânica</a:t>
          </a:r>
          <a:r>
            <a:rPr lang="en-US" sz="1700" kern="1200" dirty="0"/>
            <a:t> e </a:t>
          </a:r>
          <a:r>
            <a:rPr lang="en-US" sz="1700" kern="1200" dirty="0" err="1"/>
            <a:t>também</a:t>
          </a:r>
          <a:r>
            <a:rPr lang="en-US" sz="1700" kern="1200" dirty="0"/>
            <a:t> </a:t>
          </a:r>
          <a:r>
            <a:rPr lang="en-US" sz="1700" kern="1200" dirty="0" err="1"/>
            <a:t>falava</a:t>
          </a:r>
          <a:r>
            <a:rPr lang="en-US" sz="1700" kern="1200" dirty="0"/>
            <a:t> a </a:t>
          </a:r>
          <a:r>
            <a:rPr lang="en-US" sz="1700" kern="1200" dirty="0" err="1"/>
            <a:t>língua</a:t>
          </a:r>
          <a:r>
            <a:rPr lang="en-US" sz="1700" kern="1200" dirty="0"/>
            <a:t> </a:t>
          </a:r>
          <a:r>
            <a:rPr lang="en-US" sz="1700" kern="1200" dirty="0" err="1"/>
            <a:t>grega</a:t>
          </a:r>
          <a:r>
            <a:rPr lang="en-US" sz="1700" kern="1200" dirty="0"/>
            <a:t>. </a:t>
          </a:r>
          <a:r>
            <a:rPr lang="en-US" sz="1700" kern="1200" dirty="0" err="1"/>
            <a:t>Em</a:t>
          </a:r>
          <a:r>
            <a:rPr lang="en-US" sz="1700" kern="1200" dirty="0"/>
            <a:t> 338 </a:t>
          </a:r>
          <a:r>
            <a:rPr lang="en-US" sz="1700" kern="1200" dirty="0" err="1"/>
            <a:t>a.C.</a:t>
          </a:r>
          <a:r>
            <a:rPr lang="en-US" sz="1700" kern="1200" dirty="0"/>
            <a:t>, o rei </a:t>
          </a:r>
          <a:r>
            <a:rPr lang="en-US" sz="1700" kern="1200" dirty="0" err="1"/>
            <a:t>macedônio</a:t>
          </a:r>
          <a:r>
            <a:rPr lang="en-US" sz="1700" kern="1200" dirty="0"/>
            <a:t> Filipe II </a:t>
          </a:r>
          <a:r>
            <a:rPr lang="en-US" sz="1700" kern="1200" dirty="0" err="1"/>
            <a:t>unificou</a:t>
          </a:r>
          <a:r>
            <a:rPr lang="en-US" sz="1700" kern="1200" dirty="0"/>
            <a:t> as </a:t>
          </a:r>
          <a:r>
            <a:rPr lang="en-US" sz="1700" i="1" kern="1200" dirty="0"/>
            <a:t>poleis</a:t>
          </a:r>
          <a:r>
            <a:rPr lang="en-US" sz="1700" kern="1200" dirty="0"/>
            <a:t> </a:t>
          </a:r>
          <a:r>
            <a:rPr lang="en-US" sz="1700" kern="1200" dirty="0" err="1"/>
            <a:t>gregas</a:t>
          </a:r>
          <a:r>
            <a:rPr lang="en-US" sz="1700" kern="1200" dirty="0"/>
            <a:t>, </a:t>
          </a:r>
          <a:r>
            <a:rPr lang="en-US" sz="1700" kern="1200" dirty="0" err="1"/>
            <a:t>pondo</a:t>
          </a:r>
          <a:r>
            <a:rPr lang="en-US" sz="1700" kern="1200" dirty="0"/>
            <a:t> </a:t>
          </a:r>
          <a:r>
            <a:rPr lang="en-US" sz="1700" kern="1200" dirty="0" err="1"/>
            <a:t>fim</a:t>
          </a:r>
          <a:r>
            <a:rPr lang="en-US" sz="1700" kern="1200" dirty="0"/>
            <a:t> à </a:t>
          </a:r>
          <a:r>
            <a:rPr lang="en-US" sz="1700" kern="1200" dirty="0" err="1"/>
            <a:t>soberania</a:t>
          </a:r>
          <a:r>
            <a:rPr lang="en-US" sz="1700" kern="1200" dirty="0"/>
            <a:t> dessas </a:t>
          </a:r>
          <a:r>
            <a:rPr lang="en-US" sz="1700" kern="1200" dirty="0" err="1"/>
            <a:t>cidades</a:t>
          </a:r>
          <a:r>
            <a:rPr lang="en-US" sz="1700" kern="1200" dirty="0"/>
            <a:t>-Estado.</a:t>
          </a:r>
        </a:p>
      </dsp:txBody>
      <dsp:txXfrm rot="10800000">
        <a:off x="0" y="1063"/>
        <a:ext cx="6962274" cy="14861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CDDF6-BAD0-EF45-89FC-66CFDEE6272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F55B6-672B-8948-872A-00609FE65F7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020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0E3EA-6798-47EB-9432-6E52008E3ED0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A6BB4-EF73-4DCA-983F-030009C8ECD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38860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2752-A27F-7C4F-B074-61FD5DEF501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966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BC85-4D13-3B49-85CB-AF1ABBAE620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419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3EEA-C1B2-7E46-94F7-1B7FD30D013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374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3C44-05E5-424C-9FC0-662C20D2A3E8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2497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0BF-D5B1-9940-A572-3FA067F3F33C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046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5890-4A2B-7E41-96D0-B837212312B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878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17086-E567-6747-84F5-78E2A697B39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585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258A5-F94E-6B48-81CE-C30A2DB05C1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572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2526-1704-7943-80C2-E11757866DE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639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E171-EA8A-A645-82EE-02B73524D74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934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79E2-55EB-4142-B26A-0F301CCF1F2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487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FC9CA-9753-174A-8B30-53D4DC80AC5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496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3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67"/>
          <a:stretch/>
        </p:blipFill>
        <p:spPr>
          <a:xfrm>
            <a:off x="0" y="0"/>
            <a:ext cx="9404059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983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27100"/>
            <a:ext cx="10515600" cy="887603"/>
          </a:xfrm>
        </p:spPr>
        <p:txBody>
          <a:bodyPr vert="horz" lIns="91440" tIns="45720" rIns="91440" bIns="45720" rtlCol="0" anchor="ctr">
            <a:noAutofit/>
          </a:bodyPr>
          <a:lstStyle/>
          <a:p>
            <a:b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Grécia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antiga</a:t>
            </a:r>
            <a:endParaRPr lang="en-US" sz="54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2239348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aixaDeTexto 3"/>
          <p:cNvSpPr txBox="1"/>
          <p:nvPr/>
        </p:nvSpPr>
        <p:spPr>
          <a:xfrm>
            <a:off x="838200" y="2491359"/>
            <a:ext cx="5801139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As </a:t>
            </a:r>
            <a:r>
              <a:rPr lang="en-US" sz="3200" dirty="0" err="1"/>
              <a:t>origens</a:t>
            </a:r>
            <a:r>
              <a:rPr lang="en-US" sz="3200" dirty="0"/>
              <a:t> da </a:t>
            </a:r>
            <a:r>
              <a:rPr lang="en-US" sz="3200" dirty="0" err="1"/>
              <a:t>Grécia</a:t>
            </a:r>
            <a:endParaRPr lang="en-US" sz="32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O </a:t>
            </a:r>
            <a:r>
              <a:rPr lang="en-US" sz="3200" dirty="0" err="1"/>
              <a:t>nascimento</a:t>
            </a:r>
            <a:r>
              <a:rPr lang="en-US" sz="3200" dirty="0"/>
              <a:t> da </a:t>
            </a:r>
            <a:r>
              <a:rPr lang="en-US" sz="3200" dirty="0" err="1"/>
              <a:t>Pólis</a:t>
            </a:r>
            <a:endParaRPr lang="en-US" sz="32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Esparta 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Atenas 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O </a:t>
            </a:r>
            <a:r>
              <a:rPr lang="en-US" sz="3200" dirty="0" err="1"/>
              <a:t>desenvolvimento</a:t>
            </a:r>
            <a:r>
              <a:rPr lang="en-US" sz="3200" dirty="0"/>
              <a:t> da </a:t>
            </a:r>
            <a:r>
              <a:rPr lang="en-US" sz="3200" dirty="0" err="1"/>
              <a:t>democracia</a:t>
            </a:r>
            <a:r>
              <a:rPr lang="en-US" sz="3200" dirty="0"/>
              <a:t> 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 err="1"/>
              <a:t>Império</a:t>
            </a:r>
            <a:r>
              <a:rPr lang="en-US" sz="3200" dirty="0"/>
              <a:t> Grego-</a:t>
            </a:r>
            <a:r>
              <a:rPr lang="en-US" sz="3200" dirty="0" err="1"/>
              <a:t>macedônico</a:t>
            </a:r>
            <a:endParaRPr lang="en-US" sz="32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B7876719-E595-CD7E-0B3B-BECD2A98FE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7886" y="2581781"/>
            <a:ext cx="4865914" cy="37142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35681821-2EB9-DFE6-49F9-4381BB90D496}"/>
              </a:ext>
            </a:extLst>
          </p:cNvPr>
          <p:cNvSpPr txBox="1"/>
          <p:nvPr/>
        </p:nvSpPr>
        <p:spPr>
          <a:xfrm>
            <a:off x="2875083" y="6293747"/>
            <a:ext cx="3457932" cy="723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pt-BR" sz="1400" b="0" i="0" u="none" strike="noStrike" baseline="0" dirty="0">
                <a:solidFill>
                  <a:srgbClr val="2F2F2E"/>
                </a:solidFill>
              </a:rPr>
              <a:t>Porta dos Leões, em Micenas, na Grécia, 2020.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88188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821940F-7A1D-4ACC-85B4-A932898A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6674508-81D3-48CF-96BF-7FC60EAA5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6741994" cy="6858000"/>
          </a:xfrm>
          <a:custGeom>
            <a:avLst/>
            <a:gdLst>
              <a:gd name="connsiteX0" fmla="*/ 0 w 6568309"/>
              <a:gd name="connsiteY0" fmla="*/ 0 h 6858000"/>
              <a:gd name="connsiteX1" fmla="*/ 362841 w 6568309"/>
              <a:gd name="connsiteY1" fmla="*/ 0 h 6858000"/>
              <a:gd name="connsiteX2" fmla="*/ 523269 w 6568309"/>
              <a:gd name="connsiteY2" fmla="*/ 0 h 6858000"/>
              <a:gd name="connsiteX3" fmla="*/ 1343025 w 6568309"/>
              <a:gd name="connsiteY3" fmla="*/ 0 h 6858000"/>
              <a:gd name="connsiteX4" fmla="*/ 1705866 w 6568309"/>
              <a:gd name="connsiteY4" fmla="*/ 0 h 6858000"/>
              <a:gd name="connsiteX5" fmla="*/ 1866294 w 6568309"/>
              <a:gd name="connsiteY5" fmla="*/ 0 h 6858000"/>
              <a:gd name="connsiteX6" fmla="*/ 5225154 w 6568309"/>
              <a:gd name="connsiteY6" fmla="*/ 0 h 6858000"/>
              <a:gd name="connsiteX7" fmla="*/ 6568179 w 6568309"/>
              <a:gd name="connsiteY7" fmla="*/ 0 h 6858000"/>
              <a:gd name="connsiteX8" fmla="*/ 6568309 w 6568309"/>
              <a:gd name="connsiteY8" fmla="*/ 1 h 6858000"/>
              <a:gd name="connsiteX9" fmla="*/ 6562951 w 6568309"/>
              <a:gd name="connsiteY9" fmla="*/ 30700 h 6858000"/>
              <a:gd name="connsiteX10" fmla="*/ 6547446 w 6568309"/>
              <a:gd name="connsiteY10" fmla="*/ 310025 h 6858000"/>
              <a:gd name="connsiteX11" fmla="*/ 6558316 w 6568309"/>
              <a:gd name="connsiteY11" fmla="*/ 443960 h 6858000"/>
              <a:gd name="connsiteX12" fmla="*/ 6528896 w 6568309"/>
              <a:gd name="connsiteY12" fmla="*/ 642659 h 6858000"/>
              <a:gd name="connsiteX13" fmla="*/ 6523095 w 6568309"/>
              <a:gd name="connsiteY13" fmla="*/ 673307 h 6858000"/>
              <a:gd name="connsiteX14" fmla="*/ 6496169 w 6568309"/>
              <a:gd name="connsiteY14" fmla="*/ 839641 h 6858000"/>
              <a:gd name="connsiteX15" fmla="*/ 6450789 w 6568309"/>
              <a:gd name="connsiteY15" fmla="*/ 958357 h 6858000"/>
              <a:gd name="connsiteX16" fmla="*/ 6453996 w 6568309"/>
              <a:gd name="connsiteY16" fmla="*/ 963398 h 6858000"/>
              <a:gd name="connsiteX17" fmla="*/ 6419467 w 6568309"/>
              <a:gd name="connsiteY17" fmla="*/ 1117169 h 6858000"/>
              <a:gd name="connsiteX18" fmla="*/ 6417348 w 6568309"/>
              <a:gd name="connsiteY18" fmla="*/ 1144352 h 6858000"/>
              <a:gd name="connsiteX19" fmla="*/ 6418473 w 6568309"/>
              <a:gd name="connsiteY19" fmla="*/ 1164484 h 6858000"/>
              <a:gd name="connsiteX20" fmla="*/ 6406979 w 6568309"/>
              <a:gd name="connsiteY20" fmla="*/ 1213829 h 6858000"/>
              <a:gd name="connsiteX21" fmla="*/ 6381928 w 6568309"/>
              <a:gd name="connsiteY21" fmla="*/ 1294823 h 6858000"/>
              <a:gd name="connsiteX22" fmla="*/ 6377948 w 6568309"/>
              <a:gd name="connsiteY22" fmla="*/ 1312193 h 6858000"/>
              <a:gd name="connsiteX23" fmla="*/ 6379894 w 6568309"/>
              <a:gd name="connsiteY23" fmla="*/ 1327626 h 6858000"/>
              <a:gd name="connsiteX24" fmla="*/ 6385024 w 6568309"/>
              <a:gd name="connsiteY24" fmla="*/ 1331644 h 6858000"/>
              <a:gd name="connsiteX25" fmla="*/ 6383696 w 6568309"/>
              <a:gd name="connsiteY25" fmla="*/ 1341276 h 6858000"/>
              <a:gd name="connsiteX26" fmla="*/ 6384464 w 6568309"/>
              <a:gd name="connsiteY26" fmla="*/ 1343945 h 6858000"/>
              <a:gd name="connsiteX27" fmla="*/ 6387748 w 6568309"/>
              <a:gd name="connsiteY27" fmla="*/ 1359134 h 6858000"/>
              <a:gd name="connsiteX28" fmla="*/ 6364157 w 6568309"/>
              <a:gd name="connsiteY28" fmla="*/ 1427803 h 6858000"/>
              <a:gd name="connsiteX29" fmla="*/ 6335874 w 6568309"/>
              <a:gd name="connsiteY29" fmla="*/ 1540278 h 6858000"/>
              <a:gd name="connsiteX30" fmla="*/ 6331892 w 6568309"/>
              <a:gd name="connsiteY30" fmla="*/ 1547262 h 6858000"/>
              <a:gd name="connsiteX31" fmla="*/ 6332744 w 6568309"/>
              <a:gd name="connsiteY31" fmla="*/ 1577056 h 6858000"/>
              <a:gd name="connsiteX32" fmla="*/ 6333604 w 6568309"/>
              <a:gd name="connsiteY32" fmla="*/ 1595898 h 6858000"/>
              <a:gd name="connsiteX33" fmla="*/ 6324749 w 6568309"/>
              <a:gd name="connsiteY33" fmla="*/ 1703726 h 6858000"/>
              <a:gd name="connsiteX34" fmla="*/ 6329594 w 6568309"/>
              <a:gd name="connsiteY34" fmla="*/ 1809535 h 6858000"/>
              <a:gd name="connsiteX35" fmla="*/ 6329062 w 6568309"/>
              <a:gd name="connsiteY35" fmla="*/ 2018310 h 6858000"/>
              <a:gd name="connsiteX36" fmla="*/ 6321735 w 6568309"/>
              <a:gd name="connsiteY36" fmla="*/ 2071355 h 6858000"/>
              <a:gd name="connsiteX37" fmla="*/ 6322678 w 6568309"/>
              <a:gd name="connsiteY37" fmla="*/ 2141166 h 6858000"/>
              <a:gd name="connsiteX38" fmla="*/ 6321340 w 6568309"/>
              <a:gd name="connsiteY38" fmla="*/ 2154548 h 6858000"/>
              <a:gd name="connsiteX39" fmla="*/ 6316582 w 6568309"/>
              <a:gd name="connsiteY39" fmla="*/ 2158153 h 6858000"/>
              <a:gd name="connsiteX40" fmla="*/ 6311428 w 6568309"/>
              <a:gd name="connsiteY40" fmla="*/ 2178174 h 6858000"/>
              <a:gd name="connsiteX41" fmla="*/ 6310192 w 6568309"/>
              <a:gd name="connsiteY41" fmla="*/ 2202858 h 6858000"/>
              <a:gd name="connsiteX42" fmla="*/ 6309211 w 6568309"/>
              <a:gd name="connsiteY42" fmla="*/ 2320214 h 6858000"/>
              <a:gd name="connsiteX43" fmla="*/ 6300151 w 6568309"/>
              <a:gd name="connsiteY43" fmla="*/ 2417011 h 6858000"/>
              <a:gd name="connsiteX44" fmla="*/ 6295176 w 6568309"/>
              <a:gd name="connsiteY44" fmla="*/ 2454207 h 6858000"/>
              <a:gd name="connsiteX45" fmla="*/ 6293727 w 6568309"/>
              <a:gd name="connsiteY45" fmla="*/ 2487203 h 6858000"/>
              <a:gd name="connsiteX46" fmla="*/ 6285477 w 6568309"/>
              <a:gd name="connsiteY46" fmla="*/ 2512282 h 6858000"/>
              <a:gd name="connsiteX47" fmla="*/ 6286205 w 6568309"/>
              <a:gd name="connsiteY47" fmla="*/ 2514318 h 6858000"/>
              <a:gd name="connsiteX48" fmla="*/ 6304629 w 6568309"/>
              <a:gd name="connsiteY48" fmla="*/ 2574334 h 6858000"/>
              <a:gd name="connsiteX49" fmla="*/ 6303842 w 6568309"/>
              <a:gd name="connsiteY49" fmla="*/ 2579877 h 6858000"/>
              <a:gd name="connsiteX50" fmla="*/ 6303953 w 6568309"/>
              <a:gd name="connsiteY50" fmla="*/ 2608928 h 6858000"/>
              <a:gd name="connsiteX51" fmla="*/ 6303530 w 6568309"/>
              <a:gd name="connsiteY51" fmla="*/ 2613111 h 6858000"/>
              <a:gd name="connsiteX52" fmla="*/ 6297474 w 6568309"/>
              <a:gd name="connsiteY52" fmla="*/ 2621996 h 6858000"/>
              <a:gd name="connsiteX53" fmla="*/ 6299263 w 6568309"/>
              <a:gd name="connsiteY53" fmla="*/ 2634265 h 6858000"/>
              <a:gd name="connsiteX54" fmla="*/ 6293065 w 6568309"/>
              <a:gd name="connsiteY54" fmla="*/ 2647237 h 6858000"/>
              <a:gd name="connsiteX55" fmla="*/ 6297496 w 6568309"/>
              <a:gd name="connsiteY55" fmla="*/ 2650786 h 6858000"/>
              <a:gd name="connsiteX56" fmla="*/ 6301708 w 6568309"/>
              <a:gd name="connsiteY56" fmla="*/ 2661993 h 6858000"/>
              <a:gd name="connsiteX57" fmla="*/ 6295884 w 6568309"/>
              <a:gd name="connsiteY57" fmla="*/ 2670949 h 6858000"/>
              <a:gd name="connsiteX58" fmla="*/ 6291714 w 6568309"/>
              <a:gd name="connsiteY58" fmla="*/ 2690255 h 6858000"/>
              <a:gd name="connsiteX59" fmla="*/ 6292327 w 6568309"/>
              <a:gd name="connsiteY59" fmla="*/ 2695683 h 6858000"/>
              <a:gd name="connsiteX60" fmla="*/ 6284410 w 6568309"/>
              <a:gd name="connsiteY60" fmla="*/ 2713964 h 6858000"/>
              <a:gd name="connsiteX61" fmla="*/ 6280410 w 6568309"/>
              <a:gd name="connsiteY61" fmla="*/ 2730175 h 6858000"/>
              <a:gd name="connsiteX62" fmla="*/ 6288082 w 6568309"/>
              <a:gd name="connsiteY62" fmla="*/ 2763497 h 6858000"/>
              <a:gd name="connsiteX63" fmla="*/ 6260924 w 6568309"/>
              <a:gd name="connsiteY63" fmla="*/ 3051539 h 6858000"/>
              <a:gd name="connsiteX64" fmla="*/ 6210151 w 6568309"/>
              <a:gd name="connsiteY64" fmla="*/ 3335396 h 6858000"/>
              <a:gd name="connsiteX65" fmla="*/ 6212034 w 6568309"/>
              <a:gd name="connsiteY65" fmla="*/ 3456509 h 6858000"/>
              <a:gd name="connsiteX66" fmla="*/ 6197490 w 6568309"/>
              <a:gd name="connsiteY66" fmla="*/ 3531827 h 6858000"/>
              <a:gd name="connsiteX67" fmla="*/ 6208018 w 6568309"/>
              <a:gd name="connsiteY67" fmla="*/ 3570877 h 6858000"/>
              <a:gd name="connsiteX68" fmla="*/ 6205920 w 6568309"/>
              <a:gd name="connsiteY68" fmla="*/ 3583849 h 6858000"/>
              <a:gd name="connsiteX69" fmla="*/ 6199616 w 6568309"/>
              <a:gd name="connsiteY69" fmla="*/ 3592763 h 6858000"/>
              <a:gd name="connsiteX70" fmla="*/ 6181288 w 6568309"/>
              <a:gd name="connsiteY70" fmla="*/ 3653485 h 6858000"/>
              <a:gd name="connsiteX71" fmla="*/ 6175963 w 6568309"/>
              <a:gd name="connsiteY71" fmla="*/ 3670528 h 6858000"/>
              <a:gd name="connsiteX72" fmla="*/ 6176722 w 6568309"/>
              <a:gd name="connsiteY72" fmla="*/ 3685990 h 6858000"/>
              <a:gd name="connsiteX73" fmla="*/ 6181549 w 6568309"/>
              <a:gd name="connsiteY73" fmla="*/ 3690283 h 6858000"/>
              <a:gd name="connsiteX74" fmla="*/ 6179476 w 6568309"/>
              <a:gd name="connsiteY74" fmla="*/ 3699787 h 6858000"/>
              <a:gd name="connsiteX75" fmla="*/ 6180040 w 6568309"/>
              <a:gd name="connsiteY75" fmla="*/ 3702486 h 6858000"/>
              <a:gd name="connsiteX76" fmla="*/ 6182155 w 6568309"/>
              <a:gd name="connsiteY76" fmla="*/ 3717784 h 6858000"/>
              <a:gd name="connsiteX77" fmla="*/ 6158980 w 6568309"/>
              <a:gd name="connsiteY77" fmla="*/ 3746229 h 6858000"/>
              <a:gd name="connsiteX78" fmla="*/ 6096049 w 6568309"/>
              <a:gd name="connsiteY78" fmla="*/ 3924910 h 6858000"/>
              <a:gd name="connsiteX79" fmla="*/ 6069712 w 6568309"/>
              <a:gd name="connsiteY79" fmla="*/ 3989353 h 6858000"/>
              <a:gd name="connsiteX80" fmla="*/ 6067330 w 6568309"/>
              <a:gd name="connsiteY80" fmla="*/ 4033899 h 6858000"/>
              <a:gd name="connsiteX81" fmla="*/ 6061081 w 6568309"/>
              <a:gd name="connsiteY81" fmla="*/ 4142250 h 6858000"/>
              <a:gd name="connsiteX82" fmla="*/ 6042858 w 6568309"/>
              <a:gd name="connsiteY82" fmla="*/ 4329442 h 6858000"/>
              <a:gd name="connsiteX83" fmla="*/ 6034182 w 6568309"/>
              <a:gd name="connsiteY83" fmla="*/ 4456184 h 6858000"/>
              <a:gd name="connsiteX84" fmla="*/ 6029178 w 6568309"/>
              <a:gd name="connsiteY84" fmla="*/ 4468478 h 6858000"/>
              <a:gd name="connsiteX85" fmla="*/ 6029974 w 6568309"/>
              <a:gd name="connsiteY85" fmla="*/ 4469862 h 6858000"/>
              <a:gd name="connsiteX86" fmla="*/ 6028340 w 6568309"/>
              <a:gd name="connsiteY86" fmla="*/ 4483797 h 6858000"/>
              <a:gd name="connsiteX87" fmla="*/ 6025168 w 6568309"/>
              <a:gd name="connsiteY87" fmla="*/ 4487091 h 6858000"/>
              <a:gd name="connsiteX88" fmla="*/ 6023164 w 6568309"/>
              <a:gd name="connsiteY88" fmla="*/ 4496728 h 6858000"/>
              <a:gd name="connsiteX89" fmla="*/ 6016839 w 6568309"/>
              <a:gd name="connsiteY89" fmla="*/ 4515918 h 6858000"/>
              <a:gd name="connsiteX90" fmla="*/ 6017886 w 6568309"/>
              <a:gd name="connsiteY90" fmla="*/ 4519316 h 6858000"/>
              <a:gd name="connsiteX91" fmla="*/ 6011819 w 6568309"/>
              <a:gd name="connsiteY91" fmla="*/ 4547957 h 6858000"/>
              <a:gd name="connsiteX92" fmla="*/ 6012791 w 6568309"/>
              <a:gd name="connsiteY92" fmla="*/ 4548262 h 6858000"/>
              <a:gd name="connsiteX93" fmla="*/ 6015703 w 6568309"/>
              <a:gd name="connsiteY93" fmla="*/ 4555939 h 6858000"/>
              <a:gd name="connsiteX94" fmla="*/ 6018854 w 6568309"/>
              <a:gd name="connsiteY94" fmla="*/ 4570815 h 6858000"/>
              <a:gd name="connsiteX95" fmla="*/ 6033000 w 6568309"/>
              <a:gd name="connsiteY95" fmla="*/ 4633846 h 6858000"/>
              <a:gd name="connsiteX96" fmla="*/ 6032325 w 6568309"/>
              <a:gd name="connsiteY96" fmla="*/ 4639816 h 6858000"/>
              <a:gd name="connsiteX97" fmla="*/ 6032549 w 6568309"/>
              <a:gd name="connsiteY97" fmla="*/ 4639923 h 6858000"/>
              <a:gd name="connsiteX98" fmla="*/ 6032309 w 6568309"/>
              <a:gd name="connsiteY98" fmla="*/ 4646192 h 6858000"/>
              <a:gd name="connsiteX99" fmla="*/ 6031095 w 6568309"/>
              <a:gd name="connsiteY99" fmla="*/ 4650706 h 6858000"/>
              <a:gd name="connsiteX100" fmla="*/ 6029786 w 6568309"/>
              <a:gd name="connsiteY100" fmla="*/ 4662290 h 6858000"/>
              <a:gd name="connsiteX101" fmla="*/ 6030911 w 6568309"/>
              <a:gd name="connsiteY101" fmla="*/ 4666180 h 6858000"/>
              <a:gd name="connsiteX102" fmla="*/ 6033630 w 6568309"/>
              <a:gd name="connsiteY102" fmla="*/ 4667585 h 6858000"/>
              <a:gd name="connsiteX103" fmla="*/ 6033189 w 6568309"/>
              <a:gd name="connsiteY103" fmla="*/ 4668660 h 6858000"/>
              <a:gd name="connsiteX104" fmla="*/ 6038764 w 6568309"/>
              <a:gd name="connsiteY104" fmla="*/ 4689807 h 6858000"/>
              <a:gd name="connsiteX105" fmla="*/ 6042217 w 6568309"/>
              <a:gd name="connsiteY105" fmla="*/ 4737890 h 6858000"/>
              <a:gd name="connsiteX106" fmla="*/ 6040543 w 6568309"/>
              <a:gd name="connsiteY106" fmla="*/ 4765657 h 6858000"/>
              <a:gd name="connsiteX107" fmla="*/ 6039956 w 6568309"/>
              <a:gd name="connsiteY107" fmla="*/ 4841463 h 6858000"/>
              <a:gd name="connsiteX108" fmla="*/ 6057123 w 6568309"/>
              <a:gd name="connsiteY108" fmla="*/ 4969863 h 6858000"/>
              <a:gd name="connsiteX109" fmla="*/ 6055039 w 6568309"/>
              <a:gd name="connsiteY109" fmla="*/ 4974028 h 6858000"/>
              <a:gd name="connsiteX110" fmla="*/ 6053462 w 6568309"/>
              <a:gd name="connsiteY110" fmla="*/ 4980318 h 6858000"/>
              <a:gd name="connsiteX111" fmla="*/ 6053643 w 6568309"/>
              <a:gd name="connsiteY111" fmla="*/ 4980501 h 6858000"/>
              <a:gd name="connsiteX112" fmla="*/ 6051733 w 6568309"/>
              <a:gd name="connsiteY112" fmla="*/ 4986338 h 6858000"/>
              <a:gd name="connsiteX113" fmla="*/ 6049602 w 6568309"/>
              <a:gd name="connsiteY113" fmla="*/ 4991296 h 6858000"/>
              <a:gd name="connsiteX114" fmla="*/ 6075165 w 6568309"/>
              <a:gd name="connsiteY114" fmla="*/ 5076895 h 6858000"/>
              <a:gd name="connsiteX115" fmla="*/ 6073751 w 6568309"/>
              <a:gd name="connsiteY115" fmla="*/ 5081568 h 6858000"/>
              <a:gd name="connsiteX116" fmla="*/ 6073150 w 6568309"/>
              <a:gd name="connsiteY116" fmla="*/ 5088173 h 6858000"/>
              <a:gd name="connsiteX117" fmla="*/ 6073355 w 6568309"/>
              <a:gd name="connsiteY117" fmla="*/ 5088300 h 6858000"/>
              <a:gd name="connsiteX118" fmla="*/ 6072362 w 6568309"/>
              <a:gd name="connsiteY118" fmla="*/ 5094558 h 6858000"/>
              <a:gd name="connsiteX119" fmla="*/ 6064726 w 6568309"/>
              <a:gd name="connsiteY119" fmla="*/ 5125620 h 6858000"/>
              <a:gd name="connsiteX120" fmla="*/ 6065415 w 6568309"/>
              <a:gd name="connsiteY120" fmla="*/ 5268004 h 6858000"/>
              <a:gd name="connsiteX121" fmla="*/ 6066081 w 6568309"/>
              <a:gd name="connsiteY121" fmla="*/ 5269530 h 6858000"/>
              <a:gd name="connsiteX122" fmla="*/ 6043407 w 6568309"/>
              <a:gd name="connsiteY122" fmla="*/ 5390941 h 6858000"/>
              <a:gd name="connsiteX123" fmla="*/ 6025377 w 6568309"/>
              <a:gd name="connsiteY123" fmla="*/ 5539927 h 6858000"/>
              <a:gd name="connsiteX124" fmla="*/ 6010052 w 6568309"/>
              <a:gd name="connsiteY124" fmla="*/ 5791594 h 6858000"/>
              <a:gd name="connsiteX125" fmla="*/ 5994220 w 6568309"/>
              <a:gd name="connsiteY125" fmla="*/ 5855206 h 6858000"/>
              <a:gd name="connsiteX126" fmla="*/ 5982580 w 6568309"/>
              <a:gd name="connsiteY126" fmla="*/ 5873582 h 6858000"/>
              <a:gd name="connsiteX127" fmla="*/ 5983608 w 6568309"/>
              <a:gd name="connsiteY127" fmla="*/ 5876037 h 6858000"/>
              <a:gd name="connsiteX128" fmla="*/ 5983535 w 6568309"/>
              <a:gd name="connsiteY128" fmla="*/ 5886534 h 6858000"/>
              <a:gd name="connsiteX129" fmla="*/ 5988737 w 6568309"/>
              <a:gd name="connsiteY129" fmla="*/ 5888644 h 6858000"/>
              <a:gd name="connsiteX130" fmla="*/ 5992371 w 6568309"/>
              <a:gd name="connsiteY130" fmla="*/ 5903832 h 6858000"/>
              <a:gd name="connsiteX131" fmla="*/ 5990780 w 6568309"/>
              <a:gd name="connsiteY131" fmla="*/ 5923391 h 6858000"/>
              <a:gd name="connsiteX132" fmla="*/ 5993870 w 6568309"/>
              <a:gd name="connsiteY132" fmla="*/ 6013205 h 6858000"/>
              <a:gd name="connsiteX133" fmla="*/ 5997673 w 6568309"/>
              <a:gd name="connsiteY133" fmla="*/ 6074018 h 6858000"/>
              <a:gd name="connsiteX134" fmla="*/ 6014840 w 6568309"/>
              <a:gd name="connsiteY134" fmla="*/ 6130837 h 6858000"/>
              <a:gd name="connsiteX135" fmla="*/ 6010704 w 6568309"/>
              <a:gd name="connsiteY135" fmla="*/ 6152982 h 6858000"/>
              <a:gd name="connsiteX136" fmla="*/ 6038294 w 6568309"/>
              <a:gd name="connsiteY136" fmla="*/ 6221100 h 6858000"/>
              <a:gd name="connsiteX137" fmla="*/ 6052331 w 6568309"/>
              <a:gd name="connsiteY137" fmla="*/ 6287550 h 6858000"/>
              <a:gd name="connsiteX138" fmla="*/ 6074143 w 6568309"/>
              <a:gd name="connsiteY138" fmla="*/ 6401595 h 6858000"/>
              <a:gd name="connsiteX139" fmla="*/ 6060199 w 6568309"/>
              <a:gd name="connsiteY139" fmla="*/ 6487110 h 6858000"/>
              <a:gd name="connsiteX140" fmla="*/ 6081156 w 6568309"/>
              <a:gd name="connsiteY140" fmla="*/ 6588589 h 6858000"/>
              <a:gd name="connsiteX141" fmla="*/ 6114944 w 6568309"/>
              <a:gd name="connsiteY141" fmla="*/ 6769963 h 6858000"/>
              <a:gd name="connsiteX142" fmla="*/ 6128950 w 6568309"/>
              <a:gd name="connsiteY142" fmla="*/ 6835814 h 6858000"/>
              <a:gd name="connsiteX143" fmla="*/ 6132536 w 6568309"/>
              <a:gd name="connsiteY143" fmla="*/ 6858000 h 6858000"/>
              <a:gd name="connsiteX144" fmla="*/ 4789511 w 6568309"/>
              <a:gd name="connsiteY144" fmla="*/ 6858000 h 6858000"/>
              <a:gd name="connsiteX145" fmla="*/ 1866294 w 6568309"/>
              <a:gd name="connsiteY145" fmla="*/ 6858000 h 6858000"/>
              <a:gd name="connsiteX146" fmla="*/ 1705866 w 6568309"/>
              <a:gd name="connsiteY146" fmla="*/ 6858000 h 6858000"/>
              <a:gd name="connsiteX147" fmla="*/ 1343025 w 6568309"/>
              <a:gd name="connsiteY147" fmla="*/ 6858000 h 6858000"/>
              <a:gd name="connsiteX148" fmla="*/ 523269 w 6568309"/>
              <a:gd name="connsiteY148" fmla="*/ 6858000 h 6858000"/>
              <a:gd name="connsiteX149" fmla="*/ 362841 w 6568309"/>
              <a:gd name="connsiteY149" fmla="*/ 6858000 h 6858000"/>
              <a:gd name="connsiteX150" fmla="*/ 0 w 6568309"/>
              <a:gd name="connsiteY15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6568309" h="6858000">
                <a:moveTo>
                  <a:pt x="0" y="0"/>
                </a:moveTo>
                <a:lnTo>
                  <a:pt x="362841" y="0"/>
                </a:lnTo>
                <a:lnTo>
                  <a:pt x="523269" y="0"/>
                </a:lnTo>
                <a:lnTo>
                  <a:pt x="1343025" y="0"/>
                </a:lnTo>
                <a:lnTo>
                  <a:pt x="1705866" y="0"/>
                </a:lnTo>
                <a:lnTo>
                  <a:pt x="1866294" y="0"/>
                </a:lnTo>
                <a:lnTo>
                  <a:pt x="5225154" y="0"/>
                </a:lnTo>
                <a:lnTo>
                  <a:pt x="6568179" y="0"/>
                </a:lnTo>
                <a:lnTo>
                  <a:pt x="6568309" y="1"/>
                </a:lnTo>
                <a:lnTo>
                  <a:pt x="6562951" y="30700"/>
                </a:lnTo>
                <a:cubicBezTo>
                  <a:pt x="6559126" y="84364"/>
                  <a:pt x="6548218" y="241149"/>
                  <a:pt x="6547446" y="310025"/>
                </a:cubicBezTo>
                <a:cubicBezTo>
                  <a:pt x="6550151" y="367544"/>
                  <a:pt x="6557712" y="408251"/>
                  <a:pt x="6558316" y="443960"/>
                </a:cubicBezTo>
                <a:cubicBezTo>
                  <a:pt x="6555224" y="499397"/>
                  <a:pt x="6534767" y="604434"/>
                  <a:pt x="6528896" y="642659"/>
                </a:cubicBezTo>
                <a:cubicBezTo>
                  <a:pt x="6535204" y="657287"/>
                  <a:pt x="6515365" y="658191"/>
                  <a:pt x="6523095" y="673307"/>
                </a:cubicBezTo>
                <a:cubicBezTo>
                  <a:pt x="6523388" y="693769"/>
                  <a:pt x="6506868" y="797295"/>
                  <a:pt x="6496169" y="839641"/>
                </a:cubicBezTo>
                <a:cubicBezTo>
                  <a:pt x="6484119" y="887148"/>
                  <a:pt x="6457817" y="937731"/>
                  <a:pt x="6450789" y="958357"/>
                </a:cubicBezTo>
                <a:cubicBezTo>
                  <a:pt x="6443760" y="978983"/>
                  <a:pt x="6459217" y="936930"/>
                  <a:pt x="6453996" y="963398"/>
                </a:cubicBezTo>
                <a:cubicBezTo>
                  <a:pt x="6448777" y="989867"/>
                  <a:pt x="6425575" y="1087010"/>
                  <a:pt x="6419467" y="1117169"/>
                </a:cubicBezTo>
                <a:cubicBezTo>
                  <a:pt x="6431540" y="1118586"/>
                  <a:pt x="6409651" y="1135372"/>
                  <a:pt x="6417348" y="1144352"/>
                </a:cubicBezTo>
                <a:cubicBezTo>
                  <a:pt x="6424109" y="1150681"/>
                  <a:pt x="6419047" y="1157251"/>
                  <a:pt x="6418473" y="1164484"/>
                </a:cubicBezTo>
                <a:cubicBezTo>
                  <a:pt x="6423767" y="1173524"/>
                  <a:pt x="6413947" y="1205209"/>
                  <a:pt x="6406979" y="1213829"/>
                </a:cubicBezTo>
                <a:cubicBezTo>
                  <a:pt x="6382818" y="1235037"/>
                  <a:pt x="6400452" y="1277327"/>
                  <a:pt x="6381928" y="1294823"/>
                </a:cubicBezTo>
                <a:cubicBezTo>
                  <a:pt x="6379195" y="1300845"/>
                  <a:pt x="6378069" y="1306615"/>
                  <a:pt x="6377948" y="1312193"/>
                </a:cubicBezTo>
                <a:lnTo>
                  <a:pt x="6379894" y="1327626"/>
                </a:lnTo>
                <a:lnTo>
                  <a:pt x="6385024" y="1331644"/>
                </a:lnTo>
                <a:lnTo>
                  <a:pt x="6383696" y="1341276"/>
                </a:lnTo>
                <a:cubicBezTo>
                  <a:pt x="6383952" y="1342166"/>
                  <a:pt x="6384208" y="1343055"/>
                  <a:pt x="6384464" y="1343945"/>
                </a:cubicBezTo>
                <a:cubicBezTo>
                  <a:pt x="6385957" y="1349040"/>
                  <a:pt x="6387253" y="1354080"/>
                  <a:pt x="6387748" y="1359134"/>
                </a:cubicBezTo>
                <a:cubicBezTo>
                  <a:pt x="6384363" y="1373109"/>
                  <a:pt x="6372802" y="1397612"/>
                  <a:pt x="6364157" y="1427803"/>
                </a:cubicBezTo>
                <a:cubicBezTo>
                  <a:pt x="6348141" y="1460349"/>
                  <a:pt x="6348362" y="1505076"/>
                  <a:pt x="6335874" y="1540278"/>
                </a:cubicBezTo>
                <a:lnTo>
                  <a:pt x="6331892" y="1547262"/>
                </a:lnTo>
                <a:lnTo>
                  <a:pt x="6332744" y="1577056"/>
                </a:lnTo>
                <a:cubicBezTo>
                  <a:pt x="6335859" y="1582205"/>
                  <a:pt x="6336674" y="1589568"/>
                  <a:pt x="6333604" y="1595898"/>
                </a:cubicBezTo>
                <a:lnTo>
                  <a:pt x="6324749" y="1703726"/>
                </a:lnTo>
                <a:cubicBezTo>
                  <a:pt x="6324080" y="1739332"/>
                  <a:pt x="6318019" y="1754453"/>
                  <a:pt x="6329594" y="1809535"/>
                </a:cubicBezTo>
                <a:cubicBezTo>
                  <a:pt x="6344930" y="1868036"/>
                  <a:pt x="6323725" y="1952670"/>
                  <a:pt x="6329062" y="2018310"/>
                </a:cubicBezTo>
                <a:cubicBezTo>
                  <a:pt x="6308075" y="2053162"/>
                  <a:pt x="6326925" y="2034561"/>
                  <a:pt x="6321735" y="2071355"/>
                </a:cubicBezTo>
                <a:lnTo>
                  <a:pt x="6322678" y="2141166"/>
                </a:lnTo>
                <a:lnTo>
                  <a:pt x="6321340" y="2154548"/>
                </a:lnTo>
                <a:lnTo>
                  <a:pt x="6316582" y="2158153"/>
                </a:lnTo>
                <a:lnTo>
                  <a:pt x="6311428" y="2178174"/>
                </a:lnTo>
                <a:cubicBezTo>
                  <a:pt x="6310177" y="2185696"/>
                  <a:pt x="6309622" y="2193828"/>
                  <a:pt x="6310192" y="2202858"/>
                </a:cubicBezTo>
                <a:cubicBezTo>
                  <a:pt x="6319667" y="2232772"/>
                  <a:pt x="6296459" y="2283357"/>
                  <a:pt x="6309211" y="2320214"/>
                </a:cubicBezTo>
                <a:cubicBezTo>
                  <a:pt x="6307537" y="2355906"/>
                  <a:pt x="6302490" y="2394678"/>
                  <a:pt x="6300151" y="2417011"/>
                </a:cubicBezTo>
                <a:cubicBezTo>
                  <a:pt x="6292303" y="2426377"/>
                  <a:pt x="6304439" y="2456509"/>
                  <a:pt x="6295176" y="2454207"/>
                </a:cubicBezTo>
                <a:cubicBezTo>
                  <a:pt x="6299335" y="2464947"/>
                  <a:pt x="6297305" y="2476105"/>
                  <a:pt x="6293727" y="2487203"/>
                </a:cubicBezTo>
                <a:lnTo>
                  <a:pt x="6285477" y="2512282"/>
                </a:lnTo>
                <a:cubicBezTo>
                  <a:pt x="6285720" y="2512961"/>
                  <a:pt x="6285962" y="2513640"/>
                  <a:pt x="6286205" y="2514318"/>
                </a:cubicBezTo>
                <a:cubicBezTo>
                  <a:pt x="6292347" y="2534324"/>
                  <a:pt x="6298487" y="2554328"/>
                  <a:pt x="6304629" y="2574334"/>
                </a:cubicBezTo>
                <a:lnTo>
                  <a:pt x="6303842" y="2579877"/>
                </a:lnTo>
                <a:cubicBezTo>
                  <a:pt x="6303729" y="2585644"/>
                  <a:pt x="6304006" y="2603388"/>
                  <a:pt x="6303953" y="2608928"/>
                </a:cubicBezTo>
                <a:lnTo>
                  <a:pt x="6303530" y="2613111"/>
                </a:lnTo>
                <a:lnTo>
                  <a:pt x="6297474" y="2621996"/>
                </a:lnTo>
                <a:lnTo>
                  <a:pt x="6299263" y="2634265"/>
                </a:lnTo>
                <a:lnTo>
                  <a:pt x="6293065" y="2647237"/>
                </a:lnTo>
                <a:cubicBezTo>
                  <a:pt x="6294685" y="2648158"/>
                  <a:pt x="6296180" y="2649356"/>
                  <a:pt x="6297496" y="2650786"/>
                </a:cubicBezTo>
                <a:lnTo>
                  <a:pt x="6301708" y="2661993"/>
                </a:lnTo>
                <a:lnTo>
                  <a:pt x="6295884" y="2670949"/>
                </a:lnTo>
                <a:cubicBezTo>
                  <a:pt x="6304913" y="2672007"/>
                  <a:pt x="6294429" y="2681695"/>
                  <a:pt x="6291714" y="2690255"/>
                </a:cubicBezTo>
                <a:lnTo>
                  <a:pt x="6292327" y="2695683"/>
                </a:lnTo>
                <a:lnTo>
                  <a:pt x="6284410" y="2713964"/>
                </a:lnTo>
                <a:lnTo>
                  <a:pt x="6280410" y="2730175"/>
                </a:lnTo>
                <a:lnTo>
                  <a:pt x="6288082" y="2763497"/>
                </a:lnTo>
                <a:lnTo>
                  <a:pt x="6260924" y="3051539"/>
                </a:lnTo>
                <a:cubicBezTo>
                  <a:pt x="6251455" y="3165645"/>
                  <a:pt x="6222174" y="3216611"/>
                  <a:pt x="6210151" y="3335396"/>
                </a:cubicBezTo>
                <a:lnTo>
                  <a:pt x="6212034" y="3456509"/>
                </a:lnTo>
                <a:lnTo>
                  <a:pt x="6197490" y="3531827"/>
                </a:lnTo>
                <a:lnTo>
                  <a:pt x="6208018" y="3570877"/>
                </a:lnTo>
                <a:lnTo>
                  <a:pt x="6205920" y="3583849"/>
                </a:lnTo>
                <a:lnTo>
                  <a:pt x="6199616" y="3592763"/>
                </a:lnTo>
                <a:cubicBezTo>
                  <a:pt x="6191839" y="3613948"/>
                  <a:pt x="6196204" y="3641245"/>
                  <a:pt x="6181288" y="3653485"/>
                </a:cubicBezTo>
                <a:cubicBezTo>
                  <a:pt x="6178087" y="3659316"/>
                  <a:pt x="6176516" y="3664985"/>
                  <a:pt x="6175963" y="3670528"/>
                </a:cubicBezTo>
                <a:lnTo>
                  <a:pt x="6176722" y="3685990"/>
                </a:lnTo>
                <a:lnTo>
                  <a:pt x="6181549" y="3690283"/>
                </a:lnTo>
                <a:lnTo>
                  <a:pt x="6179476" y="3699787"/>
                </a:lnTo>
                <a:cubicBezTo>
                  <a:pt x="6179664" y="3700686"/>
                  <a:pt x="6179852" y="3701586"/>
                  <a:pt x="6180040" y="3702486"/>
                </a:cubicBezTo>
                <a:cubicBezTo>
                  <a:pt x="6181140" y="3707637"/>
                  <a:pt x="6182047" y="3712728"/>
                  <a:pt x="6182155" y="3717784"/>
                </a:cubicBezTo>
                <a:cubicBezTo>
                  <a:pt x="6156678" y="3711701"/>
                  <a:pt x="6178864" y="3759789"/>
                  <a:pt x="6158980" y="3746229"/>
                </a:cubicBezTo>
                <a:cubicBezTo>
                  <a:pt x="6144630" y="3780750"/>
                  <a:pt x="6117520" y="3867558"/>
                  <a:pt x="6096049" y="3924910"/>
                </a:cubicBezTo>
                <a:lnTo>
                  <a:pt x="6069712" y="3989353"/>
                </a:lnTo>
                <a:lnTo>
                  <a:pt x="6067330" y="4033899"/>
                </a:lnTo>
                <a:cubicBezTo>
                  <a:pt x="6065506" y="4070470"/>
                  <a:pt x="6063599" y="4110146"/>
                  <a:pt x="6061081" y="4142250"/>
                </a:cubicBezTo>
                <a:cubicBezTo>
                  <a:pt x="6055260" y="4200007"/>
                  <a:pt x="6045907" y="4278998"/>
                  <a:pt x="6042858" y="4329442"/>
                </a:cubicBezTo>
                <a:cubicBezTo>
                  <a:pt x="6038376" y="4381764"/>
                  <a:pt x="6036461" y="4433012"/>
                  <a:pt x="6034182" y="4456184"/>
                </a:cubicBezTo>
                <a:lnTo>
                  <a:pt x="6029178" y="4468478"/>
                </a:lnTo>
                <a:lnTo>
                  <a:pt x="6029974" y="4469862"/>
                </a:lnTo>
                <a:cubicBezTo>
                  <a:pt x="6031287" y="4476321"/>
                  <a:pt x="6030316" y="4480555"/>
                  <a:pt x="6028340" y="4483797"/>
                </a:cubicBezTo>
                <a:lnTo>
                  <a:pt x="6025168" y="4487091"/>
                </a:lnTo>
                <a:lnTo>
                  <a:pt x="6023164" y="4496728"/>
                </a:lnTo>
                <a:lnTo>
                  <a:pt x="6016839" y="4515918"/>
                </a:lnTo>
                <a:cubicBezTo>
                  <a:pt x="6017189" y="4517049"/>
                  <a:pt x="6017537" y="4518182"/>
                  <a:pt x="6017886" y="4519316"/>
                </a:cubicBezTo>
                <a:lnTo>
                  <a:pt x="6011819" y="4547957"/>
                </a:lnTo>
                <a:lnTo>
                  <a:pt x="6012791" y="4548262"/>
                </a:lnTo>
                <a:cubicBezTo>
                  <a:pt x="6014837" y="4549595"/>
                  <a:pt x="6016087" y="4551811"/>
                  <a:pt x="6015703" y="4555939"/>
                </a:cubicBezTo>
                <a:cubicBezTo>
                  <a:pt x="6031790" y="4548276"/>
                  <a:pt x="6021405" y="4557977"/>
                  <a:pt x="6018854" y="4570815"/>
                </a:cubicBezTo>
                <a:cubicBezTo>
                  <a:pt x="6021736" y="4583801"/>
                  <a:pt x="6030754" y="4622347"/>
                  <a:pt x="6033000" y="4633846"/>
                </a:cubicBezTo>
                <a:lnTo>
                  <a:pt x="6032325" y="4639816"/>
                </a:lnTo>
                <a:lnTo>
                  <a:pt x="6032549" y="4639923"/>
                </a:lnTo>
                <a:cubicBezTo>
                  <a:pt x="6032911" y="4641190"/>
                  <a:pt x="6032878" y="4643141"/>
                  <a:pt x="6032309" y="4646192"/>
                </a:cubicBezTo>
                <a:lnTo>
                  <a:pt x="6031095" y="4650706"/>
                </a:lnTo>
                <a:lnTo>
                  <a:pt x="6029786" y="4662290"/>
                </a:lnTo>
                <a:cubicBezTo>
                  <a:pt x="6030161" y="4663587"/>
                  <a:pt x="6030536" y="4664883"/>
                  <a:pt x="6030911" y="4666180"/>
                </a:cubicBezTo>
                <a:lnTo>
                  <a:pt x="6033630" y="4667585"/>
                </a:lnTo>
                <a:lnTo>
                  <a:pt x="6033189" y="4668660"/>
                </a:lnTo>
                <a:cubicBezTo>
                  <a:pt x="6027286" y="4676831"/>
                  <a:pt x="6019767" y="4679345"/>
                  <a:pt x="6038764" y="4689807"/>
                </a:cubicBezTo>
                <a:cubicBezTo>
                  <a:pt x="6028616" y="4708535"/>
                  <a:pt x="6040474" y="4712235"/>
                  <a:pt x="6042217" y="4737890"/>
                </a:cubicBezTo>
                <a:cubicBezTo>
                  <a:pt x="6033362" y="4748600"/>
                  <a:pt x="6035273" y="4757223"/>
                  <a:pt x="6040543" y="4765657"/>
                </a:cubicBezTo>
                <a:cubicBezTo>
                  <a:pt x="6034416" y="4790618"/>
                  <a:pt x="6040696" y="4813399"/>
                  <a:pt x="6039956" y="4841463"/>
                </a:cubicBezTo>
                <a:lnTo>
                  <a:pt x="6057123" y="4969863"/>
                </a:lnTo>
                <a:lnTo>
                  <a:pt x="6055039" y="4974028"/>
                </a:lnTo>
                <a:cubicBezTo>
                  <a:pt x="6053860" y="4976933"/>
                  <a:pt x="6053409" y="4978909"/>
                  <a:pt x="6053462" y="4980318"/>
                </a:cubicBezTo>
                <a:lnTo>
                  <a:pt x="6053643" y="4980501"/>
                </a:lnTo>
                <a:lnTo>
                  <a:pt x="6051733" y="4986338"/>
                </a:lnTo>
                <a:lnTo>
                  <a:pt x="6049602" y="4991296"/>
                </a:lnTo>
                <a:cubicBezTo>
                  <a:pt x="6058123" y="5019829"/>
                  <a:pt x="6066643" y="5048361"/>
                  <a:pt x="6075165" y="5076895"/>
                </a:cubicBezTo>
                <a:lnTo>
                  <a:pt x="6073751" y="5081568"/>
                </a:lnTo>
                <a:cubicBezTo>
                  <a:pt x="6073034" y="5084748"/>
                  <a:pt x="6072888" y="5086810"/>
                  <a:pt x="6073150" y="5088173"/>
                </a:cubicBezTo>
                <a:lnTo>
                  <a:pt x="6073355" y="5088300"/>
                </a:lnTo>
                <a:lnTo>
                  <a:pt x="6072362" y="5094558"/>
                </a:lnTo>
                <a:cubicBezTo>
                  <a:pt x="6070184" y="5105196"/>
                  <a:pt x="6067588" y="5115626"/>
                  <a:pt x="6064726" y="5125620"/>
                </a:cubicBezTo>
                <a:cubicBezTo>
                  <a:pt x="6063568" y="5154527"/>
                  <a:pt x="6065189" y="5244020"/>
                  <a:pt x="6065415" y="5268004"/>
                </a:cubicBezTo>
                <a:cubicBezTo>
                  <a:pt x="6065637" y="5268513"/>
                  <a:pt x="6065860" y="5269021"/>
                  <a:pt x="6066081" y="5269530"/>
                </a:cubicBezTo>
                <a:lnTo>
                  <a:pt x="6043407" y="5390941"/>
                </a:lnTo>
                <a:cubicBezTo>
                  <a:pt x="6032545" y="5438194"/>
                  <a:pt x="6020942" y="5465286"/>
                  <a:pt x="6025377" y="5539927"/>
                </a:cubicBezTo>
                <a:cubicBezTo>
                  <a:pt x="6019787" y="5610775"/>
                  <a:pt x="6013913" y="5740573"/>
                  <a:pt x="6010052" y="5791594"/>
                </a:cubicBezTo>
                <a:cubicBezTo>
                  <a:pt x="5989401" y="5787060"/>
                  <a:pt x="6018524" y="5849672"/>
                  <a:pt x="5994220" y="5855206"/>
                </a:cubicBezTo>
                <a:cubicBezTo>
                  <a:pt x="5995282" y="5860240"/>
                  <a:pt x="5980598" y="5868910"/>
                  <a:pt x="5982580" y="5873582"/>
                </a:cubicBezTo>
                <a:cubicBezTo>
                  <a:pt x="5982922" y="5874401"/>
                  <a:pt x="5983265" y="5875218"/>
                  <a:pt x="5983608" y="5876037"/>
                </a:cubicBezTo>
                <a:lnTo>
                  <a:pt x="5983535" y="5886534"/>
                </a:lnTo>
                <a:lnTo>
                  <a:pt x="5988737" y="5888644"/>
                </a:lnTo>
                <a:cubicBezTo>
                  <a:pt x="5989948" y="5893707"/>
                  <a:pt x="5991159" y="5898769"/>
                  <a:pt x="5992371" y="5903832"/>
                </a:cubicBezTo>
                <a:cubicBezTo>
                  <a:pt x="5992924" y="5909651"/>
                  <a:pt x="5992578" y="5916068"/>
                  <a:pt x="5990780" y="5923391"/>
                </a:cubicBezTo>
                <a:cubicBezTo>
                  <a:pt x="5975822" y="5948880"/>
                  <a:pt x="6013580" y="5981626"/>
                  <a:pt x="5993870" y="6013205"/>
                </a:cubicBezTo>
                <a:cubicBezTo>
                  <a:pt x="5988486" y="6024901"/>
                  <a:pt x="5991718" y="6066777"/>
                  <a:pt x="5997673" y="6074018"/>
                </a:cubicBezTo>
                <a:cubicBezTo>
                  <a:pt x="5998007" y="6081731"/>
                  <a:pt x="6007861" y="6126985"/>
                  <a:pt x="6014840" y="6130837"/>
                </a:cubicBezTo>
                <a:cubicBezTo>
                  <a:pt x="6022998" y="6137057"/>
                  <a:pt x="5999420" y="6156330"/>
                  <a:pt x="6010704" y="6152982"/>
                </a:cubicBezTo>
                <a:cubicBezTo>
                  <a:pt x="6008682" y="6186619"/>
                  <a:pt x="6039938" y="6191636"/>
                  <a:pt x="6038294" y="6221100"/>
                </a:cubicBezTo>
                <a:cubicBezTo>
                  <a:pt x="6039643" y="6222126"/>
                  <a:pt x="6046356" y="6257468"/>
                  <a:pt x="6052331" y="6287550"/>
                </a:cubicBezTo>
                <a:cubicBezTo>
                  <a:pt x="6058307" y="6317632"/>
                  <a:pt x="6082079" y="6391312"/>
                  <a:pt x="6074143" y="6401595"/>
                </a:cubicBezTo>
                <a:cubicBezTo>
                  <a:pt x="6074931" y="6423902"/>
                  <a:pt x="6059614" y="6432919"/>
                  <a:pt x="6060199" y="6487110"/>
                </a:cubicBezTo>
                <a:cubicBezTo>
                  <a:pt x="6075583" y="6574474"/>
                  <a:pt x="6076150" y="6553611"/>
                  <a:pt x="6081156" y="6588589"/>
                </a:cubicBezTo>
                <a:cubicBezTo>
                  <a:pt x="6102088" y="6637976"/>
                  <a:pt x="6067660" y="6687723"/>
                  <a:pt x="6114944" y="6769963"/>
                </a:cubicBezTo>
                <a:cubicBezTo>
                  <a:pt x="6130462" y="6819284"/>
                  <a:pt x="6119243" y="6817955"/>
                  <a:pt x="6128950" y="6835814"/>
                </a:cubicBezTo>
                <a:lnTo>
                  <a:pt x="6132536" y="6858000"/>
                </a:lnTo>
                <a:lnTo>
                  <a:pt x="4789511" y="6858000"/>
                </a:lnTo>
                <a:lnTo>
                  <a:pt x="1866294" y="6858000"/>
                </a:lnTo>
                <a:lnTo>
                  <a:pt x="1705866" y="6858000"/>
                </a:lnTo>
                <a:lnTo>
                  <a:pt x="1343025" y="6858000"/>
                </a:lnTo>
                <a:lnTo>
                  <a:pt x="523269" y="6858000"/>
                </a:lnTo>
                <a:lnTo>
                  <a:pt x="362841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7034" y="854314"/>
            <a:ext cx="4784796" cy="101734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 </a:t>
            </a:r>
            <a:r>
              <a:rPr lang="en-US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origem</a:t>
            </a:r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da </a:t>
            </a:r>
            <a:r>
              <a:rPr lang="en-US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Grécia</a:t>
            </a:r>
            <a:endParaRPr lang="en-US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77516" y="2047789"/>
            <a:ext cx="5518484" cy="487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Entre 2000 a.C. e 1000 a.C., diversos povos (aqueus, jônios, eólios e dórios) se instalaram na Península Balcânica, região onde hoje se situa a Grécia.</a:t>
            </a: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Os aqueus fundaram Micenas e outras cidades importantes, como Pilo e </a:t>
            </a:r>
            <a:r>
              <a:rPr lang="pt-BR" sz="2000" dirty="0" err="1"/>
              <a:t>Tirinto</a:t>
            </a:r>
            <a:r>
              <a:rPr lang="pt-BR" sz="2000" dirty="0"/>
              <a:t>. Cada cidade era governada por um rei, escolhido entre os grandes proprietários de terra.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No decorrer do século XV a.C., os aqueus invadiram e dominaram colônias cretenses no Mar Egeu. Por volta de 1400 a.C., conquistaram a principal cidade de Creta, Cnossos. Assim, a ilha de Creta, que já era uma potência militarista, tornou-se base militar e centro comercial marítimo dos aqueus.</a:t>
            </a:r>
            <a:endParaRPr lang="en-US" sz="2000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7502728C-8C2F-7A84-ACA0-ED32997D8D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6267" y="1278987"/>
            <a:ext cx="4166336" cy="5446191"/>
          </a:xfrm>
          <a:prstGeom prst="rect">
            <a:avLst/>
          </a:prstGeom>
        </p:spPr>
      </p:pic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70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561975"/>
            <a:ext cx="9537032" cy="712424"/>
          </a:xfrm>
        </p:spPr>
        <p:txBody>
          <a:bodyPr/>
          <a:lstStyle/>
          <a:p>
            <a:pPr algn="ctr"/>
            <a:r>
              <a:rPr lang="pt-BR" b="1" dirty="0">
                <a:latin typeface="Roboto"/>
              </a:rPr>
              <a:t>O nascimento da Pólis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9727919"/>
              </p:ext>
            </p:extLst>
          </p:nvPr>
        </p:nvGraphicFramePr>
        <p:xfrm>
          <a:off x="5981700" y="3503372"/>
          <a:ext cx="6906203" cy="291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57459378"/>
              </p:ext>
            </p:extLst>
          </p:nvPr>
        </p:nvGraphicFramePr>
        <p:xfrm>
          <a:off x="623392" y="1274398"/>
          <a:ext cx="8520608" cy="3069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900989" y="4482088"/>
            <a:ext cx="442068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latin typeface="Roboto"/>
              </a:rPr>
              <a:t>Eram os habitantes de cada uma das cidades gregas que decidiam a forma de governo a ser adotada.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4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0633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b="1" dirty="0">
                <a:latin typeface="Roboto"/>
              </a:rPr>
              <a:t>Esparta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665499014"/>
              </p:ext>
            </p:extLst>
          </p:nvPr>
        </p:nvGraphicFramePr>
        <p:xfrm>
          <a:off x="3503712" y="2276872"/>
          <a:ext cx="8448939" cy="4139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519936" y="1687116"/>
            <a:ext cx="4512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latin typeface="Roboto"/>
              </a:rPr>
              <a:t>Grupos sociais de Esparta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609600" y="1814550"/>
            <a:ext cx="433427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2200" dirty="0">
                <a:latin typeface="Roboto"/>
              </a:rPr>
              <a:t>Fundada no século IX a.C. pelos dórios, na região da Lacônia.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200" dirty="0">
                <a:latin typeface="Roboto"/>
              </a:rPr>
              <a:t>Os habitantes ficaram conhecidos pela forte </a:t>
            </a:r>
            <a:r>
              <a:rPr lang="pt-BR" sz="2200" b="1" dirty="0">
                <a:latin typeface="Roboto"/>
              </a:rPr>
              <a:t>tradição militar</a:t>
            </a:r>
            <a:r>
              <a:rPr lang="pt-BR" sz="2200" dirty="0">
                <a:latin typeface="Roboto"/>
              </a:rPr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200" dirty="0">
                <a:latin typeface="Roboto"/>
              </a:rPr>
              <a:t>Dos 7 aos 60 anos, todos os homens espartanos eram considerados guerreiros.</a:t>
            </a:r>
          </a:p>
          <a:p>
            <a:pPr marL="285750" indent="-285750">
              <a:buFont typeface="Wingdings" pitchFamily="2" charset="2"/>
              <a:buChar char="ü"/>
            </a:pPr>
            <a:endParaRPr lang="pt-BR" sz="2200" dirty="0">
              <a:latin typeface="Roboto"/>
            </a:endParaRPr>
          </a:p>
          <a:p>
            <a:pPr marL="285750" indent="-285750">
              <a:buFont typeface="Wingdings" pitchFamily="2" charset="2"/>
              <a:buChar char="ü"/>
            </a:pPr>
            <a:endParaRPr lang="pt-BR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5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4674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0" y="55059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Atenas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136256353"/>
              </p:ext>
            </p:extLst>
          </p:nvPr>
        </p:nvGraphicFramePr>
        <p:xfrm>
          <a:off x="3503712" y="2276872"/>
          <a:ext cx="8448939" cy="4139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512101" y="2216810"/>
            <a:ext cx="393643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2500" dirty="0">
                <a:latin typeface="Roboto"/>
              </a:rPr>
              <a:t>Fundada na região da Ática, no século X a.C., pelos jônios.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2500" dirty="0">
                <a:latin typeface="Roboto"/>
              </a:rPr>
              <a:t>Tornou-se um importante centro de comércio marítimo.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2500" dirty="0">
                <a:latin typeface="Roboto"/>
              </a:rPr>
              <a:t>Foi em Atenas que a democracia se desenvolveu como forma de governo.</a:t>
            </a:r>
          </a:p>
          <a:p>
            <a:endParaRPr lang="pt-BR" sz="2800" dirty="0">
              <a:latin typeface="Roboto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446289" y="1693590"/>
            <a:ext cx="4512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latin typeface="Roboto"/>
              </a:rPr>
              <a:t>Grupos sociais de Atenas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6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2057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49705"/>
            <a:ext cx="10515600" cy="842211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>
                <a:latin typeface="Roboto"/>
              </a:rPr>
              <a:t>O desenvolvimento da democracia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881081859"/>
              </p:ext>
            </p:extLst>
          </p:nvPr>
        </p:nvGraphicFramePr>
        <p:xfrm>
          <a:off x="719403" y="1588168"/>
          <a:ext cx="10561173" cy="4361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7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291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61975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Freeform: Shape 2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61975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1792" y="1723263"/>
            <a:ext cx="3602736" cy="45262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Império Greco-macedônico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43503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graphicFrame>
        <p:nvGraphicFramePr>
          <p:cNvPr id="15" name="CaixaDeTexto 4">
            <a:extLst>
              <a:ext uri="{FF2B5EF4-FFF2-40B4-BE49-F238E27FC236}">
                <a16:creationId xmlns:a16="http://schemas.microsoft.com/office/drawing/2014/main" id="{F4C48959-2C8E-6358-EB29-6BFD5814BF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9829744"/>
              </p:ext>
            </p:extLst>
          </p:nvPr>
        </p:nvGraphicFramePr>
        <p:xfrm>
          <a:off x="4391527" y="757989"/>
          <a:ext cx="6962274" cy="6019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868375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3A2A71-AF13-46B2-90CD-632A760485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A7541D-AF66-4AA5-A0C3-12259CAE4A1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5D7522A-3A81-40EA-9BDD-BB26F11DC7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6530</TotalTime>
  <Words>654</Words>
  <Application>Microsoft Office PowerPoint</Application>
  <PresentationFormat>Widescreen</PresentationFormat>
  <Paragraphs>55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Wingdings</vt:lpstr>
      <vt:lpstr>Tema do Office</vt:lpstr>
      <vt:lpstr>Apresentação do PowerPoint</vt:lpstr>
      <vt:lpstr> Grécia antiga</vt:lpstr>
      <vt:lpstr>A origem da Grécia</vt:lpstr>
      <vt:lpstr>O nascimento da Pólis</vt:lpstr>
      <vt:lpstr>Esparta</vt:lpstr>
      <vt:lpstr>Atenas</vt:lpstr>
      <vt:lpstr>O desenvolvimento da democracia</vt:lpstr>
      <vt:lpstr>Império Greco-macedônico</vt:lpstr>
    </vt:vector>
  </TitlesOfParts>
  <Company>FFLCH/USP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 e História</dc:title>
  <dc:creator>Jaqueline Martinho dos Santos</dc:creator>
  <cp:lastModifiedBy> </cp:lastModifiedBy>
  <cp:revision>341</cp:revision>
  <dcterms:created xsi:type="dcterms:W3CDTF">2019-03-11T19:00:03Z</dcterms:created>
  <dcterms:modified xsi:type="dcterms:W3CDTF">2023-06-22T11:49:09Z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