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6" r:id="rId5"/>
    <p:sldId id="355" r:id="rId6"/>
    <p:sldId id="295" r:id="rId7"/>
    <p:sldId id="298" r:id="rId8"/>
    <p:sldId id="304" r:id="rId9"/>
    <p:sldId id="305" r:id="rId10"/>
    <p:sldId id="306" r:id="rId11"/>
    <p:sldId id="36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78" clrIdx="0"/>
  <p:cmAuthor id="2" name="Lilian Semenichin Nogueira" initials="LSN" lastIdx="5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10CAA-6B83-3A48-2E06-CE7ACA9F8033}" v="1" dt="2023-05-05T18:37:42.139"/>
    <p1510:client id="{47759080-19BF-42BF-9783-DD37AB676A89}" v="128" dt="2019-07-05T03:21:16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94" autoAdjust="0"/>
    <p:restoredTop sz="80253" autoAdjust="0"/>
  </p:normalViewPr>
  <p:slideViewPr>
    <p:cSldViewPr snapToGrid="0">
      <p:cViewPr varScale="1">
        <p:scale>
          <a:sx n="72" d="100"/>
          <a:sy n="72" d="100"/>
        </p:scale>
        <p:origin x="34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FFF203-A850-4EAA-9C14-FF2697A086AA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495A807D-2D12-43DD-8D2A-6A798A214B6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Formas de governo </a:t>
          </a:r>
        </a:p>
      </dgm:t>
    </dgm:pt>
    <dgm:pt modelId="{B5244AAA-02BE-4A96-8951-15B2A59606E9}" type="parTrans" cxnId="{4ABBFC41-6AEF-465B-86AD-94BE5CFEFBD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9225B5C-7168-4FB5-ADFC-59BF800A5BD5}" type="sibTrans" cxnId="{4ABBFC41-6AEF-465B-86AD-94BE5CFEFBD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B56F82B-B0DD-4D50-93E9-83701E73597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Monarquia </a:t>
          </a:r>
        </a:p>
      </dgm:t>
    </dgm:pt>
    <dgm:pt modelId="{7E2B9839-04CA-4103-A1CF-5A1F47A24FAA}" type="parTrans" cxnId="{C7DDD5B4-9770-4F25-BAE1-BC2A8C1810B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8CBF002-6321-4E06-9226-40FD35DA80A4}" type="sibTrans" cxnId="{C7DDD5B4-9770-4F25-BAE1-BC2A8C1810B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55E48E2-513D-4B22-9CB5-3B6C5D915D9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Tirania </a:t>
          </a:r>
        </a:p>
      </dgm:t>
    </dgm:pt>
    <dgm:pt modelId="{AE5C3335-A72D-46EB-9474-9A3C40DA98B0}" type="parTrans" cxnId="{1AD6130A-ED92-4CB2-96E1-3CDD582D22D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602CE18-7ADC-450C-88A2-0783CEC0426E}" type="sibTrans" cxnId="{1AD6130A-ED92-4CB2-96E1-3CDD582D22D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CC68BA8-ED61-4FFE-83E2-3B1A191767C1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Democracia</a:t>
          </a:r>
        </a:p>
      </dgm:t>
    </dgm:pt>
    <dgm:pt modelId="{633B3342-48E2-40F1-945C-45CCD6B104B2}" type="parTrans" cxnId="{4B17D043-80F8-4244-9214-4E71EB93D000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7B786BE3-5BC5-4005-9BA2-362A97982DAC}" type="sibTrans" cxnId="{4B17D043-80F8-4244-9214-4E71EB93D0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A66EE75-9BFE-44EE-9805-1E36398AEF23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Oligarquia</a:t>
          </a:r>
        </a:p>
      </dgm:t>
    </dgm:pt>
    <dgm:pt modelId="{F9EB8050-A3B3-4705-87A4-DAB2712198FD}" type="parTrans" cxnId="{B7D88D62-7AD5-4C02-A9FB-B327781D8E2A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4167814-2330-464F-86A0-5319460F8952}" type="sibTrans" cxnId="{B7D88D62-7AD5-4C02-A9FB-B327781D8E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A362D65-1B80-4221-8035-2454A1B4585C}" type="pres">
      <dgm:prSet presAssocID="{2FFFF203-A850-4EAA-9C14-FF2697A086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9EE9C1-2626-4AE7-A8C0-28CE7AB80BE2}" type="pres">
      <dgm:prSet presAssocID="{495A807D-2D12-43DD-8D2A-6A798A214B63}" presName="root1" presStyleCnt="0"/>
      <dgm:spPr/>
    </dgm:pt>
    <dgm:pt modelId="{91DCCDB3-6851-41EB-B0F1-0AE173E0E2D7}" type="pres">
      <dgm:prSet presAssocID="{495A807D-2D12-43DD-8D2A-6A798A214B63}" presName="LevelOneTextNode" presStyleLbl="node0" presStyleIdx="0" presStyleCnt="1" custScaleX="172364">
        <dgm:presLayoutVars>
          <dgm:chPref val="3"/>
        </dgm:presLayoutVars>
      </dgm:prSet>
      <dgm:spPr/>
    </dgm:pt>
    <dgm:pt modelId="{ABDA054E-A45B-42CF-A046-8A183B8EA15B}" type="pres">
      <dgm:prSet presAssocID="{495A807D-2D12-43DD-8D2A-6A798A214B63}" presName="level2hierChild" presStyleCnt="0"/>
      <dgm:spPr/>
    </dgm:pt>
    <dgm:pt modelId="{34A6E963-69C3-4F99-BCC3-C053105D40F9}" type="pres">
      <dgm:prSet presAssocID="{7E2B9839-04CA-4103-A1CF-5A1F47A24FAA}" presName="conn2-1" presStyleLbl="parChTrans1D2" presStyleIdx="0" presStyleCnt="4"/>
      <dgm:spPr/>
    </dgm:pt>
    <dgm:pt modelId="{9CDE1191-031A-4ED9-933C-469F49BEC245}" type="pres">
      <dgm:prSet presAssocID="{7E2B9839-04CA-4103-A1CF-5A1F47A24FAA}" presName="connTx" presStyleLbl="parChTrans1D2" presStyleIdx="0" presStyleCnt="4"/>
      <dgm:spPr/>
    </dgm:pt>
    <dgm:pt modelId="{965ED3E1-5C48-479F-8B56-692DABBE7C12}" type="pres">
      <dgm:prSet presAssocID="{FB56F82B-B0DD-4D50-93E9-83701E73597A}" presName="root2" presStyleCnt="0"/>
      <dgm:spPr/>
    </dgm:pt>
    <dgm:pt modelId="{ECD12AE4-55C8-4C01-8307-47155CB2EBC5}" type="pres">
      <dgm:prSet presAssocID="{FB56F82B-B0DD-4D50-93E9-83701E73597A}" presName="LevelTwoTextNode" presStyleLbl="node2" presStyleIdx="0" presStyleCnt="4" custScaleX="136503">
        <dgm:presLayoutVars>
          <dgm:chPref val="3"/>
        </dgm:presLayoutVars>
      </dgm:prSet>
      <dgm:spPr/>
    </dgm:pt>
    <dgm:pt modelId="{352E398D-D3AC-47B3-B043-1A5842EFAF18}" type="pres">
      <dgm:prSet presAssocID="{FB56F82B-B0DD-4D50-93E9-83701E73597A}" presName="level3hierChild" presStyleCnt="0"/>
      <dgm:spPr/>
    </dgm:pt>
    <dgm:pt modelId="{26374FE3-D9E6-40AA-A303-140880815B2D}" type="pres">
      <dgm:prSet presAssocID="{F9EB8050-A3B3-4705-87A4-DAB2712198FD}" presName="conn2-1" presStyleLbl="parChTrans1D2" presStyleIdx="1" presStyleCnt="4"/>
      <dgm:spPr/>
    </dgm:pt>
    <dgm:pt modelId="{9592FB91-F0E0-4BAC-8DDC-93C8BDD15FDE}" type="pres">
      <dgm:prSet presAssocID="{F9EB8050-A3B3-4705-87A4-DAB2712198FD}" presName="connTx" presStyleLbl="parChTrans1D2" presStyleIdx="1" presStyleCnt="4"/>
      <dgm:spPr/>
    </dgm:pt>
    <dgm:pt modelId="{B436CBB4-9EE7-4C7A-92D8-C32ADAB2CF9E}" type="pres">
      <dgm:prSet presAssocID="{7A66EE75-9BFE-44EE-9805-1E36398AEF23}" presName="root2" presStyleCnt="0"/>
      <dgm:spPr/>
    </dgm:pt>
    <dgm:pt modelId="{A97659FB-01C7-45D7-8B1F-C5EE09DA3B85}" type="pres">
      <dgm:prSet presAssocID="{7A66EE75-9BFE-44EE-9805-1E36398AEF23}" presName="LevelTwoTextNode" presStyleLbl="node2" presStyleIdx="1" presStyleCnt="4" custScaleX="136503">
        <dgm:presLayoutVars>
          <dgm:chPref val="3"/>
        </dgm:presLayoutVars>
      </dgm:prSet>
      <dgm:spPr/>
    </dgm:pt>
    <dgm:pt modelId="{6D6862A8-B265-4CE8-ADFC-57BC364E4DD8}" type="pres">
      <dgm:prSet presAssocID="{7A66EE75-9BFE-44EE-9805-1E36398AEF23}" presName="level3hierChild" presStyleCnt="0"/>
      <dgm:spPr/>
    </dgm:pt>
    <dgm:pt modelId="{51F1A9E8-0A0E-446B-9547-13DF7A24808E}" type="pres">
      <dgm:prSet presAssocID="{AE5C3335-A72D-46EB-9474-9A3C40DA98B0}" presName="conn2-1" presStyleLbl="parChTrans1D2" presStyleIdx="2" presStyleCnt="4"/>
      <dgm:spPr/>
    </dgm:pt>
    <dgm:pt modelId="{2DDE7085-1C7E-4C7F-833A-CB8D28D9FFC7}" type="pres">
      <dgm:prSet presAssocID="{AE5C3335-A72D-46EB-9474-9A3C40DA98B0}" presName="connTx" presStyleLbl="parChTrans1D2" presStyleIdx="2" presStyleCnt="4"/>
      <dgm:spPr/>
    </dgm:pt>
    <dgm:pt modelId="{2B212EF1-49DC-4CE2-AF15-567D8ECF6AEC}" type="pres">
      <dgm:prSet presAssocID="{555E48E2-513D-4B22-9CB5-3B6C5D915D95}" presName="root2" presStyleCnt="0"/>
      <dgm:spPr/>
    </dgm:pt>
    <dgm:pt modelId="{F6898529-4F71-4B3C-8359-B0EE07E779B7}" type="pres">
      <dgm:prSet presAssocID="{555E48E2-513D-4B22-9CB5-3B6C5D915D95}" presName="LevelTwoTextNode" presStyleLbl="node2" presStyleIdx="2" presStyleCnt="4" custScaleX="136503">
        <dgm:presLayoutVars>
          <dgm:chPref val="3"/>
        </dgm:presLayoutVars>
      </dgm:prSet>
      <dgm:spPr/>
    </dgm:pt>
    <dgm:pt modelId="{0EB7B839-A2C3-444C-A098-CCCB8BC6A78F}" type="pres">
      <dgm:prSet presAssocID="{555E48E2-513D-4B22-9CB5-3B6C5D915D95}" presName="level3hierChild" presStyleCnt="0"/>
      <dgm:spPr/>
    </dgm:pt>
    <dgm:pt modelId="{66B4C1D4-A3B2-49E5-A2A1-7C958870B92D}" type="pres">
      <dgm:prSet presAssocID="{633B3342-48E2-40F1-945C-45CCD6B104B2}" presName="conn2-1" presStyleLbl="parChTrans1D2" presStyleIdx="3" presStyleCnt="4"/>
      <dgm:spPr/>
    </dgm:pt>
    <dgm:pt modelId="{F41BDC4D-C4F1-4F61-9C86-5E15C46DD261}" type="pres">
      <dgm:prSet presAssocID="{633B3342-48E2-40F1-945C-45CCD6B104B2}" presName="connTx" presStyleLbl="parChTrans1D2" presStyleIdx="3" presStyleCnt="4"/>
      <dgm:spPr/>
    </dgm:pt>
    <dgm:pt modelId="{2D6237B3-7A57-429D-A60B-FBBD25460BDD}" type="pres">
      <dgm:prSet presAssocID="{6CC68BA8-ED61-4FFE-83E2-3B1A191767C1}" presName="root2" presStyleCnt="0"/>
      <dgm:spPr/>
    </dgm:pt>
    <dgm:pt modelId="{63424719-7309-448B-BEFF-8367E310ED4A}" type="pres">
      <dgm:prSet presAssocID="{6CC68BA8-ED61-4FFE-83E2-3B1A191767C1}" presName="LevelTwoTextNode" presStyleLbl="node2" presStyleIdx="3" presStyleCnt="4" custScaleX="136503">
        <dgm:presLayoutVars>
          <dgm:chPref val="3"/>
        </dgm:presLayoutVars>
      </dgm:prSet>
      <dgm:spPr/>
    </dgm:pt>
    <dgm:pt modelId="{500D8484-0CB9-499C-B9F0-D5E64F6F03DF}" type="pres">
      <dgm:prSet presAssocID="{6CC68BA8-ED61-4FFE-83E2-3B1A191767C1}" presName="level3hierChild" presStyleCnt="0"/>
      <dgm:spPr/>
    </dgm:pt>
  </dgm:ptLst>
  <dgm:cxnLst>
    <dgm:cxn modelId="{1AD6130A-ED92-4CB2-96E1-3CDD582D22D3}" srcId="{495A807D-2D12-43DD-8D2A-6A798A214B63}" destId="{555E48E2-513D-4B22-9CB5-3B6C5D915D95}" srcOrd="2" destOrd="0" parTransId="{AE5C3335-A72D-46EB-9474-9A3C40DA98B0}" sibTransId="{B602CE18-7ADC-450C-88A2-0783CEC0426E}"/>
    <dgm:cxn modelId="{561EFC0C-6711-48EB-8B81-EFF25A4481C4}" type="presOf" srcId="{7A66EE75-9BFE-44EE-9805-1E36398AEF23}" destId="{A97659FB-01C7-45D7-8B1F-C5EE09DA3B85}" srcOrd="0" destOrd="0" presId="urn:microsoft.com/office/officeart/2005/8/layout/hierarchy2"/>
    <dgm:cxn modelId="{4ABBFC41-6AEF-465B-86AD-94BE5CFEFBD8}" srcId="{2FFFF203-A850-4EAA-9C14-FF2697A086AA}" destId="{495A807D-2D12-43DD-8D2A-6A798A214B63}" srcOrd="0" destOrd="0" parTransId="{B5244AAA-02BE-4A96-8951-15B2A59606E9}" sibTransId="{59225B5C-7168-4FB5-ADFC-59BF800A5BD5}"/>
    <dgm:cxn modelId="{B7D88D62-7AD5-4C02-A9FB-B327781D8E2A}" srcId="{495A807D-2D12-43DD-8D2A-6A798A214B63}" destId="{7A66EE75-9BFE-44EE-9805-1E36398AEF23}" srcOrd="1" destOrd="0" parTransId="{F9EB8050-A3B3-4705-87A4-DAB2712198FD}" sibTransId="{24167814-2330-464F-86A0-5319460F8952}"/>
    <dgm:cxn modelId="{2580A662-0F08-44A1-BF35-B32460A24938}" type="presOf" srcId="{7E2B9839-04CA-4103-A1CF-5A1F47A24FAA}" destId="{9CDE1191-031A-4ED9-933C-469F49BEC245}" srcOrd="1" destOrd="0" presId="urn:microsoft.com/office/officeart/2005/8/layout/hierarchy2"/>
    <dgm:cxn modelId="{4B17D043-80F8-4244-9214-4E71EB93D000}" srcId="{495A807D-2D12-43DD-8D2A-6A798A214B63}" destId="{6CC68BA8-ED61-4FFE-83E2-3B1A191767C1}" srcOrd="3" destOrd="0" parTransId="{633B3342-48E2-40F1-945C-45CCD6B104B2}" sibTransId="{7B786BE3-5BC5-4005-9BA2-362A97982DAC}"/>
    <dgm:cxn modelId="{64CABE6A-E556-4BFD-83BF-B3C0860A087F}" type="presOf" srcId="{633B3342-48E2-40F1-945C-45CCD6B104B2}" destId="{66B4C1D4-A3B2-49E5-A2A1-7C958870B92D}" srcOrd="0" destOrd="0" presId="urn:microsoft.com/office/officeart/2005/8/layout/hierarchy2"/>
    <dgm:cxn modelId="{0DC14158-9406-4058-8BF9-8FBF1737BCF2}" type="presOf" srcId="{2FFFF203-A850-4EAA-9C14-FF2697A086AA}" destId="{2A362D65-1B80-4221-8035-2454A1B4585C}" srcOrd="0" destOrd="0" presId="urn:microsoft.com/office/officeart/2005/8/layout/hierarchy2"/>
    <dgm:cxn modelId="{4C8CF88A-716A-4AB6-9440-DA7A40EE2918}" type="presOf" srcId="{AE5C3335-A72D-46EB-9474-9A3C40DA98B0}" destId="{51F1A9E8-0A0E-446B-9547-13DF7A24808E}" srcOrd="0" destOrd="0" presId="urn:microsoft.com/office/officeart/2005/8/layout/hierarchy2"/>
    <dgm:cxn modelId="{6E357498-D921-45A5-AF26-83ED5451F3AD}" type="presOf" srcId="{6CC68BA8-ED61-4FFE-83E2-3B1A191767C1}" destId="{63424719-7309-448B-BEFF-8367E310ED4A}" srcOrd="0" destOrd="0" presId="urn:microsoft.com/office/officeart/2005/8/layout/hierarchy2"/>
    <dgm:cxn modelId="{9877B299-B62C-4E55-84F4-B0837D3BDB5F}" type="presOf" srcId="{555E48E2-513D-4B22-9CB5-3B6C5D915D95}" destId="{F6898529-4F71-4B3C-8359-B0EE07E779B7}" srcOrd="0" destOrd="0" presId="urn:microsoft.com/office/officeart/2005/8/layout/hierarchy2"/>
    <dgm:cxn modelId="{F41C27A1-DFBD-4A8D-8328-23501931AC75}" type="presOf" srcId="{7E2B9839-04CA-4103-A1CF-5A1F47A24FAA}" destId="{34A6E963-69C3-4F99-BCC3-C053105D40F9}" srcOrd="0" destOrd="0" presId="urn:microsoft.com/office/officeart/2005/8/layout/hierarchy2"/>
    <dgm:cxn modelId="{FD0482A6-D4CD-4A81-8B5C-F4C7CDDE96FC}" type="presOf" srcId="{FB56F82B-B0DD-4D50-93E9-83701E73597A}" destId="{ECD12AE4-55C8-4C01-8307-47155CB2EBC5}" srcOrd="0" destOrd="0" presId="urn:microsoft.com/office/officeart/2005/8/layout/hierarchy2"/>
    <dgm:cxn modelId="{A5DC9DA6-89D1-4C2C-92E9-5C813D5EBAF8}" type="presOf" srcId="{F9EB8050-A3B3-4705-87A4-DAB2712198FD}" destId="{26374FE3-D9E6-40AA-A303-140880815B2D}" srcOrd="0" destOrd="0" presId="urn:microsoft.com/office/officeart/2005/8/layout/hierarchy2"/>
    <dgm:cxn modelId="{10A2BAAE-2900-4CDF-9000-77983BC06220}" type="presOf" srcId="{495A807D-2D12-43DD-8D2A-6A798A214B63}" destId="{91DCCDB3-6851-41EB-B0F1-0AE173E0E2D7}" srcOrd="0" destOrd="0" presId="urn:microsoft.com/office/officeart/2005/8/layout/hierarchy2"/>
    <dgm:cxn modelId="{5EB735B1-20B5-4B93-B85B-0C89FA092D7C}" type="presOf" srcId="{AE5C3335-A72D-46EB-9474-9A3C40DA98B0}" destId="{2DDE7085-1C7E-4C7F-833A-CB8D28D9FFC7}" srcOrd="1" destOrd="0" presId="urn:microsoft.com/office/officeart/2005/8/layout/hierarchy2"/>
    <dgm:cxn modelId="{C7DDD5B4-9770-4F25-BAE1-BC2A8C1810B3}" srcId="{495A807D-2D12-43DD-8D2A-6A798A214B63}" destId="{FB56F82B-B0DD-4D50-93E9-83701E73597A}" srcOrd="0" destOrd="0" parTransId="{7E2B9839-04CA-4103-A1CF-5A1F47A24FAA}" sibTransId="{08CBF002-6321-4E06-9226-40FD35DA80A4}"/>
    <dgm:cxn modelId="{A0B60CCF-6BA7-4F70-8AEA-A2D6417EEED3}" type="presOf" srcId="{633B3342-48E2-40F1-945C-45CCD6B104B2}" destId="{F41BDC4D-C4F1-4F61-9C86-5E15C46DD261}" srcOrd="1" destOrd="0" presId="urn:microsoft.com/office/officeart/2005/8/layout/hierarchy2"/>
    <dgm:cxn modelId="{03873BE0-1EB2-4C59-A748-F7C71D1ED2E2}" type="presOf" srcId="{F9EB8050-A3B3-4705-87A4-DAB2712198FD}" destId="{9592FB91-F0E0-4BAC-8DDC-93C8BDD15FDE}" srcOrd="1" destOrd="0" presId="urn:microsoft.com/office/officeart/2005/8/layout/hierarchy2"/>
    <dgm:cxn modelId="{D1CC79B9-5470-4D3A-8DE7-C9FB6446DFB8}" type="presParOf" srcId="{2A362D65-1B80-4221-8035-2454A1B4585C}" destId="{169EE9C1-2626-4AE7-A8C0-28CE7AB80BE2}" srcOrd="0" destOrd="0" presId="urn:microsoft.com/office/officeart/2005/8/layout/hierarchy2"/>
    <dgm:cxn modelId="{55251D5D-9484-4489-80FD-7FBF25F82890}" type="presParOf" srcId="{169EE9C1-2626-4AE7-A8C0-28CE7AB80BE2}" destId="{91DCCDB3-6851-41EB-B0F1-0AE173E0E2D7}" srcOrd="0" destOrd="0" presId="urn:microsoft.com/office/officeart/2005/8/layout/hierarchy2"/>
    <dgm:cxn modelId="{8DCD6695-AD97-4FE3-AB54-C93080F4301F}" type="presParOf" srcId="{169EE9C1-2626-4AE7-A8C0-28CE7AB80BE2}" destId="{ABDA054E-A45B-42CF-A046-8A183B8EA15B}" srcOrd="1" destOrd="0" presId="urn:microsoft.com/office/officeart/2005/8/layout/hierarchy2"/>
    <dgm:cxn modelId="{E5A7A429-36D6-472E-A25C-62BF25F9BB04}" type="presParOf" srcId="{ABDA054E-A45B-42CF-A046-8A183B8EA15B}" destId="{34A6E963-69C3-4F99-BCC3-C053105D40F9}" srcOrd="0" destOrd="0" presId="urn:microsoft.com/office/officeart/2005/8/layout/hierarchy2"/>
    <dgm:cxn modelId="{19D20436-964B-424F-8B94-2B01A4FFB729}" type="presParOf" srcId="{34A6E963-69C3-4F99-BCC3-C053105D40F9}" destId="{9CDE1191-031A-4ED9-933C-469F49BEC245}" srcOrd="0" destOrd="0" presId="urn:microsoft.com/office/officeart/2005/8/layout/hierarchy2"/>
    <dgm:cxn modelId="{A78F2F81-9B07-4D1A-8454-E8B5986A674C}" type="presParOf" srcId="{ABDA054E-A45B-42CF-A046-8A183B8EA15B}" destId="{965ED3E1-5C48-479F-8B56-692DABBE7C12}" srcOrd="1" destOrd="0" presId="urn:microsoft.com/office/officeart/2005/8/layout/hierarchy2"/>
    <dgm:cxn modelId="{69F1F0F5-49E9-4841-9E0B-6D72DC015669}" type="presParOf" srcId="{965ED3E1-5C48-479F-8B56-692DABBE7C12}" destId="{ECD12AE4-55C8-4C01-8307-47155CB2EBC5}" srcOrd="0" destOrd="0" presId="urn:microsoft.com/office/officeart/2005/8/layout/hierarchy2"/>
    <dgm:cxn modelId="{7EFF40A8-B263-4A32-BB64-FF5BF8ACCA57}" type="presParOf" srcId="{965ED3E1-5C48-479F-8B56-692DABBE7C12}" destId="{352E398D-D3AC-47B3-B043-1A5842EFAF18}" srcOrd="1" destOrd="0" presId="urn:microsoft.com/office/officeart/2005/8/layout/hierarchy2"/>
    <dgm:cxn modelId="{F1474C88-22FC-49E9-B97F-9C6107F7C951}" type="presParOf" srcId="{ABDA054E-A45B-42CF-A046-8A183B8EA15B}" destId="{26374FE3-D9E6-40AA-A303-140880815B2D}" srcOrd="2" destOrd="0" presId="urn:microsoft.com/office/officeart/2005/8/layout/hierarchy2"/>
    <dgm:cxn modelId="{537543CA-3C97-4ACC-809D-C84C00221CC0}" type="presParOf" srcId="{26374FE3-D9E6-40AA-A303-140880815B2D}" destId="{9592FB91-F0E0-4BAC-8DDC-93C8BDD15FDE}" srcOrd="0" destOrd="0" presId="urn:microsoft.com/office/officeart/2005/8/layout/hierarchy2"/>
    <dgm:cxn modelId="{68DD61AF-1AB1-4EB1-BD6F-2488CE06232C}" type="presParOf" srcId="{ABDA054E-A45B-42CF-A046-8A183B8EA15B}" destId="{B436CBB4-9EE7-4C7A-92D8-C32ADAB2CF9E}" srcOrd="3" destOrd="0" presId="urn:microsoft.com/office/officeart/2005/8/layout/hierarchy2"/>
    <dgm:cxn modelId="{4A02F4DF-0D47-4E4C-BEA0-62534CDAEF7D}" type="presParOf" srcId="{B436CBB4-9EE7-4C7A-92D8-C32ADAB2CF9E}" destId="{A97659FB-01C7-45D7-8B1F-C5EE09DA3B85}" srcOrd="0" destOrd="0" presId="urn:microsoft.com/office/officeart/2005/8/layout/hierarchy2"/>
    <dgm:cxn modelId="{081B5E0C-C3A3-493E-947C-82FC865344DF}" type="presParOf" srcId="{B436CBB4-9EE7-4C7A-92D8-C32ADAB2CF9E}" destId="{6D6862A8-B265-4CE8-ADFC-57BC364E4DD8}" srcOrd="1" destOrd="0" presId="urn:microsoft.com/office/officeart/2005/8/layout/hierarchy2"/>
    <dgm:cxn modelId="{139CC3A0-DB8A-4B7F-8A44-E8B3537D95F3}" type="presParOf" srcId="{ABDA054E-A45B-42CF-A046-8A183B8EA15B}" destId="{51F1A9E8-0A0E-446B-9547-13DF7A24808E}" srcOrd="4" destOrd="0" presId="urn:microsoft.com/office/officeart/2005/8/layout/hierarchy2"/>
    <dgm:cxn modelId="{81B77ED5-F75F-431B-8232-3C453DE7674E}" type="presParOf" srcId="{51F1A9E8-0A0E-446B-9547-13DF7A24808E}" destId="{2DDE7085-1C7E-4C7F-833A-CB8D28D9FFC7}" srcOrd="0" destOrd="0" presId="urn:microsoft.com/office/officeart/2005/8/layout/hierarchy2"/>
    <dgm:cxn modelId="{3DC541A9-A62D-465A-8C78-2A478E6AEEC0}" type="presParOf" srcId="{ABDA054E-A45B-42CF-A046-8A183B8EA15B}" destId="{2B212EF1-49DC-4CE2-AF15-567D8ECF6AEC}" srcOrd="5" destOrd="0" presId="urn:microsoft.com/office/officeart/2005/8/layout/hierarchy2"/>
    <dgm:cxn modelId="{57AA7D20-CAA4-4449-9458-EEC923D02006}" type="presParOf" srcId="{2B212EF1-49DC-4CE2-AF15-567D8ECF6AEC}" destId="{F6898529-4F71-4B3C-8359-B0EE07E779B7}" srcOrd="0" destOrd="0" presId="urn:microsoft.com/office/officeart/2005/8/layout/hierarchy2"/>
    <dgm:cxn modelId="{72938687-99DE-44A4-9AEF-54A7D4997DED}" type="presParOf" srcId="{2B212EF1-49DC-4CE2-AF15-567D8ECF6AEC}" destId="{0EB7B839-A2C3-444C-A098-CCCB8BC6A78F}" srcOrd="1" destOrd="0" presId="urn:microsoft.com/office/officeart/2005/8/layout/hierarchy2"/>
    <dgm:cxn modelId="{E43874E6-DE1C-4D75-8CD8-DAFDECB11497}" type="presParOf" srcId="{ABDA054E-A45B-42CF-A046-8A183B8EA15B}" destId="{66B4C1D4-A3B2-49E5-A2A1-7C958870B92D}" srcOrd="6" destOrd="0" presId="urn:microsoft.com/office/officeart/2005/8/layout/hierarchy2"/>
    <dgm:cxn modelId="{6E9DAE9C-857C-4B49-BDC8-6BEBF19BE1CE}" type="presParOf" srcId="{66B4C1D4-A3B2-49E5-A2A1-7C958870B92D}" destId="{F41BDC4D-C4F1-4F61-9C86-5E15C46DD261}" srcOrd="0" destOrd="0" presId="urn:microsoft.com/office/officeart/2005/8/layout/hierarchy2"/>
    <dgm:cxn modelId="{872220C6-ADC6-445E-929A-BB1941BF90E7}" type="presParOf" srcId="{ABDA054E-A45B-42CF-A046-8A183B8EA15B}" destId="{2D6237B3-7A57-429D-A60B-FBBD25460BDD}" srcOrd="7" destOrd="0" presId="urn:microsoft.com/office/officeart/2005/8/layout/hierarchy2"/>
    <dgm:cxn modelId="{72E4904C-6030-4EE8-8B5E-DFDCA0E5A41F}" type="presParOf" srcId="{2D6237B3-7A57-429D-A60B-FBBD25460BDD}" destId="{63424719-7309-448B-BEFF-8367E310ED4A}" srcOrd="0" destOrd="0" presId="urn:microsoft.com/office/officeart/2005/8/layout/hierarchy2"/>
    <dgm:cxn modelId="{871CBA48-337E-4DC7-B403-5FC7D4A60C09}" type="presParOf" srcId="{2D6237B3-7A57-429D-A60B-FBBD25460BDD}" destId="{500D8484-0CB9-499C-B9F0-D5E64F6F03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E00C2C-0943-4147-9454-4C696BD56540}" type="doc">
      <dgm:prSet loTypeId="urn:microsoft.com/office/officeart/2005/8/layout/vProcess5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1E456C85-230A-4C7A-8F71-9962E197DC4C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Fundada a partir do século IX a.C., era conhecida como pólis.</a:t>
          </a:r>
        </a:p>
      </dgm:t>
    </dgm:pt>
    <dgm:pt modelId="{9F8799FD-47B4-47EF-80E9-68A83814F8CD}" type="parTrans" cxnId="{95AA9F1D-E770-4C7F-A98A-C039C090A899}">
      <dgm:prSet/>
      <dgm:spPr/>
      <dgm:t>
        <a:bodyPr/>
        <a:lstStyle/>
        <a:p>
          <a:endParaRPr lang="pt-BR"/>
        </a:p>
      </dgm:t>
    </dgm:pt>
    <dgm:pt modelId="{19BBB9A4-551F-46E3-9213-8DF7BFDF60CC}" type="sibTrans" cxnId="{95AA9F1D-E770-4C7F-A98A-C039C090A899}">
      <dgm:prSet/>
      <dgm:spPr>
        <a:ln w="15875"/>
      </dgm:spPr>
      <dgm:t>
        <a:bodyPr/>
        <a:lstStyle/>
        <a:p>
          <a:endParaRPr lang="pt-BR"/>
        </a:p>
      </dgm:t>
    </dgm:pt>
    <dgm:pt modelId="{6483D0D4-1A44-47F3-BF96-DFE6CF8A8C52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Cada pólis grega formava uma cidade-Estado, com economia, leis próprias e organização social diversa.  </a:t>
          </a:r>
        </a:p>
      </dgm:t>
    </dgm:pt>
    <dgm:pt modelId="{629E47B9-8824-4703-93C3-FFFDDCBFEF7F}" type="parTrans" cxnId="{FD3D32E8-6B8D-4BC0-87ED-690F76526B16}">
      <dgm:prSet/>
      <dgm:spPr/>
      <dgm:t>
        <a:bodyPr/>
        <a:lstStyle/>
        <a:p>
          <a:endParaRPr lang="pt-BR"/>
        </a:p>
      </dgm:t>
    </dgm:pt>
    <dgm:pt modelId="{D1C3F450-5679-45DB-B84C-CDCF822166B4}" type="sibTrans" cxnId="{FD3D32E8-6B8D-4BC0-87ED-690F76526B16}">
      <dgm:prSet/>
      <dgm:spPr>
        <a:ln w="15875"/>
      </dgm:spPr>
      <dgm:t>
        <a:bodyPr/>
        <a:lstStyle/>
        <a:p>
          <a:endParaRPr lang="pt-BR"/>
        </a:p>
      </dgm:t>
    </dgm:pt>
    <dgm:pt modelId="{B9DB0398-C0A5-4AF0-B398-091588E5ABD9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Apesar dessas diferenças, os habitantes das cidades-Estado compartilhavam a língua e os costumes. </a:t>
          </a:r>
        </a:p>
      </dgm:t>
    </dgm:pt>
    <dgm:pt modelId="{71E7E3DA-EA86-4409-8EF6-7290F0901895}" type="parTrans" cxnId="{932952DC-6919-46A3-91DF-71441322284A}">
      <dgm:prSet/>
      <dgm:spPr/>
      <dgm:t>
        <a:bodyPr/>
        <a:lstStyle/>
        <a:p>
          <a:endParaRPr lang="pt-BR"/>
        </a:p>
      </dgm:t>
    </dgm:pt>
    <dgm:pt modelId="{7FB4EA3D-3FAE-486E-BCDE-76B3C64F2CB8}" type="sibTrans" cxnId="{932952DC-6919-46A3-91DF-71441322284A}">
      <dgm:prSet/>
      <dgm:spPr/>
      <dgm:t>
        <a:bodyPr/>
        <a:lstStyle/>
        <a:p>
          <a:endParaRPr lang="pt-BR"/>
        </a:p>
      </dgm:t>
    </dgm:pt>
    <dgm:pt modelId="{F0808FE1-31F9-4AED-AC1F-1503289F0BC7}" type="pres">
      <dgm:prSet presAssocID="{50E00C2C-0943-4147-9454-4C696BD56540}" presName="outerComposite" presStyleCnt="0">
        <dgm:presLayoutVars>
          <dgm:chMax val="5"/>
          <dgm:dir/>
          <dgm:resizeHandles val="exact"/>
        </dgm:presLayoutVars>
      </dgm:prSet>
      <dgm:spPr/>
    </dgm:pt>
    <dgm:pt modelId="{5CB29254-31D6-430C-AC26-F35DE9619CF8}" type="pres">
      <dgm:prSet presAssocID="{50E00C2C-0943-4147-9454-4C696BD56540}" presName="dummyMaxCanvas" presStyleCnt="0">
        <dgm:presLayoutVars/>
      </dgm:prSet>
      <dgm:spPr/>
    </dgm:pt>
    <dgm:pt modelId="{47CCFBCC-815B-4D40-920E-A35EE4C381A7}" type="pres">
      <dgm:prSet presAssocID="{50E00C2C-0943-4147-9454-4C696BD56540}" presName="ThreeNodes_1" presStyleLbl="node1" presStyleIdx="0" presStyleCnt="3">
        <dgm:presLayoutVars>
          <dgm:bulletEnabled val="1"/>
        </dgm:presLayoutVars>
      </dgm:prSet>
      <dgm:spPr/>
    </dgm:pt>
    <dgm:pt modelId="{F70D8A9C-ECFD-48DB-A012-2918BD340B85}" type="pres">
      <dgm:prSet presAssocID="{50E00C2C-0943-4147-9454-4C696BD56540}" presName="ThreeNodes_2" presStyleLbl="node1" presStyleIdx="1" presStyleCnt="3">
        <dgm:presLayoutVars>
          <dgm:bulletEnabled val="1"/>
        </dgm:presLayoutVars>
      </dgm:prSet>
      <dgm:spPr/>
    </dgm:pt>
    <dgm:pt modelId="{B9E69DEF-A2F6-4E39-87FF-155747A5B383}" type="pres">
      <dgm:prSet presAssocID="{50E00C2C-0943-4147-9454-4C696BD56540}" presName="ThreeNodes_3" presStyleLbl="node1" presStyleIdx="2" presStyleCnt="3">
        <dgm:presLayoutVars>
          <dgm:bulletEnabled val="1"/>
        </dgm:presLayoutVars>
      </dgm:prSet>
      <dgm:spPr/>
    </dgm:pt>
    <dgm:pt modelId="{276473F6-086A-4029-8A1B-ABA1842F375D}" type="pres">
      <dgm:prSet presAssocID="{50E00C2C-0943-4147-9454-4C696BD56540}" presName="ThreeConn_1-2" presStyleLbl="fgAccFollowNode1" presStyleIdx="0" presStyleCnt="2">
        <dgm:presLayoutVars>
          <dgm:bulletEnabled val="1"/>
        </dgm:presLayoutVars>
      </dgm:prSet>
      <dgm:spPr/>
    </dgm:pt>
    <dgm:pt modelId="{DFF643B8-D582-4384-91FC-23F87AC57D26}" type="pres">
      <dgm:prSet presAssocID="{50E00C2C-0943-4147-9454-4C696BD56540}" presName="ThreeConn_2-3" presStyleLbl="fgAccFollowNode1" presStyleIdx="1" presStyleCnt="2">
        <dgm:presLayoutVars>
          <dgm:bulletEnabled val="1"/>
        </dgm:presLayoutVars>
      </dgm:prSet>
      <dgm:spPr/>
    </dgm:pt>
    <dgm:pt modelId="{A3966276-A6B2-481D-9124-9BF79AFEF24B}" type="pres">
      <dgm:prSet presAssocID="{50E00C2C-0943-4147-9454-4C696BD56540}" presName="ThreeNodes_1_text" presStyleLbl="node1" presStyleIdx="2" presStyleCnt="3">
        <dgm:presLayoutVars>
          <dgm:bulletEnabled val="1"/>
        </dgm:presLayoutVars>
      </dgm:prSet>
      <dgm:spPr/>
    </dgm:pt>
    <dgm:pt modelId="{C6C50E53-7685-4044-9D9E-CD99B30C9905}" type="pres">
      <dgm:prSet presAssocID="{50E00C2C-0943-4147-9454-4C696BD56540}" presName="ThreeNodes_2_text" presStyleLbl="node1" presStyleIdx="2" presStyleCnt="3">
        <dgm:presLayoutVars>
          <dgm:bulletEnabled val="1"/>
        </dgm:presLayoutVars>
      </dgm:prSet>
      <dgm:spPr/>
    </dgm:pt>
    <dgm:pt modelId="{BB8CDA0B-0C90-4FA0-93A8-631D0AB1D7B3}" type="pres">
      <dgm:prSet presAssocID="{50E00C2C-0943-4147-9454-4C696BD5654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7DB6004-7A5F-4EDE-B82B-B48D8F521E62}" type="presOf" srcId="{B9DB0398-C0A5-4AF0-B398-091588E5ABD9}" destId="{BB8CDA0B-0C90-4FA0-93A8-631D0AB1D7B3}" srcOrd="1" destOrd="0" presId="urn:microsoft.com/office/officeart/2005/8/layout/vProcess5"/>
    <dgm:cxn modelId="{907CA010-9BFE-4B81-BA5C-5889C92EC78B}" type="presOf" srcId="{D1C3F450-5679-45DB-B84C-CDCF822166B4}" destId="{DFF643B8-D582-4384-91FC-23F87AC57D26}" srcOrd="0" destOrd="0" presId="urn:microsoft.com/office/officeart/2005/8/layout/vProcess5"/>
    <dgm:cxn modelId="{C062D116-A7F0-423C-8EEC-95F7DE4E3FE6}" type="presOf" srcId="{50E00C2C-0943-4147-9454-4C696BD56540}" destId="{F0808FE1-31F9-4AED-AC1F-1503289F0BC7}" srcOrd="0" destOrd="0" presId="urn:microsoft.com/office/officeart/2005/8/layout/vProcess5"/>
    <dgm:cxn modelId="{95AA9F1D-E770-4C7F-A98A-C039C090A899}" srcId="{50E00C2C-0943-4147-9454-4C696BD56540}" destId="{1E456C85-230A-4C7A-8F71-9962E197DC4C}" srcOrd="0" destOrd="0" parTransId="{9F8799FD-47B4-47EF-80E9-68A83814F8CD}" sibTransId="{19BBB9A4-551F-46E3-9213-8DF7BFDF60CC}"/>
    <dgm:cxn modelId="{9FB3FB5B-5263-4BE6-963A-1A3939FC1CC2}" type="presOf" srcId="{19BBB9A4-551F-46E3-9213-8DF7BFDF60CC}" destId="{276473F6-086A-4029-8A1B-ABA1842F375D}" srcOrd="0" destOrd="0" presId="urn:microsoft.com/office/officeart/2005/8/layout/vProcess5"/>
    <dgm:cxn modelId="{B13D1C79-96FF-4749-9A5E-7147C7426ABE}" type="presOf" srcId="{6483D0D4-1A44-47F3-BF96-DFE6CF8A8C52}" destId="{C6C50E53-7685-4044-9D9E-CD99B30C9905}" srcOrd="1" destOrd="0" presId="urn:microsoft.com/office/officeart/2005/8/layout/vProcess5"/>
    <dgm:cxn modelId="{5253CBAA-D268-4B31-9A67-2F1F9250B3EF}" type="presOf" srcId="{1E456C85-230A-4C7A-8F71-9962E197DC4C}" destId="{A3966276-A6B2-481D-9124-9BF79AFEF24B}" srcOrd="1" destOrd="0" presId="urn:microsoft.com/office/officeart/2005/8/layout/vProcess5"/>
    <dgm:cxn modelId="{A88F67AD-FF8E-4297-931D-B1D6AE0B47E4}" type="presOf" srcId="{6483D0D4-1A44-47F3-BF96-DFE6CF8A8C52}" destId="{F70D8A9C-ECFD-48DB-A012-2918BD340B85}" srcOrd="0" destOrd="0" presId="urn:microsoft.com/office/officeart/2005/8/layout/vProcess5"/>
    <dgm:cxn modelId="{932952DC-6919-46A3-91DF-71441322284A}" srcId="{50E00C2C-0943-4147-9454-4C696BD56540}" destId="{B9DB0398-C0A5-4AF0-B398-091588E5ABD9}" srcOrd="2" destOrd="0" parTransId="{71E7E3DA-EA86-4409-8EF6-7290F0901895}" sibTransId="{7FB4EA3D-3FAE-486E-BCDE-76B3C64F2CB8}"/>
    <dgm:cxn modelId="{BBD129E6-890A-47E7-8184-4A4734F9A4B1}" type="presOf" srcId="{1E456C85-230A-4C7A-8F71-9962E197DC4C}" destId="{47CCFBCC-815B-4D40-920E-A35EE4C381A7}" srcOrd="0" destOrd="0" presId="urn:microsoft.com/office/officeart/2005/8/layout/vProcess5"/>
    <dgm:cxn modelId="{FD3D32E8-6B8D-4BC0-87ED-690F76526B16}" srcId="{50E00C2C-0943-4147-9454-4C696BD56540}" destId="{6483D0D4-1A44-47F3-BF96-DFE6CF8A8C52}" srcOrd="1" destOrd="0" parTransId="{629E47B9-8824-4703-93C3-FFFDDCBFEF7F}" sibTransId="{D1C3F450-5679-45DB-B84C-CDCF822166B4}"/>
    <dgm:cxn modelId="{CF9EF1E9-FB7F-40AD-82D3-D3DE77CCA49A}" type="presOf" srcId="{B9DB0398-C0A5-4AF0-B398-091588E5ABD9}" destId="{B9E69DEF-A2F6-4E39-87FF-155747A5B383}" srcOrd="0" destOrd="0" presId="urn:microsoft.com/office/officeart/2005/8/layout/vProcess5"/>
    <dgm:cxn modelId="{D76C67A2-77BF-46E7-9D9C-0347C069926A}" type="presParOf" srcId="{F0808FE1-31F9-4AED-AC1F-1503289F0BC7}" destId="{5CB29254-31D6-430C-AC26-F35DE9619CF8}" srcOrd="0" destOrd="0" presId="urn:microsoft.com/office/officeart/2005/8/layout/vProcess5"/>
    <dgm:cxn modelId="{6DBBD95E-8481-48DC-8C81-39954AD775BD}" type="presParOf" srcId="{F0808FE1-31F9-4AED-AC1F-1503289F0BC7}" destId="{47CCFBCC-815B-4D40-920E-A35EE4C381A7}" srcOrd="1" destOrd="0" presId="urn:microsoft.com/office/officeart/2005/8/layout/vProcess5"/>
    <dgm:cxn modelId="{F7B55CDE-B6AC-43CF-8E0C-DDE60D67CB7D}" type="presParOf" srcId="{F0808FE1-31F9-4AED-AC1F-1503289F0BC7}" destId="{F70D8A9C-ECFD-48DB-A012-2918BD340B85}" srcOrd="2" destOrd="0" presId="urn:microsoft.com/office/officeart/2005/8/layout/vProcess5"/>
    <dgm:cxn modelId="{E1F08BB3-B594-4888-A4F9-917C7CAFC566}" type="presParOf" srcId="{F0808FE1-31F9-4AED-AC1F-1503289F0BC7}" destId="{B9E69DEF-A2F6-4E39-87FF-155747A5B383}" srcOrd="3" destOrd="0" presId="urn:microsoft.com/office/officeart/2005/8/layout/vProcess5"/>
    <dgm:cxn modelId="{87F7C0F0-3A3E-4041-BB05-7AFEF9EEE0A7}" type="presParOf" srcId="{F0808FE1-31F9-4AED-AC1F-1503289F0BC7}" destId="{276473F6-086A-4029-8A1B-ABA1842F375D}" srcOrd="4" destOrd="0" presId="urn:microsoft.com/office/officeart/2005/8/layout/vProcess5"/>
    <dgm:cxn modelId="{A21DC662-87D2-4429-ADA1-A35F0453C6C9}" type="presParOf" srcId="{F0808FE1-31F9-4AED-AC1F-1503289F0BC7}" destId="{DFF643B8-D582-4384-91FC-23F87AC57D26}" srcOrd="5" destOrd="0" presId="urn:microsoft.com/office/officeart/2005/8/layout/vProcess5"/>
    <dgm:cxn modelId="{EB63F1C4-1F3F-4B08-ABA6-28910F823D88}" type="presParOf" srcId="{F0808FE1-31F9-4AED-AC1F-1503289F0BC7}" destId="{A3966276-A6B2-481D-9124-9BF79AFEF24B}" srcOrd="6" destOrd="0" presId="urn:microsoft.com/office/officeart/2005/8/layout/vProcess5"/>
    <dgm:cxn modelId="{B6FF670D-1507-4687-BBB9-A5B5237A8603}" type="presParOf" srcId="{F0808FE1-31F9-4AED-AC1F-1503289F0BC7}" destId="{C6C50E53-7685-4044-9D9E-CD99B30C9905}" srcOrd="7" destOrd="0" presId="urn:microsoft.com/office/officeart/2005/8/layout/vProcess5"/>
    <dgm:cxn modelId="{E2ACBAC8-C33F-414E-B1EF-6D0130C3B7B2}" type="presParOf" srcId="{F0808FE1-31F9-4AED-AC1F-1503289F0BC7}" destId="{BB8CDA0B-0C90-4FA0-93A8-631D0AB1D7B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40FBF2-56DF-4037-8022-31C43CCF5461}" type="doc">
      <dgm:prSet loTypeId="urn:microsoft.com/office/officeart/2005/8/layout/pyramid2" loCatId="pyramid" qsTypeId="urn:microsoft.com/office/officeart/2005/8/quickstyle/simple3" qsCatId="simple" csTypeId="urn:microsoft.com/office/officeart/2005/8/colors/colorful4" csCatId="colorful" phldr="1"/>
      <dgm:spPr/>
    </dgm:pt>
    <dgm:pt modelId="{5C5F8061-1D8D-43DA-978B-6DA17A2FD658}">
      <dgm:prSet phldrT="[Texto]" custT="1"/>
      <dgm:spPr/>
      <dgm:t>
        <a:bodyPr/>
        <a:lstStyle/>
        <a:p>
          <a:r>
            <a:rPr lang="pt-BR" sz="1900" b="1" dirty="0" err="1">
              <a:latin typeface="Roboto"/>
            </a:rPr>
            <a:t>Espartiatas</a:t>
          </a:r>
          <a:r>
            <a:rPr lang="pt-BR" sz="1900" dirty="0">
              <a:latin typeface="Roboto"/>
            </a:rPr>
            <a:t>: cidadãos de Esparta, descendentes dos dórios.</a:t>
          </a:r>
        </a:p>
      </dgm:t>
    </dgm:pt>
    <dgm:pt modelId="{734DD969-AB48-4F6B-AAFE-4A2E1C7736ED}" type="parTrans" cxnId="{F3089B5D-C12F-4275-AC8C-AA665E7D3636}">
      <dgm:prSet/>
      <dgm:spPr/>
      <dgm:t>
        <a:bodyPr/>
        <a:lstStyle/>
        <a:p>
          <a:endParaRPr lang="pt-BR"/>
        </a:p>
      </dgm:t>
    </dgm:pt>
    <dgm:pt modelId="{5B06359E-42B6-4EB9-9E04-69F0F11CA1E5}" type="sibTrans" cxnId="{F3089B5D-C12F-4275-AC8C-AA665E7D3636}">
      <dgm:prSet/>
      <dgm:spPr/>
      <dgm:t>
        <a:bodyPr/>
        <a:lstStyle/>
        <a:p>
          <a:endParaRPr lang="pt-BR"/>
        </a:p>
      </dgm:t>
    </dgm:pt>
    <dgm:pt modelId="{35CAB1C9-45AF-4BBF-BC4A-ADF39F0DBEA6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Periecos</a:t>
          </a:r>
          <a:r>
            <a:rPr lang="pt-BR" sz="1900" dirty="0">
              <a:latin typeface="Roboto"/>
            </a:rPr>
            <a:t>: homens livres que não possuíam direitos políticos. Viviam na periferia de Esparta. </a:t>
          </a:r>
        </a:p>
      </dgm:t>
    </dgm:pt>
    <dgm:pt modelId="{EB278127-A2B2-43AC-A9A8-51920CD81D6C}" type="parTrans" cxnId="{DC37E589-FEB3-498E-93E0-C0C58BED33AE}">
      <dgm:prSet/>
      <dgm:spPr/>
      <dgm:t>
        <a:bodyPr/>
        <a:lstStyle/>
        <a:p>
          <a:endParaRPr lang="pt-BR"/>
        </a:p>
      </dgm:t>
    </dgm:pt>
    <dgm:pt modelId="{69B4A90B-7848-4527-986F-3D02424E5E12}" type="sibTrans" cxnId="{DC37E589-FEB3-498E-93E0-C0C58BED33AE}">
      <dgm:prSet/>
      <dgm:spPr/>
      <dgm:t>
        <a:bodyPr/>
        <a:lstStyle/>
        <a:p>
          <a:endParaRPr lang="pt-BR"/>
        </a:p>
      </dgm:t>
    </dgm:pt>
    <dgm:pt modelId="{89E62B44-1CB1-4293-91DC-565ED0C1228C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Hilotas</a:t>
          </a:r>
          <a:r>
            <a:rPr lang="pt-BR" sz="1900" dirty="0">
              <a:latin typeface="Roboto"/>
            </a:rPr>
            <a:t>: povos aprisionados pelos dórios e obrigados a realizar trabalhos agrícolas para sustentar os espartanos. </a:t>
          </a:r>
        </a:p>
      </dgm:t>
    </dgm:pt>
    <dgm:pt modelId="{FDCDB890-A3AF-42BD-939A-2596FB0F86EE}" type="parTrans" cxnId="{54C5CE2C-558B-4384-B0FE-754D54595DDC}">
      <dgm:prSet/>
      <dgm:spPr/>
      <dgm:t>
        <a:bodyPr/>
        <a:lstStyle/>
        <a:p>
          <a:endParaRPr lang="pt-BR"/>
        </a:p>
      </dgm:t>
    </dgm:pt>
    <dgm:pt modelId="{EFB2F3BE-FB79-46C4-8B9D-07533E4BA4E4}" type="sibTrans" cxnId="{54C5CE2C-558B-4384-B0FE-754D54595DDC}">
      <dgm:prSet/>
      <dgm:spPr/>
      <dgm:t>
        <a:bodyPr/>
        <a:lstStyle/>
        <a:p>
          <a:endParaRPr lang="pt-BR"/>
        </a:p>
      </dgm:t>
    </dgm:pt>
    <dgm:pt modelId="{1545A22C-DC25-425C-A989-4DB7FE784ACA}" type="pres">
      <dgm:prSet presAssocID="{7C40FBF2-56DF-4037-8022-31C43CCF5461}" presName="compositeShape" presStyleCnt="0">
        <dgm:presLayoutVars>
          <dgm:dir/>
          <dgm:resizeHandles/>
        </dgm:presLayoutVars>
      </dgm:prSet>
      <dgm:spPr/>
    </dgm:pt>
    <dgm:pt modelId="{EC983C9F-8BA8-4796-9964-74C7F1776A7C}" type="pres">
      <dgm:prSet presAssocID="{7C40FBF2-56DF-4037-8022-31C43CCF5461}" presName="pyramid" presStyleLbl="node1" presStyleIdx="0" presStyleCnt="1" custLinFactNeighborX="-149" custLinFactNeighborY="5533"/>
      <dgm:spPr/>
    </dgm:pt>
    <dgm:pt modelId="{91FE9A47-1BDD-4FA9-86CC-4B0B5698C63A}" type="pres">
      <dgm:prSet presAssocID="{7C40FBF2-56DF-4037-8022-31C43CCF5461}" presName="theList" presStyleCnt="0"/>
      <dgm:spPr/>
    </dgm:pt>
    <dgm:pt modelId="{BABDA1A6-4F92-4F2E-AB55-613BC5A8CE9B}" type="pres">
      <dgm:prSet presAssocID="{5C5F8061-1D8D-43DA-978B-6DA17A2FD658}" presName="aNode" presStyleLbl="fgAcc1" presStyleIdx="0" presStyleCnt="3" custScaleX="184343">
        <dgm:presLayoutVars>
          <dgm:bulletEnabled val="1"/>
        </dgm:presLayoutVars>
      </dgm:prSet>
      <dgm:spPr/>
    </dgm:pt>
    <dgm:pt modelId="{5195EE28-0973-4491-A062-A356BC50649E}" type="pres">
      <dgm:prSet presAssocID="{5C5F8061-1D8D-43DA-978B-6DA17A2FD658}" presName="aSpace" presStyleCnt="0"/>
      <dgm:spPr/>
    </dgm:pt>
    <dgm:pt modelId="{3CDCE1C5-AADB-40C3-B32A-E8D9A7F7B056}" type="pres">
      <dgm:prSet presAssocID="{35CAB1C9-45AF-4BBF-BC4A-ADF39F0DBEA6}" presName="aNode" presStyleLbl="fgAcc1" presStyleIdx="1" presStyleCnt="3" custScaleX="184343">
        <dgm:presLayoutVars>
          <dgm:bulletEnabled val="1"/>
        </dgm:presLayoutVars>
      </dgm:prSet>
      <dgm:spPr/>
    </dgm:pt>
    <dgm:pt modelId="{5AC3D13F-AC29-4ED3-9C72-4628D5AD0F1C}" type="pres">
      <dgm:prSet presAssocID="{35CAB1C9-45AF-4BBF-BC4A-ADF39F0DBEA6}" presName="aSpace" presStyleCnt="0"/>
      <dgm:spPr/>
    </dgm:pt>
    <dgm:pt modelId="{310B2E42-187C-479B-8657-6B977ED54AA9}" type="pres">
      <dgm:prSet presAssocID="{89E62B44-1CB1-4293-91DC-565ED0C1228C}" presName="aNode" presStyleLbl="fgAcc1" presStyleIdx="2" presStyleCnt="3" custScaleX="184343">
        <dgm:presLayoutVars>
          <dgm:bulletEnabled val="1"/>
        </dgm:presLayoutVars>
      </dgm:prSet>
      <dgm:spPr/>
    </dgm:pt>
    <dgm:pt modelId="{371136D4-7A9C-4B2A-8E1C-0A6BB66ED25C}" type="pres">
      <dgm:prSet presAssocID="{89E62B44-1CB1-4293-91DC-565ED0C1228C}" presName="aSpace" presStyleCnt="0"/>
      <dgm:spPr/>
    </dgm:pt>
  </dgm:ptLst>
  <dgm:cxnLst>
    <dgm:cxn modelId="{0E0F2D01-EC4E-4717-A33E-55BAE2770058}" type="presOf" srcId="{7C40FBF2-56DF-4037-8022-31C43CCF5461}" destId="{1545A22C-DC25-425C-A989-4DB7FE784ACA}" srcOrd="0" destOrd="0" presId="urn:microsoft.com/office/officeart/2005/8/layout/pyramid2"/>
    <dgm:cxn modelId="{54C5CE2C-558B-4384-B0FE-754D54595DDC}" srcId="{7C40FBF2-56DF-4037-8022-31C43CCF5461}" destId="{89E62B44-1CB1-4293-91DC-565ED0C1228C}" srcOrd="2" destOrd="0" parTransId="{FDCDB890-A3AF-42BD-939A-2596FB0F86EE}" sibTransId="{EFB2F3BE-FB79-46C4-8B9D-07533E4BA4E4}"/>
    <dgm:cxn modelId="{F3089B5D-C12F-4275-AC8C-AA665E7D3636}" srcId="{7C40FBF2-56DF-4037-8022-31C43CCF5461}" destId="{5C5F8061-1D8D-43DA-978B-6DA17A2FD658}" srcOrd="0" destOrd="0" parTransId="{734DD969-AB48-4F6B-AAFE-4A2E1C7736ED}" sibTransId="{5B06359E-42B6-4EB9-9E04-69F0F11CA1E5}"/>
    <dgm:cxn modelId="{029E5F68-DF1B-4635-B2FE-C654B1031201}" type="presOf" srcId="{89E62B44-1CB1-4293-91DC-565ED0C1228C}" destId="{310B2E42-187C-479B-8657-6B977ED54AA9}" srcOrd="0" destOrd="0" presId="urn:microsoft.com/office/officeart/2005/8/layout/pyramid2"/>
    <dgm:cxn modelId="{DC37E589-FEB3-498E-93E0-C0C58BED33AE}" srcId="{7C40FBF2-56DF-4037-8022-31C43CCF5461}" destId="{35CAB1C9-45AF-4BBF-BC4A-ADF39F0DBEA6}" srcOrd="1" destOrd="0" parTransId="{EB278127-A2B2-43AC-A9A8-51920CD81D6C}" sibTransId="{69B4A90B-7848-4527-986F-3D02424E5E12}"/>
    <dgm:cxn modelId="{3717C98B-B863-4BC2-890C-59855D419ADF}" type="presOf" srcId="{35CAB1C9-45AF-4BBF-BC4A-ADF39F0DBEA6}" destId="{3CDCE1C5-AADB-40C3-B32A-E8D9A7F7B056}" srcOrd="0" destOrd="0" presId="urn:microsoft.com/office/officeart/2005/8/layout/pyramid2"/>
    <dgm:cxn modelId="{0EADD69F-3277-48A2-BA6F-FCE13683555D}" type="presOf" srcId="{5C5F8061-1D8D-43DA-978B-6DA17A2FD658}" destId="{BABDA1A6-4F92-4F2E-AB55-613BC5A8CE9B}" srcOrd="0" destOrd="0" presId="urn:microsoft.com/office/officeart/2005/8/layout/pyramid2"/>
    <dgm:cxn modelId="{9C3CB34F-64E4-4D85-9B88-F4336D141BB2}" type="presParOf" srcId="{1545A22C-DC25-425C-A989-4DB7FE784ACA}" destId="{EC983C9F-8BA8-4796-9964-74C7F1776A7C}" srcOrd="0" destOrd="0" presId="urn:microsoft.com/office/officeart/2005/8/layout/pyramid2"/>
    <dgm:cxn modelId="{EFF3E4F8-8543-4810-8B56-9DD12F7EF1B5}" type="presParOf" srcId="{1545A22C-DC25-425C-A989-4DB7FE784ACA}" destId="{91FE9A47-1BDD-4FA9-86CC-4B0B5698C63A}" srcOrd="1" destOrd="0" presId="urn:microsoft.com/office/officeart/2005/8/layout/pyramid2"/>
    <dgm:cxn modelId="{ADC69FCC-2117-4C98-A48A-49EEE589E5B5}" type="presParOf" srcId="{91FE9A47-1BDD-4FA9-86CC-4B0B5698C63A}" destId="{BABDA1A6-4F92-4F2E-AB55-613BC5A8CE9B}" srcOrd="0" destOrd="0" presId="urn:microsoft.com/office/officeart/2005/8/layout/pyramid2"/>
    <dgm:cxn modelId="{48312471-A8CE-40C1-A262-ECEABE573ECF}" type="presParOf" srcId="{91FE9A47-1BDD-4FA9-86CC-4B0B5698C63A}" destId="{5195EE28-0973-4491-A062-A356BC50649E}" srcOrd="1" destOrd="0" presId="urn:microsoft.com/office/officeart/2005/8/layout/pyramid2"/>
    <dgm:cxn modelId="{2EF91DAB-411D-47AF-A30A-E3CABE384998}" type="presParOf" srcId="{91FE9A47-1BDD-4FA9-86CC-4B0B5698C63A}" destId="{3CDCE1C5-AADB-40C3-B32A-E8D9A7F7B056}" srcOrd="2" destOrd="0" presId="urn:microsoft.com/office/officeart/2005/8/layout/pyramid2"/>
    <dgm:cxn modelId="{31981301-174E-41B7-8BEB-30CAB2273436}" type="presParOf" srcId="{91FE9A47-1BDD-4FA9-86CC-4B0B5698C63A}" destId="{5AC3D13F-AC29-4ED3-9C72-4628D5AD0F1C}" srcOrd="3" destOrd="0" presId="urn:microsoft.com/office/officeart/2005/8/layout/pyramid2"/>
    <dgm:cxn modelId="{08F5DBD7-D3B9-4C71-A6EC-6C9B387EB670}" type="presParOf" srcId="{91FE9A47-1BDD-4FA9-86CC-4B0B5698C63A}" destId="{310B2E42-187C-479B-8657-6B977ED54AA9}" srcOrd="4" destOrd="0" presId="urn:microsoft.com/office/officeart/2005/8/layout/pyramid2"/>
    <dgm:cxn modelId="{B256ACCD-67D6-4684-B232-6AB06F04F207}" type="presParOf" srcId="{91FE9A47-1BDD-4FA9-86CC-4B0B5698C63A}" destId="{371136D4-7A9C-4B2A-8E1C-0A6BB66ED25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40FBF2-56DF-4037-8022-31C43CCF5461}" type="doc">
      <dgm:prSet loTypeId="urn:microsoft.com/office/officeart/2005/8/layout/pyramid2" loCatId="pyramid" qsTypeId="urn:microsoft.com/office/officeart/2005/8/quickstyle/simple3" qsCatId="simple" csTypeId="urn:microsoft.com/office/officeart/2005/8/colors/colorful1" csCatId="colorful" phldr="1"/>
      <dgm:spPr/>
    </dgm:pt>
    <dgm:pt modelId="{5C5F8061-1D8D-43DA-978B-6DA17A2FD658}">
      <dgm:prSet phldrT="[Texto]" custT="1"/>
      <dgm:spPr/>
      <dgm:t>
        <a:bodyPr/>
        <a:lstStyle/>
        <a:p>
          <a:endParaRPr lang="pt-BR" sz="1900" dirty="0">
            <a:latin typeface="Roboto"/>
          </a:endParaRPr>
        </a:p>
        <a:p>
          <a:r>
            <a:rPr lang="pt-BR" sz="1900" b="1" dirty="0">
              <a:latin typeface="Roboto"/>
            </a:rPr>
            <a:t>Cidadãos</a:t>
          </a:r>
          <a:r>
            <a:rPr lang="pt-BR" sz="1900" b="0" dirty="0">
              <a:latin typeface="Roboto"/>
            </a:rPr>
            <a:t>: minoria</a:t>
          </a:r>
          <a:r>
            <a:rPr lang="pt-BR" sz="1900" dirty="0">
              <a:latin typeface="Roboto"/>
            </a:rPr>
            <a:t> na população ateniense. Eles desfrutavam de direitos civis, políticos, militares e religiosos.</a:t>
          </a:r>
        </a:p>
        <a:p>
          <a:endParaRPr lang="pt-BR" sz="1900" dirty="0">
            <a:latin typeface="Roboto"/>
          </a:endParaRPr>
        </a:p>
      </dgm:t>
    </dgm:pt>
    <dgm:pt modelId="{734DD969-AB48-4F6B-AAFE-4A2E1C7736ED}" type="parTrans" cxnId="{F3089B5D-C12F-4275-AC8C-AA665E7D3636}">
      <dgm:prSet/>
      <dgm:spPr/>
      <dgm:t>
        <a:bodyPr/>
        <a:lstStyle/>
        <a:p>
          <a:endParaRPr lang="pt-BR"/>
        </a:p>
      </dgm:t>
    </dgm:pt>
    <dgm:pt modelId="{5B06359E-42B6-4EB9-9E04-69F0F11CA1E5}" type="sibTrans" cxnId="{F3089B5D-C12F-4275-AC8C-AA665E7D3636}">
      <dgm:prSet/>
      <dgm:spPr/>
      <dgm:t>
        <a:bodyPr/>
        <a:lstStyle/>
        <a:p>
          <a:endParaRPr lang="pt-BR"/>
        </a:p>
      </dgm:t>
    </dgm:pt>
    <dgm:pt modelId="{35CAB1C9-45AF-4BBF-BC4A-ADF39F0DBEA6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Metecos</a:t>
          </a:r>
          <a:r>
            <a:rPr lang="pt-BR" sz="1900" dirty="0">
              <a:latin typeface="Roboto"/>
            </a:rPr>
            <a:t>: grupo formado por pessoas escravizadas que conseguiram a liberdade e pelos estrangeiros que viviam em Atenas. Não possuíam direitos políticos.  </a:t>
          </a:r>
        </a:p>
      </dgm:t>
    </dgm:pt>
    <dgm:pt modelId="{EB278127-A2B2-43AC-A9A8-51920CD81D6C}" type="parTrans" cxnId="{DC37E589-FEB3-498E-93E0-C0C58BED33AE}">
      <dgm:prSet/>
      <dgm:spPr/>
      <dgm:t>
        <a:bodyPr/>
        <a:lstStyle/>
        <a:p>
          <a:endParaRPr lang="pt-BR"/>
        </a:p>
      </dgm:t>
    </dgm:pt>
    <dgm:pt modelId="{69B4A90B-7848-4527-986F-3D02424E5E12}" type="sibTrans" cxnId="{DC37E589-FEB3-498E-93E0-C0C58BED33AE}">
      <dgm:prSet/>
      <dgm:spPr/>
      <dgm:t>
        <a:bodyPr/>
        <a:lstStyle/>
        <a:p>
          <a:endParaRPr lang="pt-BR"/>
        </a:p>
      </dgm:t>
    </dgm:pt>
    <dgm:pt modelId="{89E62B44-1CB1-4293-91DC-565ED0C1228C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Escravos</a:t>
          </a:r>
          <a:r>
            <a:rPr lang="pt-BR" sz="1900" dirty="0">
              <a:latin typeface="Roboto"/>
            </a:rPr>
            <a:t>: prisioneiros de guerras originários da Ásia Menor ou da Trácia. </a:t>
          </a:r>
        </a:p>
      </dgm:t>
    </dgm:pt>
    <dgm:pt modelId="{FDCDB890-A3AF-42BD-939A-2596FB0F86EE}" type="parTrans" cxnId="{54C5CE2C-558B-4384-B0FE-754D54595DDC}">
      <dgm:prSet/>
      <dgm:spPr/>
      <dgm:t>
        <a:bodyPr/>
        <a:lstStyle/>
        <a:p>
          <a:endParaRPr lang="pt-BR"/>
        </a:p>
      </dgm:t>
    </dgm:pt>
    <dgm:pt modelId="{EFB2F3BE-FB79-46C4-8B9D-07533E4BA4E4}" type="sibTrans" cxnId="{54C5CE2C-558B-4384-B0FE-754D54595DDC}">
      <dgm:prSet/>
      <dgm:spPr/>
      <dgm:t>
        <a:bodyPr/>
        <a:lstStyle/>
        <a:p>
          <a:endParaRPr lang="pt-BR"/>
        </a:p>
      </dgm:t>
    </dgm:pt>
    <dgm:pt modelId="{1545A22C-DC25-425C-A989-4DB7FE784ACA}" type="pres">
      <dgm:prSet presAssocID="{7C40FBF2-56DF-4037-8022-31C43CCF5461}" presName="compositeShape" presStyleCnt="0">
        <dgm:presLayoutVars>
          <dgm:dir/>
          <dgm:resizeHandles/>
        </dgm:presLayoutVars>
      </dgm:prSet>
      <dgm:spPr/>
    </dgm:pt>
    <dgm:pt modelId="{EC983C9F-8BA8-4796-9964-74C7F1776A7C}" type="pres">
      <dgm:prSet presAssocID="{7C40FBF2-56DF-4037-8022-31C43CCF5461}" presName="pyramid" presStyleLbl="node1" presStyleIdx="0" presStyleCnt="1" custLinFactNeighborX="-149" custLinFactNeighborY="5533"/>
      <dgm:spPr/>
    </dgm:pt>
    <dgm:pt modelId="{91FE9A47-1BDD-4FA9-86CC-4B0B5698C63A}" type="pres">
      <dgm:prSet presAssocID="{7C40FBF2-56DF-4037-8022-31C43CCF5461}" presName="theList" presStyleCnt="0"/>
      <dgm:spPr/>
    </dgm:pt>
    <dgm:pt modelId="{BABDA1A6-4F92-4F2E-AB55-613BC5A8CE9B}" type="pres">
      <dgm:prSet presAssocID="{5C5F8061-1D8D-43DA-978B-6DA17A2FD658}" presName="aNode" presStyleLbl="fgAcc1" presStyleIdx="0" presStyleCnt="3" custScaleX="231075">
        <dgm:presLayoutVars>
          <dgm:bulletEnabled val="1"/>
        </dgm:presLayoutVars>
      </dgm:prSet>
      <dgm:spPr/>
    </dgm:pt>
    <dgm:pt modelId="{5195EE28-0973-4491-A062-A356BC50649E}" type="pres">
      <dgm:prSet presAssocID="{5C5F8061-1D8D-43DA-978B-6DA17A2FD658}" presName="aSpace" presStyleCnt="0"/>
      <dgm:spPr/>
    </dgm:pt>
    <dgm:pt modelId="{3CDCE1C5-AADB-40C3-B32A-E8D9A7F7B056}" type="pres">
      <dgm:prSet presAssocID="{35CAB1C9-45AF-4BBF-BC4A-ADF39F0DBEA6}" presName="aNode" presStyleLbl="fgAcc1" presStyleIdx="1" presStyleCnt="3" custScaleX="231075">
        <dgm:presLayoutVars>
          <dgm:bulletEnabled val="1"/>
        </dgm:presLayoutVars>
      </dgm:prSet>
      <dgm:spPr/>
    </dgm:pt>
    <dgm:pt modelId="{5AC3D13F-AC29-4ED3-9C72-4628D5AD0F1C}" type="pres">
      <dgm:prSet presAssocID="{35CAB1C9-45AF-4BBF-BC4A-ADF39F0DBEA6}" presName="aSpace" presStyleCnt="0"/>
      <dgm:spPr/>
    </dgm:pt>
    <dgm:pt modelId="{310B2E42-187C-479B-8657-6B977ED54AA9}" type="pres">
      <dgm:prSet presAssocID="{89E62B44-1CB1-4293-91DC-565ED0C1228C}" presName="aNode" presStyleLbl="fgAcc1" presStyleIdx="2" presStyleCnt="3" custScaleX="231075">
        <dgm:presLayoutVars>
          <dgm:bulletEnabled val="1"/>
        </dgm:presLayoutVars>
      </dgm:prSet>
      <dgm:spPr/>
    </dgm:pt>
    <dgm:pt modelId="{371136D4-7A9C-4B2A-8E1C-0A6BB66ED25C}" type="pres">
      <dgm:prSet presAssocID="{89E62B44-1CB1-4293-91DC-565ED0C1228C}" presName="aSpace" presStyleCnt="0"/>
      <dgm:spPr/>
    </dgm:pt>
  </dgm:ptLst>
  <dgm:cxnLst>
    <dgm:cxn modelId="{54C5CE2C-558B-4384-B0FE-754D54595DDC}" srcId="{7C40FBF2-56DF-4037-8022-31C43CCF5461}" destId="{89E62B44-1CB1-4293-91DC-565ED0C1228C}" srcOrd="2" destOrd="0" parTransId="{FDCDB890-A3AF-42BD-939A-2596FB0F86EE}" sibTransId="{EFB2F3BE-FB79-46C4-8B9D-07533E4BA4E4}"/>
    <dgm:cxn modelId="{F3089B5D-C12F-4275-AC8C-AA665E7D3636}" srcId="{7C40FBF2-56DF-4037-8022-31C43CCF5461}" destId="{5C5F8061-1D8D-43DA-978B-6DA17A2FD658}" srcOrd="0" destOrd="0" parTransId="{734DD969-AB48-4F6B-AAFE-4A2E1C7736ED}" sibTransId="{5B06359E-42B6-4EB9-9E04-69F0F11CA1E5}"/>
    <dgm:cxn modelId="{DC37E589-FEB3-498E-93E0-C0C58BED33AE}" srcId="{7C40FBF2-56DF-4037-8022-31C43CCF5461}" destId="{35CAB1C9-45AF-4BBF-BC4A-ADF39F0DBEA6}" srcOrd="1" destOrd="0" parTransId="{EB278127-A2B2-43AC-A9A8-51920CD81D6C}" sibTransId="{69B4A90B-7848-4527-986F-3D02424E5E12}"/>
    <dgm:cxn modelId="{BE10D194-EF25-4165-9C94-3F3B8EEB2D18}" type="presOf" srcId="{5C5F8061-1D8D-43DA-978B-6DA17A2FD658}" destId="{BABDA1A6-4F92-4F2E-AB55-613BC5A8CE9B}" srcOrd="0" destOrd="0" presId="urn:microsoft.com/office/officeart/2005/8/layout/pyramid2"/>
    <dgm:cxn modelId="{46025598-3E78-485F-BE4A-30219A1B90B8}" type="presOf" srcId="{89E62B44-1CB1-4293-91DC-565ED0C1228C}" destId="{310B2E42-187C-479B-8657-6B977ED54AA9}" srcOrd="0" destOrd="0" presId="urn:microsoft.com/office/officeart/2005/8/layout/pyramid2"/>
    <dgm:cxn modelId="{AAD608B6-3885-4671-A5BA-A6AD49826AED}" type="presOf" srcId="{7C40FBF2-56DF-4037-8022-31C43CCF5461}" destId="{1545A22C-DC25-425C-A989-4DB7FE784ACA}" srcOrd="0" destOrd="0" presId="urn:microsoft.com/office/officeart/2005/8/layout/pyramid2"/>
    <dgm:cxn modelId="{E8A61CD7-6D51-4894-99BC-5030D3A96D12}" type="presOf" srcId="{35CAB1C9-45AF-4BBF-BC4A-ADF39F0DBEA6}" destId="{3CDCE1C5-AADB-40C3-B32A-E8D9A7F7B056}" srcOrd="0" destOrd="0" presId="urn:microsoft.com/office/officeart/2005/8/layout/pyramid2"/>
    <dgm:cxn modelId="{FED77814-0E05-4DFC-B756-36870E816794}" type="presParOf" srcId="{1545A22C-DC25-425C-A989-4DB7FE784ACA}" destId="{EC983C9F-8BA8-4796-9964-74C7F1776A7C}" srcOrd="0" destOrd="0" presId="urn:microsoft.com/office/officeart/2005/8/layout/pyramid2"/>
    <dgm:cxn modelId="{6C3AB0D3-56A5-482B-8999-AF07AB167C4A}" type="presParOf" srcId="{1545A22C-DC25-425C-A989-4DB7FE784ACA}" destId="{91FE9A47-1BDD-4FA9-86CC-4B0B5698C63A}" srcOrd="1" destOrd="0" presId="urn:microsoft.com/office/officeart/2005/8/layout/pyramid2"/>
    <dgm:cxn modelId="{A8D3A731-87B3-461D-9912-1091FCC5D510}" type="presParOf" srcId="{91FE9A47-1BDD-4FA9-86CC-4B0B5698C63A}" destId="{BABDA1A6-4F92-4F2E-AB55-613BC5A8CE9B}" srcOrd="0" destOrd="0" presId="urn:microsoft.com/office/officeart/2005/8/layout/pyramid2"/>
    <dgm:cxn modelId="{707B8D46-83A7-41EC-B604-50F530C18629}" type="presParOf" srcId="{91FE9A47-1BDD-4FA9-86CC-4B0B5698C63A}" destId="{5195EE28-0973-4491-A062-A356BC50649E}" srcOrd="1" destOrd="0" presId="urn:microsoft.com/office/officeart/2005/8/layout/pyramid2"/>
    <dgm:cxn modelId="{0E0529C4-D1BD-4566-A758-10B8CCE36458}" type="presParOf" srcId="{91FE9A47-1BDD-4FA9-86CC-4B0B5698C63A}" destId="{3CDCE1C5-AADB-40C3-B32A-E8D9A7F7B056}" srcOrd="2" destOrd="0" presId="urn:microsoft.com/office/officeart/2005/8/layout/pyramid2"/>
    <dgm:cxn modelId="{1499F847-BF07-4039-BF05-2144A57413FB}" type="presParOf" srcId="{91FE9A47-1BDD-4FA9-86CC-4B0B5698C63A}" destId="{5AC3D13F-AC29-4ED3-9C72-4628D5AD0F1C}" srcOrd="3" destOrd="0" presId="urn:microsoft.com/office/officeart/2005/8/layout/pyramid2"/>
    <dgm:cxn modelId="{75C9A57B-AB2A-4DDC-B810-A302702FA414}" type="presParOf" srcId="{91FE9A47-1BDD-4FA9-86CC-4B0B5698C63A}" destId="{310B2E42-187C-479B-8657-6B977ED54AA9}" srcOrd="4" destOrd="0" presId="urn:microsoft.com/office/officeart/2005/8/layout/pyramid2"/>
    <dgm:cxn modelId="{91E215F3-3761-41DB-B303-9450E934A3EC}" type="presParOf" srcId="{91FE9A47-1BDD-4FA9-86CC-4B0B5698C63A}" destId="{371136D4-7A9C-4B2A-8E1C-0A6BB66ED25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3D11B8-A9D0-42C0-930C-FB3B3BC7FC98}" type="doc">
      <dgm:prSet loTypeId="urn:microsoft.com/office/officeart/2005/8/layout/vProcess5" loCatId="process" qsTypeId="urn:microsoft.com/office/officeart/2005/8/quickstyle/simple2" qsCatId="simple" csTypeId="urn:microsoft.com/office/officeart/2005/8/colors/accent0_1" csCatId="mainScheme" phldr="1"/>
      <dgm:spPr/>
    </dgm:pt>
    <dgm:pt modelId="{0AC47369-7DA6-41FD-AD26-4306A01921BB}">
      <dgm:prSet phldrT="[Texto]" custT="1"/>
      <dgm:spPr/>
      <dgm:t>
        <a:bodyPr/>
        <a:lstStyle/>
        <a:p>
          <a:r>
            <a:rPr lang="pt-BR" sz="2000" dirty="0">
              <a:latin typeface="Roboto"/>
            </a:rPr>
            <a:t>Inicialmente, apenas os eupátridas de Atenas, isto é, os grandes proprietários de terra, eram considerados cidadãos. </a:t>
          </a:r>
        </a:p>
      </dgm:t>
    </dgm:pt>
    <dgm:pt modelId="{5A96D2AF-7238-4DF4-B885-4FFA6312FF7B}" type="parTrans" cxnId="{65C3F5F4-5C5D-4ED5-8D18-437C05428AA6}">
      <dgm:prSet/>
      <dgm:spPr/>
      <dgm:t>
        <a:bodyPr/>
        <a:lstStyle/>
        <a:p>
          <a:endParaRPr lang="pt-BR"/>
        </a:p>
      </dgm:t>
    </dgm:pt>
    <dgm:pt modelId="{A7E463E4-1314-4E40-9574-0CA47EF64F12}" type="sibTrans" cxnId="{65C3F5F4-5C5D-4ED5-8D18-437C05428AA6}">
      <dgm:prSet/>
      <dgm:spPr/>
      <dgm:t>
        <a:bodyPr/>
        <a:lstStyle/>
        <a:p>
          <a:endParaRPr lang="pt-BR"/>
        </a:p>
      </dgm:t>
    </dgm:pt>
    <dgm:pt modelId="{27ED5D7E-26D7-4262-B541-38A49E9FCA49}">
      <dgm:prSet phldrT="[Texto]" custT="1"/>
      <dgm:spPr/>
      <dgm:t>
        <a:bodyPr/>
        <a:lstStyle/>
        <a:p>
          <a:r>
            <a:rPr lang="pt-BR" sz="2000" dirty="0">
              <a:latin typeface="Roboto"/>
            </a:rPr>
            <a:t>Por volta de 510 a.C., o aristocrata Clístenes assumiu o governo de Atenas e promoveu mudanças políticas que provocaram o declínio da aristocracia ateniense. </a:t>
          </a:r>
        </a:p>
      </dgm:t>
    </dgm:pt>
    <dgm:pt modelId="{ED2C9468-BF5E-40EA-94C5-D86CBDD33F8B}" type="parTrans" cxnId="{67E1FC5A-EFD2-4317-8771-735F64B01FCA}">
      <dgm:prSet/>
      <dgm:spPr/>
      <dgm:t>
        <a:bodyPr/>
        <a:lstStyle/>
        <a:p>
          <a:endParaRPr lang="pt-BR"/>
        </a:p>
      </dgm:t>
    </dgm:pt>
    <dgm:pt modelId="{E39D21F1-5D96-4D81-997E-8036E4D0B151}" type="sibTrans" cxnId="{67E1FC5A-EFD2-4317-8771-735F64B01FCA}">
      <dgm:prSet/>
      <dgm:spPr/>
      <dgm:t>
        <a:bodyPr/>
        <a:lstStyle/>
        <a:p>
          <a:endParaRPr lang="pt-BR"/>
        </a:p>
      </dgm:t>
    </dgm:pt>
    <dgm:pt modelId="{25E09D27-DE26-4FCF-8734-43642266510C}">
      <dgm:prSet phldrT="[Texto]" custT="1"/>
      <dgm:spPr/>
      <dgm:t>
        <a:bodyPr/>
        <a:lstStyle/>
        <a:p>
          <a:endParaRPr lang="pt-BR" sz="2000" dirty="0">
            <a:latin typeface="Roboto"/>
          </a:endParaRPr>
        </a:p>
        <a:p>
          <a:r>
            <a:rPr lang="pt-BR" sz="2000" dirty="0">
              <a:latin typeface="Roboto"/>
            </a:rPr>
            <a:t>Clístenes estabeleceu que todos os homens livres, nascidos em Atenas, poderiam participar igualmente da vida política da cidade. </a:t>
          </a:r>
        </a:p>
        <a:p>
          <a:endParaRPr lang="pt-BR" sz="2000" dirty="0">
            <a:latin typeface="Roboto"/>
          </a:endParaRPr>
        </a:p>
      </dgm:t>
    </dgm:pt>
    <dgm:pt modelId="{59F2A875-8FA1-4DCD-B74D-DCA1C5C1C9D1}" type="parTrans" cxnId="{3C739E4D-C626-483A-8D45-FEBECC53E6B9}">
      <dgm:prSet/>
      <dgm:spPr/>
      <dgm:t>
        <a:bodyPr/>
        <a:lstStyle/>
        <a:p>
          <a:endParaRPr lang="pt-BR"/>
        </a:p>
      </dgm:t>
    </dgm:pt>
    <dgm:pt modelId="{73A83E6D-E336-4A4A-B3A8-142DCF44BCF5}" type="sibTrans" cxnId="{3C739E4D-C626-483A-8D45-FEBECC53E6B9}">
      <dgm:prSet/>
      <dgm:spPr/>
      <dgm:t>
        <a:bodyPr/>
        <a:lstStyle/>
        <a:p>
          <a:endParaRPr lang="pt-BR"/>
        </a:p>
      </dgm:t>
    </dgm:pt>
    <dgm:pt modelId="{79A016A1-4DFD-4F37-A696-A0455209B170}" type="pres">
      <dgm:prSet presAssocID="{243D11B8-A9D0-42C0-930C-FB3B3BC7FC98}" presName="outerComposite" presStyleCnt="0">
        <dgm:presLayoutVars>
          <dgm:chMax val="5"/>
          <dgm:dir/>
          <dgm:resizeHandles val="exact"/>
        </dgm:presLayoutVars>
      </dgm:prSet>
      <dgm:spPr/>
    </dgm:pt>
    <dgm:pt modelId="{E128CFA5-84F0-424A-8578-2DA153BEA1F0}" type="pres">
      <dgm:prSet presAssocID="{243D11B8-A9D0-42C0-930C-FB3B3BC7FC98}" presName="dummyMaxCanvas" presStyleCnt="0">
        <dgm:presLayoutVars/>
      </dgm:prSet>
      <dgm:spPr/>
    </dgm:pt>
    <dgm:pt modelId="{3A8A8508-32F8-492F-A94C-42E393758139}" type="pres">
      <dgm:prSet presAssocID="{243D11B8-A9D0-42C0-930C-FB3B3BC7FC98}" presName="ThreeNodes_1" presStyleLbl="node1" presStyleIdx="0" presStyleCnt="3" custScaleY="77783" custLinFactNeighborX="508" custLinFactNeighborY="-7046">
        <dgm:presLayoutVars>
          <dgm:bulletEnabled val="1"/>
        </dgm:presLayoutVars>
      </dgm:prSet>
      <dgm:spPr/>
    </dgm:pt>
    <dgm:pt modelId="{2A24FF62-9718-468F-B2DF-FE8BF8E5A9A1}" type="pres">
      <dgm:prSet presAssocID="{243D11B8-A9D0-42C0-930C-FB3B3BC7FC98}" presName="ThreeNodes_2" presStyleLbl="node1" presStyleIdx="1" presStyleCnt="3" custLinFactNeighborX="-1608" custLinFactNeighborY="-14714">
        <dgm:presLayoutVars>
          <dgm:bulletEnabled val="1"/>
        </dgm:presLayoutVars>
      </dgm:prSet>
      <dgm:spPr/>
    </dgm:pt>
    <dgm:pt modelId="{88A45EEF-CDE8-4823-8B16-93648904C0A5}" type="pres">
      <dgm:prSet presAssocID="{243D11B8-A9D0-42C0-930C-FB3B3BC7FC98}" presName="ThreeNodes_3" presStyleLbl="node1" presStyleIdx="2" presStyleCnt="3" custLinFactNeighborX="-268" custLinFactNeighborY="-10116">
        <dgm:presLayoutVars>
          <dgm:bulletEnabled val="1"/>
        </dgm:presLayoutVars>
      </dgm:prSet>
      <dgm:spPr/>
    </dgm:pt>
    <dgm:pt modelId="{29BA5AFE-873E-4156-978C-6A97AA1EE559}" type="pres">
      <dgm:prSet presAssocID="{243D11B8-A9D0-42C0-930C-FB3B3BC7FC98}" presName="ThreeConn_1-2" presStyleLbl="fgAccFollowNode1" presStyleIdx="0" presStyleCnt="2" custScaleX="71952" custScaleY="100000" custLinFactNeighborX="-1415" custLinFactNeighborY="-15563">
        <dgm:presLayoutVars>
          <dgm:bulletEnabled val="1"/>
        </dgm:presLayoutVars>
      </dgm:prSet>
      <dgm:spPr/>
    </dgm:pt>
    <dgm:pt modelId="{296EFF91-FD96-4C2A-964E-C2BFD421DD9F}" type="pres">
      <dgm:prSet presAssocID="{243D11B8-A9D0-42C0-930C-FB3B3BC7FC98}" presName="ThreeConn_2-3" presStyleLbl="fgAccFollowNode1" presStyleIdx="1" presStyleCnt="2" custScaleX="74716" custScaleY="100000">
        <dgm:presLayoutVars>
          <dgm:bulletEnabled val="1"/>
        </dgm:presLayoutVars>
      </dgm:prSet>
      <dgm:spPr/>
    </dgm:pt>
    <dgm:pt modelId="{52945493-6732-46A4-8DF8-C331530E9DF8}" type="pres">
      <dgm:prSet presAssocID="{243D11B8-A9D0-42C0-930C-FB3B3BC7FC98}" presName="ThreeNodes_1_text" presStyleLbl="node1" presStyleIdx="2" presStyleCnt="3">
        <dgm:presLayoutVars>
          <dgm:bulletEnabled val="1"/>
        </dgm:presLayoutVars>
      </dgm:prSet>
      <dgm:spPr/>
    </dgm:pt>
    <dgm:pt modelId="{28A936F1-D56A-41D9-8540-9DABD5BFCA08}" type="pres">
      <dgm:prSet presAssocID="{243D11B8-A9D0-42C0-930C-FB3B3BC7FC98}" presName="ThreeNodes_2_text" presStyleLbl="node1" presStyleIdx="2" presStyleCnt="3">
        <dgm:presLayoutVars>
          <dgm:bulletEnabled val="1"/>
        </dgm:presLayoutVars>
      </dgm:prSet>
      <dgm:spPr/>
    </dgm:pt>
    <dgm:pt modelId="{069AC83B-DE44-4D3E-B565-AD675C061F17}" type="pres">
      <dgm:prSet presAssocID="{243D11B8-A9D0-42C0-930C-FB3B3BC7FC9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B7E5F14-7635-4776-8298-A65AA2A3CC95}" type="presOf" srcId="{A7E463E4-1314-4E40-9574-0CA47EF64F12}" destId="{29BA5AFE-873E-4156-978C-6A97AA1EE559}" srcOrd="0" destOrd="0" presId="urn:microsoft.com/office/officeart/2005/8/layout/vProcess5"/>
    <dgm:cxn modelId="{B81A8C17-3C21-43BF-9D6A-E08C4F9A7A1C}" type="presOf" srcId="{0AC47369-7DA6-41FD-AD26-4306A01921BB}" destId="{52945493-6732-46A4-8DF8-C331530E9DF8}" srcOrd="1" destOrd="0" presId="urn:microsoft.com/office/officeart/2005/8/layout/vProcess5"/>
    <dgm:cxn modelId="{0342E23C-9D9F-4CAE-AD1F-BD762CA7A8E2}" type="presOf" srcId="{0AC47369-7DA6-41FD-AD26-4306A01921BB}" destId="{3A8A8508-32F8-492F-A94C-42E393758139}" srcOrd="0" destOrd="0" presId="urn:microsoft.com/office/officeart/2005/8/layout/vProcess5"/>
    <dgm:cxn modelId="{FC74705D-C172-4B5F-BD24-1B25A4531B49}" type="presOf" srcId="{27ED5D7E-26D7-4262-B541-38A49E9FCA49}" destId="{28A936F1-D56A-41D9-8540-9DABD5BFCA08}" srcOrd="1" destOrd="0" presId="urn:microsoft.com/office/officeart/2005/8/layout/vProcess5"/>
    <dgm:cxn modelId="{F6A9D363-EDCA-4219-B823-C654E78AFA59}" type="presOf" srcId="{243D11B8-A9D0-42C0-930C-FB3B3BC7FC98}" destId="{79A016A1-4DFD-4F37-A696-A0455209B170}" srcOrd="0" destOrd="0" presId="urn:microsoft.com/office/officeart/2005/8/layout/vProcess5"/>
    <dgm:cxn modelId="{4DBD856D-C085-47CC-AE13-1D47D8DCDFB3}" type="presOf" srcId="{27ED5D7E-26D7-4262-B541-38A49E9FCA49}" destId="{2A24FF62-9718-468F-B2DF-FE8BF8E5A9A1}" srcOrd="0" destOrd="0" presId="urn:microsoft.com/office/officeart/2005/8/layout/vProcess5"/>
    <dgm:cxn modelId="{3C739E4D-C626-483A-8D45-FEBECC53E6B9}" srcId="{243D11B8-A9D0-42C0-930C-FB3B3BC7FC98}" destId="{25E09D27-DE26-4FCF-8734-43642266510C}" srcOrd="2" destOrd="0" parTransId="{59F2A875-8FA1-4DCD-B74D-DCA1C5C1C9D1}" sibTransId="{73A83E6D-E336-4A4A-B3A8-142DCF44BCF5}"/>
    <dgm:cxn modelId="{67E1FC5A-EFD2-4317-8771-735F64B01FCA}" srcId="{243D11B8-A9D0-42C0-930C-FB3B3BC7FC98}" destId="{27ED5D7E-26D7-4262-B541-38A49E9FCA49}" srcOrd="1" destOrd="0" parTransId="{ED2C9468-BF5E-40EA-94C5-D86CBDD33F8B}" sibTransId="{E39D21F1-5D96-4D81-997E-8036E4D0B151}"/>
    <dgm:cxn modelId="{5C62EF91-AB66-422F-A486-D775A738F34D}" type="presOf" srcId="{25E09D27-DE26-4FCF-8734-43642266510C}" destId="{069AC83B-DE44-4D3E-B565-AD675C061F17}" srcOrd="1" destOrd="0" presId="urn:microsoft.com/office/officeart/2005/8/layout/vProcess5"/>
    <dgm:cxn modelId="{2778D7AA-61D0-4F6C-800C-19E5B2331419}" type="presOf" srcId="{E39D21F1-5D96-4D81-997E-8036E4D0B151}" destId="{296EFF91-FD96-4C2A-964E-C2BFD421DD9F}" srcOrd="0" destOrd="0" presId="urn:microsoft.com/office/officeart/2005/8/layout/vProcess5"/>
    <dgm:cxn modelId="{65C3F5F4-5C5D-4ED5-8D18-437C05428AA6}" srcId="{243D11B8-A9D0-42C0-930C-FB3B3BC7FC98}" destId="{0AC47369-7DA6-41FD-AD26-4306A01921BB}" srcOrd="0" destOrd="0" parTransId="{5A96D2AF-7238-4DF4-B885-4FFA6312FF7B}" sibTransId="{A7E463E4-1314-4E40-9574-0CA47EF64F12}"/>
    <dgm:cxn modelId="{BF1B7BF7-1EA6-40D9-A667-197FE1A3285E}" type="presOf" srcId="{25E09D27-DE26-4FCF-8734-43642266510C}" destId="{88A45EEF-CDE8-4823-8B16-93648904C0A5}" srcOrd="0" destOrd="0" presId="urn:microsoft.com/office/officeart/2005/8/layout/vProcess5"/>
    <dgm:cxn modelId="{E5400B31-5684-4BF9-8E46-60E3FC17529A}" type="presParOf" srcId="{79A016A1-4DFD-4F37-A696-A0455209B170}" destId="{E128CFA5-84F0-424A-8578-2DA153BEA1F0}" srcOrd="0" destOrd="0" presId="urn:microsoft.com/office/officeart/2005/8/layout/vProcess5"/>
    <dgm:cxn modelId="{4E6B739B-A135-448E-9F69-C5206A6247EB}" type="presParOf" srcId="{79A016A1-4DFD-4F37-A696-A0455209B170}" destId="{3A8A8508-32F8-492F-A94C-42E393758139}" srcOrd="1" destOrd="0" presId="urn:microsoft.com/office/officeart/2005/8/layout/vProcess5"/>
    <dgm:cxn modelId="{B4670D68-FAEA-4377-9776-2930C01AB45F}" type="presParOf" srcId="{79A016A1-4DFD-4F37-A696-A0455209B170}" destId="{2A24FF62-9718-468F-B2DF-FE8BF8E5A9A1}" srcOrd="2" destOrd="0" presId="urn:microsoft.com/office/officeart/2005/8/layout/vProcess5"/>
    <dgm:cxn modelId="{628FCF1F-E90F-4986-9756-87E90D625216}" type="presParOf" srcId="{79A016A1-4DFD-4F37-A696-A0455209B170}" destId="{88A45EEF-CDE8-4823-8B16-93648904C0A5}" srcOrd="3" destOrd="0" presId="urn:microsoft.com/office/officeart/2005/8/layout/vProcess5"/>
    <dgm:cxn modelId="{5D6B54A4-406A-45F4-9B0A-C3F88B5DDB3B}" type="presParOf" srcId="{79A016A1-4DFD-4F37-A696-A0455209B170}" destId="{29BA5AFE-873E-4156-978C-6A97AA1EE559}" srcOrd="4" destOrd="0" presId="urn:microsoft.com/office/officeart/2005/8/layout/vProcess5"/>
    <dgm:cxn modelId="{4CB64C09-DF5B-4704-920E-142C1813B211}" type="presParOf" srcId="{79A016A1-4DFD-4F37-A696-A0455209B170}" destId="{296EFF91-FD96-4C2A-964E-C2BFD421DD9F}" srcOrd="5" destOrd="0" presId="urn:microsoft.com/office/officeart/2005/8/layout/vProcess5"/>
    <dgm:cxn modelId="{9E8A8417-4C9E-4499-AB4F-E83CD30A5AC8}" type="presParOf" srcId="{79A016A1-4DFD-4F37-A696-A0455209B170}" destId="{52945493-6732-46A4-8DF8-C331530E9DF8}" srcOrd="6" destOrd="0" presId="urn:microsoft.com/office/officeart/2005/8/layout/vProcess5"/>
    <dgm:cxn modelId="{7993B78D-52B0-4AD7-B3CB-00423F1557B5}" type="presParOf" srcId="{79A016A1-4DFD-4F37-A696-A0455209B170}" destId="{28A936F1-D56A-41D9-8540-9DABD5BFCA08}" srcOrd="7" destOrd="0" presId="urn:microsoft.com/office/officeart/2005/8/layout/vProcess5"/>
    <dgm:cxn modelId="{1A79C79C-B5EA-4EEF-A824-30F37DEB4DB5}" type="presParOf" srcId="{79A016A1-4DFD-4F37-A696-A0455209B170}" destId="{069AC83B-DE44-4D3E-B565-AD675C061F1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298730-21BD-439A-9F9E-A6FC82DF6ED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226C19-CECB-42B0-B267-0B717CFA477A}">
      <dgm:prSet/>
      <dgm:spPr/>
      <dgm:t>
        <a:bodyPr/>
        <a:lstStyle/>
        <a:p>
          <a:r>
            <a:rPr lang="en-US" dirty="0"/>
            <a:t>A Guerra do </a:t>
          </a:r>
          <a:r>
            <a:rPr lang="en-US" dirty="0" err="1"/>
            <a:t>Peloponeso</a:t>
          </a:r>
          <a:r>
            <a:rPr lang="en-US" dirty="0"/>
            <a:t> (entre Atenas e Esparta) </a:t>
          </a:r>
          <a:r>
            <a:rPr lang="en-US" dirty="0" err="1"/>
            <a:t>facilitou</a:t>
          </a:r>
          <a:r>
            <a:rPr lang="en-US" dirty="0"/>
            <a:t> a </a:t>
          </a:r>
          <a:r>
            <a:rPr lang="en-US" dirty="0" err="1"/>
            <a:t>invasão</a:t>
          </a:r>
          <a:r>
            <a:rPr lang="en-US" dirty="0"/>
            <a:t> da </a:t>
          </a:r>
          <a:r>
            <a:rPr lang="en-US" dirty="0" err="1"/>
            <a:t>Grécia</a:t>
          </a:r>
          <a:r>
            <a:rPr lang="en-US" dirty="0"/>
            <a:t> </a:t>
          </a:r>
          <a:r>
            <a:rPr lang="en-US" dirty="0" err="1"/>
            <a:t>pelos</a:t>
          </a:r>
          <a:r>
            <a:rPr lang="en-US" dirty="0"/>
            <a:t> </a:t>
          </a:r>
          <a:r>
            <a:rPr lang="en-US" dirty="0" err="1"/>
            <a:t>macedônios</a:t>
          </a:r>
          <a:r>
            <a:rPr lang="en-US" dirty="0"/>
            <a:t>, </a:t>
          </a:r>
          <a:r>
            <a:rPr lang="en-US" dirty="0" err="1"/>
            <a:t>povo</a:t>
          </a:r>
          <a:r>
            <a:rPr lang="en-US" dirty="0"/>
            <a:t> que </a:t>
          </a:r>
          <a:r>
            <a:rPr lang="en-US" dirty="0" err="1"/>
            <a:t>vivia</a:t>
          </a:r>
          <a:r>
            <a:rPr lang="en-US" dirty="0"/>
            <a:t> </a:t>
          </a:r>
          <a:r>
            <a:rPr lang="en-US" dirty="0" err="1"/>
            <a:t>ao</a:t>
          </a:r>
          <a:r>
            <a:rPr lang="en-US" dirty="0"/>
            <a:t> </a:t>
          </a:r>
          <a:r>
            <a:rPr lang="en-US" dirty="0" err="1"/>
            <a:t>norte</a:t>
          </a:r>
          <a:r>
            <a:rPr lang="en-US" dirty="0"/>
            <a:t> da </a:t>
          </a:r>
          <a:r>
            <a:rPr lang="en-US" dirty="0" err="1"/>
            <a:t>Península</a:t>
          </a:r>
          <a:r>
            <a:rPr lang="en-US" dirty="0"/>
            <a:t> </a:t>
          </a:r>
          <a:r>
            <a:rPr lang="en-US" dirty="0" err="1"/>
            <a:t>Balcânica</a:t>
          </a:r>
          <a:r>
            <a:rPr lang="en-US" dirty="0"/>
            <a:t> e </a:t>
          </a:r>
          <a:r>
            <a:rPr lang="en-US" dirty="0" err="1"/>
            <a:t>também</a:t>
          </a:r>
          <a:r>
            <a:rPr lang="en-US" dirty="0"/>
            <a:t> </a:t>
          </a:r>
          <a:r>
            <a:rPr lang="en-US" dirty="0" err="1"/>
            <a:t>falava</a:t>
          </a:r>
          <a:r>
            <a:rPr lang="en-US" dirty="0"/>
            <a:t> a </a:t>
          </a:r>
          <a:r>
            <a:rPr lang="en-US" dirty="0" err="1"/>
            <a:t>língua</a:t>
          </a:r>
          <a:r>
            <a:rPr lang="en-US" dirty="0"/>
            <a:t> </a:t>
          </a:r>
          <a:r>
            <a:rPr lang="en-US" dirty="0" err="1"/>
            <a:t>grega</a:t>
          </a:r>
          <a:r>
            <a:rPr lang="en-US" dirty="0"/>
            <a:t>. </a:t>
          </a:r>
          <a:r>
            <a:rPr lang="en-US" dirty="0" err="1"/>
            <a:t>Em</a:t>
          </a:r>
          <a:r>
            <a:rPr lang="en-US" dirty="0"/>
            <a:t> 338 </a:t>
          </a:r>
          <a:r>
            <a:rPr lang="en-US" dirty="0" err="1"/>
            <a:t>a.C.</a:t>
          </a:r>
          <a:r>
            <a:rPr lang="en-US" dirty="0"/>
            <a:t>, o rei </a:t>
          </a:r>
          <a:r>
            <a:rPr lang="en-US" dirty="0" err="1"/>
            <a:t>macedônio</a:t>
          </a:r>
          <a:r>
            <a:rPr lang="en-US" dirty="0"/>
            <a:t> Filipe II </a:t>
          </a:r>
          <a:r>
            <a:rPr lang="en-US" dirty="0" err="1"/>
            <a:t>unificou</a:t>
          </a:r>
          <a:r>
            <a:rPr lang="en-US" dirty="0"/>
            <a:t> as </a:t>
          </a:r>
          <a:r>
            <a:rPr lang="en-US" i="1" dirty="0"/>
            <a:t>poleis</a:t>
          </a:r>
          <a:r>
            <a:rPr lang="en-US" dirty="0"/>
            <a:t> </a:t>
          </a:r>
          <a:r>
            <a:rPr lang="en-US" dirty="0" err="1"/>
            <a:t>gregas</a:t>
          </a:r>
          <a:r>
            <a:rPr lang="en-US" dirty="0"/>
            <a:t>, </a:t>
          </a:r>
          <a:r>
            <a:rPr lang="en-US" dirty="0" err="1"/>
            <a:t>pondo</a:t>
          </a:r>
          <a:r>
            <a:rPr lang="en-US" dirty="0"/>
            <a:t> </a:t>
          </a:r>
          <a:r>
            <a:rPr lang="en-US" dirty="0" err="1"/>
            <a:t>fim</a:t>
          </a:r>
          <a:r>
            <a:rPr lang="en-US" dirty="0"/>
            <a:t> à </a:t>
          </a:r>
          <a:r>
            <a:rPr lang="en-US" dirty="0" err="1"/>
            <a:t>soberania</a:t>
          </a:r>
          <a:r>
            <a:rPr lang="en-US" dirty="0"/>
            <a:t> dessas </a:t>
          </a:r>
          <a:r>
            <a:rPr lang="en-US" dirty="0" err="1"/>
            <a:t>cidades</a:t>
          </a:r>
          <a:r>
            <a:rPr lang="en-US" dirty="0"/>
            <a:t>-Estado.</a:t>
          </a:r>
        </a:p>
      </dgm:t>
    </dgm:pt>
    <dgm:pt modelId="{2419E49B-096A-4CF0-A0AD-F071F9F77A65}" type="parTrans" cxnId="{E4356F09-3BB2-4119-A64E-92A3C5E3437C}">
      <dgm:prSet/>
      <dgm:spPr/>
      <dgm:t>
        <a:bodyPr/>
        <a:lstStyle/>
        <a:p>
          <a:endParaRPr lang="en-US"/>
        </a:p>
      </dgm:t>
    </dgm:pt>
    <dgm:pt modelId="{5180C358-2EC9-402B-8B1E-5AE2FBC9E957}" type="sibTrans" cxnId="{E4356F09-3BB2-4119-A64E-92A3C5E3437C}">
      <dgm:prSet/>
      <dgm:spPr/>
      <dgm:t>
        <a:bodyPr/>
        <a:lstStyle/>
        <a:p>
          <a:endParaRPr lang="en-US"/>
        </a:p>
      </dgm:t>
    </dgm:pt>
    <dgm:pt modelId="{1934C16D-9A61-4CE9-8B16-66CCB1A85B88}">
      <dgm:prSet/>
      <dgm:spPr/>
      <dgm:t>
        <a:bodyPr/>
        <a:lstStyle/>
        <a:p>
          <a:r>
            <a:rPr lang="en-US" dirty="0"/>
            <a:t>Filipe II </a:t>
          </a:r>
          <a:r>
            <a:rPr lang="en-US" dirty="0" err="1"/>
            <a:t>morreu</a:t>
          </a:r>
          <a:r>
            <a:rPr lang="en-US" dirty="0"/>
            <a:t> </a:t>
          </a:r>
          <a:r>
            <a:rPr lang="en-US" dirty="0" err="1"/>
            <a:t>dois</a:t>
          </a:r>
          <a:r>
            <a:rPr lang="en-US" dirty="0"/>
            <a:t> </a:t>
          </a:r>
          <a:r>
            <a:rPr lang="en-US" dirty="0" err="1"/>
            <a:t>anos</a:t>
          </a:r>
          <a:r>
            <a:rPr lang="en-US" dirty="0"/>
            <a:t> </a:t>
          </a:r>
          <a:r>
            <a:rPr lang="en-US" dirty="0" err="1"/>
            <a:t>mais</a:t>
          </a:r>
          <a:r>
            <a:rPr lang="en-US" dirty="0"/>
            <a:t> </a:t>
          </a:r>
          <a:r>
            <a:rPr lang="en-US" dirty="0" err="1"/>
            <a:t>tarde</a:t>
          </a:r>
          <a:r>
            <a:rPr lang="en-US" dirty="0"/>
            <a:t> e </a:t>
          </a:r>
          <a:r>
            <a:rPr lang="en-US" dirty="0" err="1"/>
            <a:t>quem</a:t>
          </a:r>
          <a:r>
            <a:rPr lang="en-US" dirty="0"/>
            <a:t> </a:t>
          </a:r>
          <a:r>
            <a:rPr lang="en-US" dirty="0" err="1"/>
            <a:t>assumiu</a:t>
          </a:r>
          <a:r>
            <a:rPr lang="en-US" dirty="0"/>
            <a:t> o </a:t>
          </a:r>
          <a:r>
            <a:rPr lang="en-US" dirty="0" err="1"/>
            <a:t>poder</a:t>
          </a:r>
          <a:r>
            <a:rPr lang="en-US" dirty="0"/>
            <a:t> </a:t>
          </a:r>
          <a:r>
            <a:rPr lang="en-US" dirty="0" err="1"/>
            <a:t>foi</a:t>
          </a:r>
          <a:r>
            <a:rPr lang="en-US" dirty="0"/>
            <a:t> </a:t>
          </a:r>
          <a:r>
            <a:rPr lang="en-US" dirty="0" err="1"/>
            <a:t>seu</a:t>
          </a:r>
          <a:r>
            <a:rPr lang="en-US" dirty="0"/>
            <a:t> </a:t>
          </a:r>
          <a:r>
            <a:rPr lang="en-US" dirty="0" err="1"/>
            <a:t>filho</a:t>
          </a:r>
          <a:r>
            <a:rPr lang="en-US" dirty="0"/>
            <a:t>, Alexandre, </a:t>
          </a:r>
          <a:r>
            <a:rPr lang="en-US" dirty="0" err="1"/>
            <a:t>aos</a:t>
          </a:r>
          <a:r>
            <a:rPr lang="en-US" dirty="0"/>
            <a:t> 20 </a:t>
          </a:r>
          <a:r>
            <a:rPr lang="en-US" dirty="0" err="1"/>
            <a:t>anos</a:t>
          </a:r>
          <a:r>
            <a:rPr lang="en-US" dirty="0"/>
            <a:t>, o qual </a:t>
          </a:r>
          <a:r>
            <a:rPr lang="en-US" dirty="0" err="1"/>
            <a:t>liderou</a:t>
          </a:r>
          <a:r>
            <a:rPr lang="en-US" dirty="0"/>
            <a:t> </a:t>
          </a:r>
          <a:r>
            <a:rPr lang="en-US" dirty="0" err="1"/>
            <a:t>uma</a:t>
          </a:r>
          <a:r>
            <a:rPr lang="en-US" dirty="0"/>
            <a:t> </a:t>
          </a:r>
          <a:r>
            <a:rPr lang="en-US" dirty="0" err="1"/>
            <a:t>campanha</a:t>
          </a:r>
          <a:r>
            <a:rPr lang="en-US" dirty="0"/>
            <a:t> </a:t>
          </a:r>
          <a:r>
            <a:rPr lang="en-US" dirty="0" err="1"/>
            <a:t>fulminante</a:t>
          </a:r>
          <a:r>
            <a:rPr lang="en-US" dirty="0"/>
            <a:t> de </a:t>
          </a:r>
          <a:r>
            <a:rPr lang="en-US" dirty="0" err="1"/>
            <a:t>conquistas</a:t>
          </a:r>
          <a:r>
            <a:rPr lang="en-US" dirty="0"/>
            <a:t> </a:t>
          </a:r>
          <a:r>
            <a:rPr lang="en-US" dirty="0" err="1"/>
            <a:t>territoriais</a:t>
          </a:r>
          <a:r>
            <a:rPr lang="en-US" dirty="0"/>
            <a:t>. </a:t>
          </a:r>
        </a:p>
      </dgm:t>
    </dgm:pt>
    <dgm:pt modelId="{F7498D38-B93A-4475-82E6-4F99B6544B98}" type="parTrans" cxnId="{AF56AE58-6B7B-4C2D-8E3E-0A3C68197B36}">
      <dgm:prSet/>
      <dgm:spPr/>
      <dgm:t>
        <a:bodyPr/>
        <a:lstStyle/>
        <a:p>
          <a:endParaRPr lang="en-US"/>
        </a:p>
      </dgm:t>
    </dgm:pt>
    <dgm:pt modelId="{486881BF-3CB4-44F9-AF94-D346DCD81EC8}" type="sibTrans" cxnId="{AF56AE58-6B7B-4C2D-8E3E-0A3C68197B36}">
      <dgm:prSet/>
      <dgm:spPr/>
      <dgm:t>
        <a:bodyPr/>
        <a:lstStyle/>
        <a:p>
          <a:endParaRPr lang="en-US"/>
        </a:p>
      </dgm:t>
    </dgm:pt>
    <dgm:pt modelId="{8557FB62-4C59-400B-A894-212D3D943AB4}">
      <dgm:prSet/>
      <dgm:spPr/>
      <dgm:t>
        <a:bodyPr/>
        <a:lstStyle/>
        <a:p>
          <a:r>
            <a:rPr lang="en-US"/>
            <a:t>Embora fosse macedônio de nascença, Alexandre era um grande admirador da cultura grega. Assim, procurou difundir a língua, a arte, as crenças e os valores gregos nos territórios conquistados, no que ficou conhecido como </a:t>
          </a:r>
          <a:r>
            <a:rPr lang="en-US" b="1"/>
            <a:t>civilização helenística</a:t>
          </a:r>
          <a:r>
            <a:rPr lang="en-US"/>
            <a:t>. Por isso, chama-se Império Greco-Macedônico o grande império formado pelas conquistas de Alexandre.</a:t>
          </a:r>
        </a:p>
      </dgm:t>
    </dgm:pt>
    <dgm:pt modelId="{569FBF7F-3245-4F87-883B-2AAD8C1E72A4}" type="parTrans" cxnId="{A08F2990-2923-42CF-B6C3-08A67225A906}">
      <dgm:prSet/>
      <dgm:spPr/>
      <dgm:t>
        <a:bodyPr/>
        <a:lstStyle/>
        <a:p>
          <a:endParaRPr lang="en-US"/>
        </a:p>
      </dgm:t>
    </dgm:pt>
    <dgm:pt modelId="{47A41F9E-41C5-4D3A-B2EE-97D9BA7BBD4C}" type="sibTrans" cxnId="{A08F2990-2923-42CF-B6C3-08A67225A906}">
      <dgm:prSet/>
      <dgm:spPr/>
      <dgm:t>
        <a:bodyPr/>
        <a:lstStyle/>
        <a:p>
          <a:endParaRPr lang="en-US"/>
        </a:p>
      </dgm:t>
    </dgm:pt>
    <dgm:pt modelId="{2E3F60D7-FF38-4336-8145-C86F98D9E2C1}" type="pres">
      <dgm:prSet presAssocID="{F2298730-21BD-439A-9F9E-A6FC82DF6ED7}" presName="Name0" presStyleCnt="0">
        <dgm:presLayoutVars>
          <dgm:dir/>
          <dgm:animLvl val="lvl"/>
          <dgm:resizeHandles val="exact"/>
        </dgm:presLayoutVars>
      </dgm:prSet>
      <dgm:spPr/>
    </dgm:pt>
    <dgm:pt modelId="{70E552DF-2433-4C8F-8153-8A3C7F4029A2}" type="pres">
      <dgm:prSet presAssocID="{8557FB62-4C59-400B-A894-212D3D943AB4}" presName="boxAndChildren" presStyleCnt="0"/>
      <dgm:spPr/>
    </dgm:pt>
    <dgm:pt modelId="{D4E2F702-1936-442C-A252-FD6CE1BF835F}" type="pres">
      <dgm:prSet presAssocID="{8557FB62-4C59-400B-A894-212D3D943AB4}" presName="parentTextBox" presStyleLbl="node1" presStyleIdx="0" presStyleCnt="3"/>
      <dgm:spPr/>
    </dgm:pt>
    <dgm:pt modelId="{C052FDA5-858E-4C3D-9200-5643BDDB8CF5}" type="pres">
      <dgm:prSet presAssocID="{486881BF-3CB4-44F9-AF94-D346DCD81EC8}" presName="sp" presStyleCnt="0"/>
      <dgm:spPr/>
    </dgm:pt>
    <dgm:pt modelId="{A9C342D2-69DF-4626-80C1-B8A976E37689}" type="pres">
      <dgm:prSet presAssocID="{1934C16D-9A61-4CE9-8B16-66CCB1A85B88}" presName="arrowAndChildren" presStyleCnt="0"/>
      <dgm:spPr/>
    </dgm:pt>
    <dgm:pt modelId="{38700C86-0736-493F-9B11-03492C21F7C8}" type="pres">
      <dgm:prSet presAssocID="{1934C16D-9A61-4CE9-8B16-66CCB1A85B88}" presName="parentTextArrow" presStyleLbl="node1" presStyleIdx="1" presStyleCnt="3"/>
      <dgm:spPr/>
    </dgm:pt>
    <dgm:pt modelId="{720729E0-816B-44D1-A9E1-F4AA76BDDAAD}" type="pres">
      <dgm:prSet presAssocID="{5180C358-2EC9-402B-8B1E-5AE2FBC9E957}" presName="sp" presStyleCnt="0"/>
      <dgm:spPr/>
    </dgm:pt>
    <dgm:pt modelId="{C18C4BFB-7BD3-4EAC-8B8D-DCC25A75F426}" type="pres">
      <dgm:prSet presAssocID="{2E226C19-CECB-42B0-B267-0B717CFA477A}" presName="arrowAndChildren" presStyleCnt="0"/>
      <dgm:spPr/>
    </dgm:pt>
    <dgm:pt modelId="{1C93C25E-445B-41FB-99EA-86A4FD53B28E}" type="pres">
      <dgm:prSet presAssocID="{2E226C19-CECB-42B0-B267-0B717CFA477A}" presName="parentTextArrow" presStyleLbl="node1" presStyleIdx="2" presStyleCnt="3"/>
      <dgm:spPr/>
    </dgm:pt>
  </dgm:ptLst>
  <dgm:cxnLst>
    <dgm:cxn modelId="{E4356F09-3BB2-4119-A64E-92A3C5E3437C}" srcId="{F2298730-21BD-439A-9F9E-A6FC82DF6ED7}" destId="{2E226C19-CECB-42B0-B267-0B717CFA477A}" srcOrd="0" destOrd="0" parTransId="{2419E49B-096A-4CF0-A0AD-F071F9F77A65}" sibTransId="{5180C358-2EC9-402B-8B1E-5AE2FBC9E957}"/>
    <dgm:cxn modelId="{AF56AE58-6B7B-4C2D-8E3E-0A3C68197B36}" srcId="{F2298730-21BD-439A-9F9E-A6FC82DF6ED7}" destId="{1934C16D-9A61-4CE9-8B16-66CCB1A85B88}" srcOrd="1" destOrd="0" parTransId="{F7498D38-B93A-4475-82E6-4F99B6544B98}" sibTransId="{486881BF-3CB4-44F9-AF94-D346DCD81EC8}"/>
    <dgm:cxn modelId="{A08F2990-2923-42CF-B6C3-08A67225A906}" srcId="{F2298730-21BD-439A-9F9E-A6FC82DF6ED7}" destId="{8557FB62-4C59-400B-A894-212D3D943AB4}" srcOrd="2" destOrd="0" parTransId="{569FBF7F-3245-4F87-883B-2AAD8C1E72A4}" sibTransId="{47A41F9E-41C5-4D3A-B2EE-97D9BA7BBD4C}"/>
    <dgm:cxn modelId="{399D5299-D3C2-4BA7-8CD4-8D65C999227D}" type="presOf" srcId="{8557FB62-4C59-400B-A894-212D3D943AB4}" destId="{D4E2F702-1936-442C-A252-FD6CE1BF835F}" srcOrd="0" destOrd="0" presId="urn:microsoft.com/office/officeart/2005/8/layout/process4"/>
    <dgm:cxn modelId="{D5A7ACAF-860A-4086-978A-89D590039D86}" type="presOf" srcId="{2E226C19-CECB-42B0-B267-0B717CFA477A}" destId="{1C93C25E-445B-41FB-99EA-86A4FD53B28E}" srcOrd="0" destOrd="0" presId="urn:microsoft.com/office/officeart/2005/8/layout/process4"/>
    <dgm:cxn modelId="{C2D6C1E8-1FAB-4CC4-8A6C-9C2EA34F7948}" type="presOf" srcId="{1934C16D-9A61-4CE9-8B16-66CCB1A85B88}" destId="{38700C86-0736-493F-9B11-03492C21F7C8}" srcOrd="0" destOrd="0" presId="urn:microsoft.com/office/officeart/2005/8/layout/process4"/>
    <dgm:cxn modelId="{C8D7B9FF-8F02-4915-95A7-D12A5FF87EB8}" type="presOf" srcId="{F2298730-21BD-439A-9F9E-A6FC82DF6ED7}" destId="{2E3F60D7-FF38-4336-8145-C86F98D9E2C1}" srcOrd="0" destOrd="0" presId="urn:microsoft.com/office/officeart/2005/8/layout/process4"/>
    <dgm:cxn modelId="{E1D4AE25-B131-4218-84E2-4568EA4EAA6A}" type="presParOf" srcId="{2E3F60D7-FF38-4336-8145-C86F98D9E2C1}" destId="{70E552DF-2433-4C8F-8153-8A3C7F4029A2}" srcOrd="0" destOrd="0" presId="urn:microsoft.com/office/officeart/2005/8/layout/process4"/>
    <dgm:cxn modelId="{099A2D8F-BB58-441E-AE2E-D663A7D2104B}" type="presParOf" srcId="{70E552DF-2433-4C8F-8153-8A3C7F4029A2}" destId="{D4E2F702-1936-442C-A252-FD6CE1BF835F}" srcOrd="0" destOrd="0" presId="urn:microsoft.com/office/officeart/2005/8/layout/process4"/>
    <dgm:cxn modelId="{AF8058DC-2418-47BA-B66C-B7A7327B6D2B}" type="presParOf" srcId="{2E3F60D7-FF38-4336-8145-C86F98D9E2C1}" destId="{C052FDA5-858E-4C3D-9200-5643BDDB8CF5}" srcOrd="1" destOrd="0" presId="urn:microsoft.com/office/officeart/2005/8/layout/process4"/>
    <dgm:cxn modelId="{4C02A954-61AC-4801-A336-18ABAF89D726}" type="presParOf" srcId="{2E3F60D7-FF38-4336-8145-C86F98D9E2C1}" destId="{A9C342D2-69DF-4626-80C1-B8A976E37689}" srcOrd="2" destOrd="0" presId="urn:microsoft.com/office/officeart/2005/8/layout/process4"/>
    <dgm:cxn modelId="{E43BF8BB-97B6-4DA3-A631-D3329815D36A}" type="presParOf" srcId="{A9C342D2-69DF-4626-80C1-B8A976E37689}" destId="{38700C86-0736-493F-9B11-03492C21F7C8}" srcOrd="0" destOrd="0" presId="urn:microsoft.com/office/officeart/2005/8/layout/process4"/>
    <dgm:cxn modelId="{FF9F7B10-0EF0-4100-9698-1FB831D15CA7}" type="presParOf" srcId="{2E3F60D7-FF38-4336-8145-C86F98D9E2C1}" destId="{720729E0-816B-44D1-A9E1-F4AA76BDDAAD}" srcOrd="3" destOrd="0" presId="urn:microsoft.com/office/officeart/2005/8/layout/process4"/>
    <dgm:cxn modelId="{633A3454-B493-4918-880B-7347682F23BA}" type="presParOf" srcId="{2E3F60D7-FF38-4336-8145-C86F98D9E2C1}" destId="{C18C4BFB-7BD3-4EAC-8B8D-DCC25A75F426}" srcOrd="4" destOrd="0" presId="urn:microsoft.com/office/officeart/2005/8/layout/process4"/>
    <dgm:cxn modelId="{6FBCF12C-8C21-491B-B7CA-05CF0634464F}" type="presParOf" srcId="{C18C4BFB-7BD3-4EAC-8B8D-DCC25A75F426}" destId="{1C93C25E-445B-41FB-99EA-86A4FD53B28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CCDB3-6851-41EB-B0F1-0AE173E0E2D7}">
      <dsp:nvSpPr>
        <dsp:cNvPr id="0" name=""/>
        <dsp:cNvSpPr/>
      </dsp:nvSpPr>
      <dsp:spPr>
        <a:xfrm>
          <a:off x="1172150" y="1129967"/>
          <a:ext cx="2253889" cy="6538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Formas de governo </a:t>
          </a:r>
        </a:p>
      </dsp:txBody>
      <dsp:txXfrm>
        <a:off x="1191300" y="1149117"/>
        <a:ext cx="2215589" cy="615516"/>
      </dsp:txXfrm>
    </dsp:sp>
    <dsp:sp modelId="{34A6E963-69C3-4F99-BCC3-C053105D40F9}">
      <dsp:nvSpPr>
        <dsp:cNvPr id="0" name=""/>
        <dsp:cNvSpPr/>
      </dsp:nvSpPr>
      <dsp:spPr>
        <a:xfrm rot="17692822">
          <a:off x="3065957" y="872763"/>
          <a:ext cx="124321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43219" y="201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56486" y="861878"/>
        <a:ext cx="62160" cy="62160"/>
      </dsp:txXfrm>
    </dsp:sp>
    <dsp:sp modelId="{ECD12AE4-55C8-4C01-8307-47155CB2EBC5}">
      <dsp:nvSpPr>
        <dsp:cNvPr id="0" name=""/>
        <dsp:cNvSpPr/>
      </dsp:nvSpPr>
      <dsp:spPr>
        <a:xfrm>
          <a:off x="3949093" y="2133"/>
          <a:ext cx="1784959" cy="6538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Monarquia </a:t>
          </a:r>
        </a:p>
      </dsp:txBody>
      <dsp:txXfrm>
        <a:off x="3968243" y="21283"/>
        <a:ext cx="1746659" cy="615516"/>
      </dsp:txXfrm>
    </dsp:sp>
    <dsp:sp modelId="{26374FE3-D9E6-40AA-A303-140880815B2D}">
      <dsp:nvSpPr>
        <dsp:cNvPr id="0" name=""/>
        <dsp:cNvSpPr/>
      </dsp:nvSpPr>
      <dsp:spPr>
        <a:xfrm rot="19457599">
          <a:off x="3365495" y="1248708"/>
          <a:ext cx="64414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44142" y="201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71463" y="1252800"/>
        <a:ext cx="32207" cy="32207"/>
      </dsp:txXfrm>
    </dsp:sp>
    <dsp:sp modelId="{A97659FB-01C7-45D7-8B1F-C5EE09DA3B85}">
      <dsp:nvSpPr>
        <dsp:cNvPr id="0" name=""/>
        <dsp:cNvSpPr/>
      </dsp:nvSpPr>
      <dsp:spPr>
        <a:xfrm>
          <a:off x="3949093" y="754022"/>
          <a:ext cx="1784959" cy="6538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Oligarquia</a:t>
          </a:r>
        </a:p>
      </dsp:txBody>
      <dsp:txXfrm>
        <a:off x="3968243" y="773172"/>
        <a:ext cx="1746659" cy="615516"/>
      </dsp:txXfrm>
    </dsp:sp>
    <dsp:sp modelId="{51F1A9E8-0A0E-446B-9547-13DF7A24808E}">
      <dsp:nvSpPr>
        <dsp:cNvPr id="0" name=""/>
        <dsp:cNvSpPr/>
      </dsp:nvSpPr>
      <dsp:spPr>
        <a:xfrm rot="2142401">
          <a:off x="3365495" y="1624653"/>
          <a:ext cx="64414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44142" y="201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71463" y="1628744"/>
        <a:ext cx="32207" cy="32207"/>
      </dsp:txXfrm>
    </dsp:sp>
    <dsp:sp modelId="{F6898529-4F71-4B3C-8359-B0EE07E779B7}">
      <dsp:nvSpPr>
        <dsp:cNvPr id="0" name=""/>
        <dsp:cNvSpPr/>
      </dsp:nvSpPr>
      <dsp:spPr>
        <a:xfrm>
          <a:off x="3949093" y="1505912"/>
          <a:ext cx="1784959" cy="6538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Tirania </a:t>
          </a:r>
        </a:p>
      </dsp:txBody>
      <dsp:txXfrm>
        <a:off x="3968243" y="1525062"/>
        <a:ext cx="1746659" cy="615516"/>
      </dsp:txXfrm>
    </dsp:sp>
    <dsp:sp modelId="{66B4C1D4-A3B2-49E5-A2A1-7C958870B92D}">
      <dsp:nvSpPr>
        <dsp:cNvPr id="0" name=""/>
        <dsp:cNvSpPr/>
      </dsp:nvSpPr>
      <dsp:spPr>
        <a:xfrm rot="3907178">
          <a:off x="3065957" y="2000597"/>
          <a:ext cx="124321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43219" y="201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56486" y="1989712"/>
        <a:ext cx="62160" cy="62160"/>
      </dsp:txXfrm>
    </dsp:sp>
    <dsp:sp modelId="{63424719-7309-448B-BEFF-8367E310ED4A}">
      <dsp:nvSpPr>
        <dsp:cNvPr id="0" name=""/>
        <dsp:cNvSpPr/>
      </dsp:nvSpPr>
      <dsp:spPr>
        <a:xfrm>
          <a:off x="3949093" y="2257801"/>
          <a:ext cx="1784959" cy="6538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Democracia</a:t>
          </a:r>
        </a:p>
      </dsp:txBody>
      <dsp:txXfrm>
        <a:off x="3968243" y="2276951"/>
        <a:ext cx="1746659" cy="615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CFBCC-815B-4D40-920E-A35EE4C381A7}">
      <dsp:nvSpPr>
        <dsp:cNvPr id="0" name=""/>
        <dsp:cNvSpPr/>
      </dsp:nvSpPr>
      <dsp:spPr>
        <a:xfrm>
          <a:off x="0" y="0"/>
          <a:ext cx="7242516" cy="920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Fundada a partir do século IX a.C., era conhecida como pólis.</a:t>
          </a:r>
        </a:p>
      </dsp:txBody>
      <dsp:txXfrm>
        <a:off x="26966" y="26966"/>
        <a:ext cx="6249009" cy="866768"/>
      </dsp:txXfrm>
    </dsp:sp>
    <dsp:sp modelId="{F70D8A9C-ECFD-48DB-A012-2918BD340B85}">
      <dsp:nvSpPr>
        <dsp:cNvPr id="0" name=""/>
        <dsp:cNvSpPr/>
      </dsp:nvSpPr>
      <dsp:spPr>
        <a:xfrm>
          <a:off x="639045" y="1074150"/>
          <a:ext cx="7242516" cy="920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Cada pólis grega formava uma cidade-Estado, com economia, leis próprias e organização social diversa.  </a:t>
          </a:r>
        </a:p>
      </dsp:txBody>
      <dsp:txXfrm>
        <a:off x="666011" y="1101116"/>
        <a:ext cx="5951083" cy="866768"/>
      </dsp:txXfrm>
    </dsp:sp>
    <dsp:sp modelId="{B9E69DEF-A2F6-4E39-87FF-155747A5B383}">
      <dsp:nvSpPr>
        <dsp:cNvPr id="0" name=""/>
        <dsp:cNvSpPr/>
      </dsp:nvSpPr>
      <dsp:spPr>
        <a:xfrm>
          <a:off x="1278091" y="2148301"/>
          <a:ext cx="7242516" cy="9207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Apesar dessas diferenças, os habitantes das cidades-Estado compartilhavam a língua e os costumes. </a:t>
          </a:r>
        </a:p>
      </dsp:txBody>
      <dsp:txXfrm>
        <a:off x="1305057" y="2175267"/>
        <a:ext cx="5951083" cy="866768"/>
      </dsp:txXfrm>
    </dsp:sp>
    <dsp:sp modelId="{276473F6-086A-4029-8A1B-ABA1842F375D}">
      <dsp:nvSpPr>
        <dsp:cNvPr id="0" name=""/>
        <dsp:cNvSpPr/>
      </dsp:nvSpPr>
      <dsp:spPr>
        <a:xfrm>
          <a:off x="6644061" y="698197"/>
          <a:ext cx="598455" cy="59845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700" kern="1200"/>
        </a:p>
      </dsp:txBody>
      <dsp:txXfrm>
        <a:off x="6778713" y="698197"/>
        <a:ext cx="329151" cy="450337"/>
      </dsp:txXfrm>
    </dsp:sp>
    <dsp:sp modelId="{DFF643B8-D582-4384-91FC-23F87AC57D26}">
      <dsp:nvSpPr>
        <dsp:cNvPr id="0" name=""/>
        <dsp:cNvSpPr/>
      </dsp:nvSpPr>
      <dsp:spPr>
        <a:xfrm>
          <a:off x="7283107" y="1766210"/>
          <a:ext cx="598455" cy="59845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700" kern="1200"/>
        </a:p>
      </dsp:txBody>
      <dsp:txXfrm>
        <a:off x="7417759" y="1766210"/>
        <a:ext cx="329151" cy="450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83C9F-8BA8-4796-9964-74C7F1776A7C}">
      <dsp:nvSpPr>
        <dsp:cNvPr id="0" name=""/>
        <dsp:cNvSpPr/>
      </dsp:nvSpPr>
      <dsp:spPr>
        <a:xfrm>
          <a:off x="1270810" y="0"/>
          <a:ext cx="4139401" cy="4139401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BDA1A6-4F92-4F2E-AB55-613BC5A8CE9B}">
      <dsp:nvSpPr>
        <dsp:cNvPr id="0" name=""/>
        <dsp:cNvSpPr/>
      </dsp:nvSpPr>
      <dsp:spPr>
        <a:xfrm>
          <a:off x="2212008" y="416163"/>
          <a:ext cx="4959952" cy="979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 err="1">
              <a:latin typeface="Roboto"/>
            </a:rPr>
            <a:t>Espartiatas</a:t>
          </a:r>
          <a:r>
            <a:rPr lang="pt-BR" sz="1900" kern="1200" dirty="0">
              <a:latin typeface="Roboto"/>
            </a:rPr>
            <a:t>: cidadãos de Esparta, descendentes dos dórios.</a:t>
          </a:r>
        </a:p>
      </dsp:txBody>
      <dsp:txXfrm>
        <a:off x="2259841" y="463996"/>
        <a:ext cx="4864286" cy="884207"/>
      </dsp:txXfrm>
    </dsp:sp>
    <dsp:sp modelId="{3CDCE1C5-AADB-40C3-B32A-E8D9A7F7B056}">
      <dsp:nvSpPr>
        <dsp:cNvPr id="0" name=""/>
        <dsp:cNvSpPr/>
      </dsp:nvSpPr>
      <dsp:spPr>
        <a:xfrm>
          <a:off x="2212008" y="1518521"/>
          <a:ext cx="4959952" cy="979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Periecos</a:t>
          </a:r>
          <a:r>
            <a:rPr lang="pt-BR" sz="1900" kern="1200" dirty="0">
              <a:latin typeface="Roboto"/>
            </a:rPr>
            <a:t>: homens livres que não possuíam direitos políticos. Viviam na periferia de Esparta. </a:t>
          </a:r>
        </a:p>
      </dsp:txBody>
      <dsp:txXfrm>
        <a:off x="2259841" y="1566354"/>
        <a:ext cx="4864286" cy="884207"/>
      </dsp:txXfrm>
    </dsp:sp>
    <dsp:sp modelId="{310B2E42-187C-479B-8657-6B977ED54AA9}">
      <dsp:nvSpPr>
        <dsp:cNvPr id="0" name=""/>
        <dsp:cNvSpPr/>
      </dsp:nvSpPr>
      <dsp:spPr>
        <a:xfrm>
          <a:off x="2212008" y="2620879"/>
          <a:ext cx="4959952" cy="979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Hilotas</a:t>
          </a:r>
          <a:r>
            <a:rPr lang="pt-BR" sz="1900" kern="1200" dirty="0">
              <a:latin typeface="Roboto"/>
            </a:rPr>
            <a:t>: povos aprisionados pelos dórios e obrigados a realizar trabalhos agrícolas para sustentar os espartanos. </a:t>
          </a:r>
        </a:p>
      </dsp:txBody>
      <dsp:txXfrm>
        <a:off x="2259841" y="2668712"/>
        <a:ext cx="4864286" cy="8842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83C9F-8BA8-4796-9964-74C7F1776A7C}">
      <dsp:nvSpPr>
        <dsp:cNvPr id="0" name=""/>
        <dsp:cNvSpPr/>
      </dsp:nvSpPr>
      <dsp:spPr>
        <a:xfrm>
          <a:off x="956466" y="0"/>
          <a:ext cx="4139401" cy="413940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ABDA1A6-4F92-4F2E-AB55-613BC5A8CE9B}">
      <dsp:nvSpPr>
        <dsp:cNvPr id="0" name=""/>
        <dsp:cNvSpPr/>
      </dsp:nvSpPr>
      <dsp:spPr>
        <a:xfrm>
          <a:off x="1268975" y="416163"/>
          <a:ext cx="6217328" cy="979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Cidadãos</a:t>
          </a:r>
          <a:r>
            <a:rPr lang="pt-BR" sz="1900" b="0" kern="1200" dirty="0">
              <a:latin typeface="Roboto"/>
            </a:rPr>
            <a:t>: minoria</a:t>
          </a:r>
          <a:r>
            <a:rPr lang="pt-BR" sz="1900" kern="1200" dirty="0">
              <a:latin typeface="Roboto"/>
            </a:rPr>
            <a:t> na população ateniense. Eles desfrutavam de direitos civis, políticos, militares e religiosos.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/>
          </a:endParaRPr>
        </a:p>
      </dsp:txBody>
      <dsp:txXfrm>
        <a:off x="1316808" y="463996"/>
        <a:ext cx="6121662" cy="884207"/>
      </dsp:txXfrm>
    </dsp:sp>
    <dsp:sp modelId="{3CDCE1C5-AADB-40C3-B32A-E8D9A7F7B056}">
      <dsp:nvSpPr>
        <dsp:cNvPr id="0" name=""/>
        <dsp:cNvSpPr/>
      </dsp:nvSpPr>
      <dsp:spPr>
        <a:xfrm>
          <a:off x="1268975" y="1518521"/>
          <a:ext cx="6217328" cy="979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Metecos</a:t>
          </a:r>
          <a:r>
            <a:rPr lang="pt-BR" sz="1900" kern="1200" dirty="0">
              <a:latin typeface="Roboto"/>
            </a:rPr>
            <a:t>: grupo formado por pessoas escravizadas que conseguiram a liberdade e pelos estrangeiros que viviam em Atenas. Não possuíam direitos políticos.  </a:t>
          </a:r>
        </a:p>
      </dsp:txBody>
      <dsp:txXfrm>
        <a:off x="1316808" y="1566354"/>
        <a:ext cx="6121662" cy="884207"/>
      </dsp:txXfrm>
    </dsp:sp>
    <dsp:sp modelId="{310B2E42-187C-479B-8657-6B977ED54AA9}">
      <dsp:nvSpPr>
        <dsp:cNvPr id="0" name=""/>
        <dsp:cNvSpPr/>
      </dsp:nvSpPr>
      <dsp:spPr>
        <a:xfrm>
          <a:off x="1268975" y="2620879"/>
          <a:ext cx="6217328" cy="9798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Escravos</a:t>
          </a:r>
          <a:r>
            <a:rPr lang="pt-BR" sz="1900" kern="1200" dirty="0">
              <a:latin typeface="Roboto"/>
            </a:rPr>
            <a:t>: prisioneiros de guerras originários da Ásia Menor ou da Trácia. </a:t>
          </a:r>
        </a:p>
      </dsp:txBody>
      <dsp:txXfrm>
        <a:off x="1316808" y="2668712"/>
        <a:ext cx="6121662" cy="8842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8508-32F8-492F-A94C-42E393758139}">
      <dsp:nvSpPr>
        <dsp:cNvPr id="0" name=""/>
        <dsp:cNvSpPr/>
      </dsp:nvSpPr>
      <dsp:spPr>
        <a:xfrm>
          <a:off x="45603" y="53151"/>
          <a:ext cx="8976997" cy="10176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/>
            </a:rPr>
            <a:t>Inicialmente, apenas os eupátridas de Atenas, isto é, os grandes proprietários de terra, eram considerados cidadãos. </a:t>
          </a:r>
        </a:p>
      </dsp:txBody>
      <dsp:txXfrm>
        <a:off x="75409" y="82957"/>
        <a:ext cx="7582230" cy="958049"/>
      </dsp:txXfrm>
    </dsp:sp>
    <dsp:sp modelId="{2A24FF62-9718-468F-B2DF-FE8BF8E5A9A1}">
      <dsp:nvSpPr>
        <dsp:cNvPr id="0" name=""/>
        <dsp:cNvSpPr/>
      </dsp:nvSpPr>
      <dsp:spPr>
        <a:xfrm>
          <a:off x="647737" y="1333880"/>
          <a:ext cx="8976997" cy="13083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/>
            </a:rPr>
            <a:t>Por volta de 510 a.C., o aristocrata Clístenes assumiu o governo de Atenas e promoveu mudanças políticas que provocaram o declínio da aristocracia ateniense. </a:t>
          </a:r>
        </a:p>
      </dsp:txBody>
      <dsp:txXfrm>
        <a:off x="686057" y="1372200"/>
        <a:ext cx="7257852" cy="1231693"/>
      </dsp:txXfrm>
    </dsp:sp>
    <dsp:sp modelId="{88A45EEF-CDE8-4823-8B16-93648904C0A5}">
      <dsp:nvSpPr>
        <dsp:cNvPr id="0" name=""/>
        <dsp:cNvSpPr/>
      </dsp:nvSpPr>
      <dsp:spPr>
        <a:xfrm>
          <a:off x="1560117" y="2920427"/>
          <a:ext cx="8976997" cy="13083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/>
            </a:rPr>
            <a:t>Clístenes estabeleceu que todos os homens livres, nascidos em Atenas, poderiam participar igualmente da vida política da cidade.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>
            <a:latin typeface="Roboto"/>
          </a:endParaRPr>
        </a:p>
      </dsp:txBody>
      <dsp:txXfrm>
        <a:off x="1598437" y="2958747"/>
        <a:ext cx="7257852" cy="1231693"/>
      </dsp:txXfrm>
    </dsp:sp>
    <dsp:sp modelId="{29BA5AFE-873E-4156-978C-6A97AA1EE559}">
      <dsp:nvSpPr>
        <dsp:cNvPr id="0" name=""/>
        <dsp:cNvSpPr/>
      </dsp:nvSpPr>
      <dsp:spPr>
        <a:xfrm>
          <a:off x="8233809" y="859802"/>
          <a:ext cx="611891" cy="85041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8371484" y="859802"/>
        <a:ext cx="336541" cy="698973"/>
      </dsp:txXfrm>
    </dsp:sp>
    <dsp:sp modelId="{296EFF91-FD96-4C2A-964E-C2BFD421DD9F}">
      <dsp:nvSpPr>
        <dsp:cNvPr id="0" name=""/>
        <dsp:cNvSpPr/>
      </dsp:nvSpPr>
      <dsp:spPr>
        <a:xfrm>
          <a:off x="9026177" y="2509819"/>
          <a:ext cx="635397" cy="85041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9169141" y="2509819"/>
        <a:ext cx="349469" cy="693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2F702-1936-442C-A252-FD6CE1BF835F}">
      <dsp:nvSpPr>
        <dsp:cNvPr id="0" name=""/>
        <dsp:cNvSpPr/>
      </dsp:nvSpPr>
      <dsp:spPr>
        <a:xfrm>
          <a:off x="0" y="4530909"/>
          <a:ext cx="6962274" cy="14871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Embora fosse macedônio de nascença, Alexandre era um grande admirador da cultura grega. Assim, procurou difundir a língua, a arte, as crenças e os valores gregos nos territórios conquistados, no que ficou conhecido como </a:t>
          </a:r>
          <a:r>
            <a:rPr lang="en-US" sz="1700" b="1" kern="1200"/>
            <a:t>civilização helenística</a:t>
          </a:r>
          <a:r>
            <a:rPr lang="en-US" sz="1700" kern="1200"/>
            <a:t>. Por isso, chama-se Império Greco-Macedônico o grande império formado pelas conquistas de Alexandre.</a:t>
          </a:r>
        </a:p>
      </dsp:txBody>
      <dsp:txXfrm>
        <a:off x="0" y="4530909"/>
        <a:ext cx="6962274" cy="1487145"/>
      </dsp:txXfrm>
    </dsp:sp>
    <dsp:sp modelId="{38700C86-0736-493F-9B11-03492C21F7C8}">
      <dsp:nvSpPr>
        <dsp:cNvPr id="0" name=""/>
        <dsp:cNvSpPr/>
      </dsp:nvSpPr>
      <dsp:spPr>
        <a:xfrm rot="10800000">
          <a:off x="0" y="2265986"/>
          <a:ext cx="6962274" cy="2287229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Filipe II </a:t>
          </a:r>
          <a:r>
            <a:rPr lang="en-US" sz="1700" kern="1200" dirty="0" err="1"/>
            <a:t>morreu</a:t>
          </a:r>
          <a:r>
            <a:rPr lang="en-US" sz="1700" kern="1200" dirty="0"/>
            <a:t> </a:t>
          </a:r>
          <a:r>
            <a:rPr lang="en-US" sz="1700" kern="1200" dirty="0" err="1"/>
            <a:t>dois</a:t>
          </a:r>
          <a:r>
            <a:rPr lang="en-US" sz="1700" kern="1200" dirty="0"/>
            <a:t> </a:t>
          </a:r>
          <a:r>
            <a:rPr lang="en-US" sz="1700" kern="1200" dirty="0" err="1"/>
            <a:t>anos</a:t>
          </a:r>
          <a:r>
            <a:rPr lang="en-US" sz="1700" kern="1200" dirty="0"/>
            <a:t> </a:t>
          </a:r>
          <a:r>
            <a:rPr lang="en-US" sz="1700" kern="1200" dirty="0" err="1"/>
            <a:t>mais</a:t>
          </a:r>
          <a:r>
            <a:rPr lang="en-US" sz="1700" kern="1200" dirty="0"/>
            <a:t> </a:t>
          </a:r>
          <a:r>
            <a:rPr lang="en-US" sz="1700" kern="1200" dirty="0" err="1"/>
            <a:t>tarde</a:t>
          </a:r>
          <a:r>
            <a:rPr lang="en-US" sz="1700" kern="1200" dirty="0"/>
            <a:t> e </a:t>
          </a:r>
          <a:r>
            <a:rPr lang="en-US" sz="1700" kern="1200" dirty="0" err="1"/>
            <a:t>quem</a:t>
          </a:r>
          <a:r>
            <a:rPr lang="en-US" sz="1700" kern="1200" dirty="0"/>
            <a:t> </a:t>
          </a:r>
          <a:r>
            <a:rPr lang="en-US" sz="1700" kern="1200" dirty="0" err="1"/>
            <a:t>assumiu</a:t>
          </a:r>
          <a:r>
            <a:rPr lang="en-US" sz="1700" kern="1200" dirty="0"/>
            <a:t> o </a:t>
          </a:r>
          <a:r>
            <a:rPr lang="en-US" sz="1700" kern="1200" dirty="0" err="1"/>
            <a:t>poder</a:t>
          </a:r>
          <a:r>
            <a:rPr lang="en-US" sz="1700" kern="1200" dirty="0"/>
            <a:t> </a:t>
          </a:r>
          <a:r>
            <a:rPr lang="en-US" sz="1700" kern="1200" dirty="0" err="1"/>
            <a:t>foi</a:t>
          </a:r>
          <a:r>
            <a:rPr lang="en-US" sz="1700" kern="1200" dirty="0"/>
            <a:t> </a:t>
          </a:r>
          <a:r>
            <a:rPr lang="en-US" sz="1700" kern="1200" dirty="0" err="1"/>
            <a:t>seu</a:t>
          </a:r>
          <a:r>
            <a:rPr lang="en-US" sz="1700" kern="1200" dirty="0"/>
            <a:t> </a:t>
          </a:r>
          <a:r>
            <a:rPr lang="en-US" sz="1700" kern="1200" dirty="0" err="1"/>
            <a:t>filho</a:t>
          </a:r>
          <a:r>
            <a:rPr lang="en-US" sz="1700" kern="1200" dirty="0"/>
            <a:t>, Alexandre, </a:t>
          </a:r>
          <a:r>
            <a:rPr lang="en-US" sz="1700" kern="1200" dirty="0" err="1"/>
            <a:t>aos</a:t>
          </a:r>
          <a:r>
            <a:rPr lang="en-US" sz="1700" kern="1200" dirty="0"/>
            <a:t> 20 </a:t>
          </a:r>
          <a:r>
            <a:rPr lang="en-US" sz="1700" kern="1200" dirty="0" err="1"/>
            <a:t>anos</a:t>
          </a:r>
          <a:r>
            <a:rPr lang="en-US" sz="1700" kern="1200" dirty="0"/>
            <a:t>, o qual </a:t>
          </a:r>
          <a:r>
            <a:rPr lang="en-US" sz="1700" kern="1200" dirty="0" err="1"/>
            <a:t>liderou</a:t>
          </a:r>
          <a:r>
            <a:rPr lang="en-US" sz="1700" kern="1200" dirty="0"/>
            <a:t> </a:t>
          </a:r>
          <a:r>
            <a:rPr lang="en-US" sz="1700" kern="1200" dirty="0" err="1"/>
            <a:t>uma</a:t>
          </a:r>
          <a:r>
            <a:rPr lang="en-US" sz="1700" kern="1200" dirty="0"/>
            <a:t> </a:t>
          </a:r>
          <a:r>
            <a:rPr lang="en-US" sz="1700" kern="1200" dirty="0" err="1"/>
            <a:t>campanha</a:t>
          </a:r>
          <a:r>
            <a:rPr lang="en-US" sz="1700" kern="1200" dirty="0"/>
            <a:t> </a:t>
          </a:r>
          <a:r>
            <a:rPr lang="en-US" sz="1700" kern="1200" dirty="0" err="1"/>
            <a:t>fulminante</a:t>
          </a:r>
          <a:r>
            <a:rPr lang="en-US" sz="1700" kern="1200" dirty="0"/>
            <a:t> de </a:t>
          </a:r>
          <a:r>
            <a:rPr lang="en-US" sz="1700" kern="1200" dirty="0" err="1"/>
            <a:t>conquistas</a:t>
          </a:r>
          <a:r>
            <a:rPr lang="en-US" sz="1700" kern="1200" dirty="0"/>
            <a:t> </a:t>
          </a:r>
          <a:r>
            <a:rPr lang="en-US" sz="1700" kern="1200" dirty="0" err="1"/>
            <a:t>territoriais</a:t>
          </a:r>
          <a:r>
            <a:rPr lang="en-US" sz="1700" kern="1200" dirty="0"/>
            <a:t>. </a:t>
          </a:r>
        </a:p>
      </dsp:txBody>
      <dsp:txXfrm rot="10800000">
        <a:off x="0" y="2265986"/>
        <a:ext cx="6962274" cy="1486173"/>
      </dsp:txXfrm>
    </dsp:sp>
    <dsp:sp modelId="{1C93C25E-445B-41FB-99EA-86A4FD53B28E}">
      <dsp:nvSpPr>
        <dsp:cNvPr id="0" name=""/>
        <dsp:cNvSpPr/>
      </dsp:nvSpPr>
      <dsp:spPr>
        <a:xfrm rot="10800000">
          <a:off x="0" y="1063"/>
          <a:ext cx="6962274" cy="2287229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 Guerra do </a:t>
          </a:r>
          <a:r>
            <a:rPr lang="en-US" sz="1700" kern="1200" dirty="0" err="1"/>
            <a:t>Peloponeso</a:t>
          </a:r>
          <a:r>
            <a:rPr lang="en-US" sz="1700" kern="1200" dirty="0"/>
            <a:t> (entre Atenas e Esparta) </a:t>
          </a:r>
          <a:r>
            <a:rPr lang="en-US" sz="1700" kern="1200" dirty="0" err="1"/>
            <a:t>facilitou</a:t>
          </a:r>
          <a:r>
            <a:rPr lang="en-US" sz="1700" kern="1200" dirty="0"/>
            <a:t> a </a:t>
          </a:r>
          <a:r>
            <a:rPr lang="en-US" sz="1700" kern="1200" dirty="0" err="1"/>
            <a:t>invasão</a:t>
          </a:r>
          <a:r>
            <a:rPr lang="en-US" sz="1700" kern="1200" dirty="0"/>
            <a:t> da </a:t>
          </a:r>
          <a:r>
            <a:rPr lang="en-US" sz="1700" kern="1200" dirty="0" err="1"/>
            <a:t>Grécia</a:t>
          </a:r>
          <a:r>
            <a:rPr lang="en-US" sz="1700" kern="1200" dirty="0"/>
            <a:t> </a:t>
          </a:r>
          <a:r>
            <a:rPr lang="en-US" sz="1700" kern="1200" dirty="0" err="1"/>
            <a:t>pelos</a:t>
          </a:r>
          <a:r>
            <a:rPr lang="en-US" sz="1700" kern="1200" dirty="0"/>
            <a:t> </a:t>
          </a:r>
          <a:r>
            <a:rPr lang="en-US" sz="1700" kern="1200" dirty="0" err="1"/>
            <a:t>macedônios</a:t>
          </a:r>
          <a:r>
            <a:rPr lang="en-US" sz="1700" kern="1200" dirty="0"/>
            <a:t>, </a:t>
          </a:r>
          <a:r>
            <a:rPr lang="en-US" sz="1700" kern="1200" dirty="0" err="1"/>
            <a:t>povo</a:t>
          </a:r>
          <a:r>
            <a:rPr lang="en-US" sz="1700" kern="1200" dirty="0"/>
            <a:t> que </a:t>
          </a:r>
          <a:r>
            <a:rPr lang="en-US" sz="1700" kern="1200" dirty="0" err="1"/>
            <a:t>vivia</a:t>
          </a:r>
          <a:r>
            <a:rPr lang="en-US" sz="1700" kern="1200" dirty="0"/>
            <a:t> </a:t>
          </a:r>
          <a:r>
            <a:rPr lang="en-US" sz="1700" kern="1200" dirty="0" err="1"/>
            <a:t>ao</a:t>
          </a:r>
          <a:r>
            <a:rPr lang="en-US" sz="1700" kern="1200" dirty="0"/>
            <a:t> </a:t>
          </a:r>
          <a:r>
            <a:rPr lang="en-US" sz="1700" kern="1200" dirty="0" err="1"/>
            <a:t>norte</a:t>
          </a:r>
          <a:r>
            <a:rPr lang="en-US" sz="1700" kern="1200" dirty="0"/>
            <a:t> da </a:t>
          </a:r>
          <a:r>
            <a:rPr lang="en-US" sz="1700" kern="1200" dirty="0" err="1"/>
            <a:t>Península</a:t>
          </a:r>
          <a:r>
            <a:rPr lang="en-US" sz="1700" kern="1200" dirty="0"/>
            <a:t> </a:t>
          </a:r>
          <a:r>
            <a:rPr lang="en-US" sz="1700" kern="1200" dirty="0" err="1"/>
            <a:t>Balcânica</a:t>
          </a:r>
          <a:r>
            <a:rPr lang="en-US" sz="1700" kern="1200" dirty="0"/>
            <a:t> e </a:t>
          </a:r>
          <a:r>
            <a:rPr lang="en-US" sz="1700" kern="1200" dirty="0" err="1"/>
            <a:t>também</a:t>
          </a:r>
          <a:r>
            <a:rPr lang="en-US" sz="1700" kern="1200" dirty="0"/>
            <a:t> </a:t>
          </a:r>
          <a:r>
            <a:rPr lang="en-US" sz="1700" kern="1200" dirty="0" err="1"/>
            <a:t>falava</a:t>
          </a:r>
          <a:r>
            <a:rPr lang="en-US" sz="1700" kern="1200" dirty="0"/>
            <a:t> a </a:t>
          </a:r>
          <a:r>
            <a:rPr lang="en-US" sz="1700" kern="1200" dirty="0" err="1"/>
            <a:t>língua</a:t>
          </a:r>
          <a:r>
            <a:rPr lang="en-US" sz="1700" kern="1200" dirty="0"/>
            <a:t> </a:t>
          </a:r>
          <a:r>
            <a:rPr lang="en-US" sz="1700" kern="1200" dirty="0" err="1"/>
            <a:t>grega</a:t>
          </a:r>
          <a:r>
            <a:rPr lang="en-US" sz="1700" kern="1200" dirty="0"/>
            <a:t>. </a:t>
          </a:r>
          <a:r>
            <a:rPr lang="en-US" sz="1700" kern="1200" dirty="0" err="1"/>
            <a:t>Em</a:t>
          </a:r>
          <a:r>
            <a:rPr lang="en-US" sz="1700" kern="1200" dirty="0"/>
            <a:t> 338 </a:t>
          </a:r>
          <a:r>
            <a:rPr lang="en-US" sz="1700" kern="1200" dirty="0" err="1"/>
            <a:t>a.C.</a:t>
          </a:r>
          <a:r>
            <a:rPr lang="en-US" sz="1700" kern="1200" dirty="0"/>
            <a:t>, o rei </a:t>
          </a:r>
          <a:r>
            <a:rPr lang="en-US" sz="1700" kern="1200" dirty="0" err="1"/>
            <a:t>macedônio</a:t>
          </a:r>
          <a:r>
            <a:rPr lang="en-US" sz="1700" kern="1200" dirty="0"/>
            <a:t> Filipe II </a:t>
          </a:r>
          <a:r>
            <a:rPr lang="en-US" sz="1700" kern="1200" dirty="0" err="1"/>
            <a:t>unificou</a:t>
          </a:r>
          <a:r>
            <a:rPr lang="en-US" sz="1700" kern="1200" dirty="0"/>
            <a:t> as </a:t>
          </a:r>
          <a:r>
            <a:rPr lang="en-US" sz="1700" i="1" kern="1200" dirty="0"/>
            <a:t>poleis</a:t>
          </a:r>
          <a:r>
            <a:rPr lang="en-US" sz="1700" kern="1200" dirty="0"/>
            <a:t> </a:t>
          </a:r>
          <a:r>
            <a:rPr lang="en-US" sz="1700" kern="1200" dirty="0" err="1"/>
            <a:t>gregas</a:t>
          </a:r>
          <a:r>
            <a:rPr lang="en-US" sz="1700" kern="1200" dirty="0"/>
            <a:t>, </a:t>
          </a:r>
          <a:r>
            <a:rPr lang="en-US" sz="1700" kern="1200" dirty="0" err="1"/>
            <a:t>pondo</a:t>
          </a:r>
          <a:r>
            <a:rPr lang="en-US" sz="1700" kern="1200" dirty="0"/>
            <a:t> </a:t>
          </a:r>
          <a:r>
            <a:rPr lang="en-US" sz="1700" kern="1200" dirty="0" err="1"/>
            <a:t>fim</a:t>
          </a:r>
          <a:r>
            <a:rPr lang="en-US" sz="1700" kern="1200" dirty="0"/>
            <a:t> à </a:t>
          </a:r>
          <a:r>
            <a:rPr lang="en-US" sz="1700" kern="1200" dirty="0" err="1"/>
            <a:t>soberania</a:t>
          </a:r>
          <a:r>
            <a:rPr lang="en-US" sz="1700" kern="1200" dirty="0"/>
            <a:t> dessas </a:t>
          </a:r>
          <a:r>
            <a:rPr lang="en-US" sz="1700" kern="1200" dirty="0" err="1"/>
            <a:t>cidades</a:t>
          </a:r>
          <a:r>
            <a:rPr lang="en-US" sz="1700" kern="1200" dirty="0"/>
            <a:t>-Estado.</a:t>
          </a:r>
        </a:p>
      </dsp:txBody>
      <dsp:txXfrm rot="10800000">
        <a:off x="0" y="1063"/>
        <a:ext cx="6962274" cy="1486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DDF6-BAD0-EF45-89FC-66CFDEE6272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F55B6-672B-8948-872A-00609FE65F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E3EA-6798-47EB-9432-6E52008E3ED0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6BB4-EF73-4DCA-983F-030009C8EC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88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2752-A27F-7C4F-B074-61FD5DEF501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6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BC85-4D13-3B49-85CB-AF1ABBAE62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EEA-C1B2-7E46-94F7-1B7FD30D013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C44-05E5-424C-9FC0-662C20D2A3E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0BF-D5B1-9940-A572-3FA067F3F33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4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5890-4A2B-7E41-96D0-B837212312B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7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086-E567-6747-84F5-78E2A697B39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8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58A5-F94E-6B48-81CE-C30A2DB05C1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2526-1704-7943-80C2-E11757866DE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E171-EA8A-A645-82EE-02B73524D74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79E2-55EB-4142-B26A-0F301CCF1F2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C9CA-9753-174A-8B30-53D4DC80AC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7"/>
          <a:stretch/>
        </p:blipFill>
        <p:spPr>
          <a:xfrm>
            <a:off x="0" y="0"/>
            <a:ext cx="940405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3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27100"/>
            <a:ext cx="10515600" cy="887603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Grécia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antiga</a:t>
            </a:r>
            <a:endParaRPr lang="en-US" sz="5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2239348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/>
          <p:cNvSpPr txBox="1"/>
          <p:nvPr/>
        </p:nvSpPr>
        <p:spPr>
          <a:xfrm>
            <a:off x="838200" y="2491359"/>
            <a:ext cx="5801139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As </a:t>
            </a:r>
            <a:r>
              <a:rPr lang="en-US" sz="3200" dirty="0" err="1"/>
              <a:t>origens</a:t>
            </a:r>
            <a:r>
              <a:rPr lang="en-US" sz="3200" dirty="0"/>
              <a:t> da </a:t>
            </a:r>
            <a:r>
              <a:rPr lang="en-US" sz="3200" dirty="0" err="1"/>
              <a:t>Grécia</a:t>
            </a:r>
            <a:endParaRPr lang="en-US" sz="32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 </a:t>
            </a:r>
            <a:r>
              <a:rPr lang="en-US" sz="3200" dirty="0" err="1"/>
              <a:t>nascimento</a:t>
            </a:r>
            <a:r>
              <a:rPr lang="en-US" sz="3200" dirty="0"/>
              <a:t> da </a:t>
            </a:r>
            <a:r>
              <a:rPr lang="en-US" sz="3200" dirty="0" err="1"/>
              <a:t>Pólis</a:t>
            </a:r>
            <a:endParaRPr lang="en-US" sz="32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Esparta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Atenas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 </a:t>
            </a:r>
            <a:r>
              <a:rPr lang="en-US" sz="3200" dirty="0" err="1"/>
              <a:t>desenvolvimento</a:t>
            </a:r>
            <a:r>
              <a:rPr lang="en-US" sz="3200" dirty="0"/>
              <a:t> da </a:t>
            </a:r>
            <a:r>
              <a:rPr lang="en-US" sz="3200" dirty="0" err="1"/>
              <a:t>democracia</a:t>
            </a:r>
            <a:r>
              <a:rPr lang="en-US" sz="3200" dirty="0"/>
              <a:t> 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Império</a:t>
            </a:r>
            <a:r>
              <a:rPr lang="en-US" sz="3200" dirty="0"/>
              <a:t> Grego-</a:t>
            </a:r>
            <a:r>
              <a:rPr lang="en-US" sz="3200" dirty="0" err="1"/>
              <a:t>macedônico</a:t>
            </a: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7876719-E595-CD7E-0B3B-BECD2A98F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886" y="2581781"/>
            <a:ext cx="4865914" cy="3714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5681821-2EB9-DFE6-49F9-4381BB90D496}"/>
              </a:ext>
            </a:extLst>
          </p:cNvPr>
          <p:cNvSpPr txBox="1"/>
          <p:nvPr/>
        </p:nvSpPr>
        <p:spPr>
          <a:xfrm>
            <a:off x="2875083" y="6293747"/>
            <a:ext cx="3457932" cy="72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Porta dos Leões, em Micenas, na Grécia, 2020.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818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7034" y="854314"/>
            <a:ext cx="4784796" cy="10173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origem</a:t>
            </a:r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US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Grécia</a:t>
            </a:r>
            <a:endParaRPr lang="en-US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7516" y="2047789"/>
            <a:ext cx="5518484" cy="4870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Entre 2000 a.C. e 1000 a.C., diversos povos (aqueus, jônios, eólios e dórios) se instalaram na Península Balcânica, região onde hoje se situa a Grécia.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Os aqueus fundaram Micenas e outras cidades importantes, como Pilo e </a:t>
            </a:r>
            <a:r>
              <a:rPr lang="pt-BR" sz="2000" dirty="0" err="1"/>
              <a:t>Tirinto</a:t>
            </a:r>
            <a:r>
              <a:rPr lang="pt-BR" sz="2000" dirty="0"/>
              <a:t>. Cada cidade era governada por um rei, escolhido entre os grandes proprietários de terra.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/>
              <a:t>No decorrer do século XV a.C., os aqueus invadiram e dominaram colônias cretenses no Mar Egeu. Por volta de 1400 a.C., conquistaram a principal cidade de Creta, Cnossos. Assim, a ilha de Creta, que já era uma potência militarista, tornou-se base militar e centro comercial marítimo dos aqueus.</a:t>
            </a:r>
            <a:endParaRPr lang="en-US" sz="20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502728C-8C2F-7A84-ACA0-ED32997D8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6267" y="1278987"/>
            <a:ext cx="4166336" cy="5446191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0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561975"/>
            <a:ext cx="9537032" cy="712424"/>
          </a:xfrm>
        </p:spPr>
        <p:txBody>
          <a:bodyPr/>
          <a:lstStyle/>
          <a:p>
            <a:pPr algn="ctr"/>
            <a:r>
              <a:rPr lang="pt-BR" b="1" dirty="0">
                <a:latin typeface="Roboto"/>
              </a:rPr>
              <a:t>O nascimento da Pólis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9727919"/>
              </p:ext>
            </p:extLst>
          </p:nvPr>
        </p:nvGraphicFramePr>
        <p:xfrm>
          <a:off x="5981700" y="3503372"/>
          <a:ext cx="6906203" cy="291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7459378"/>
              </p:ext>
            </p:extLst>
          </p:nvPr>
        </p:nvGraphicFramePr>
        <p:xfrm>
          <a:off x="623392" y="1274398"/>
          <a:ext cx="8520608" cy="306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00989" y="4482088"/>
            <a:ext cx="44206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/>
              </a:rPr>
              <a:t>Eram os habitantes de cada uma das cidades gregas que decidiam a forma de governo a ser adotada.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063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Esparta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65499014"/>
              </p:ext>
            </p:extLst>
          </p:nvPr>
        </p:nvGraphicFramePr>
        <p:xfrm>
          <a:off x="3503712" y="2276872"/>
          <a:ext cx="8448939" cy="4139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519936" y="1687116"/>
            <a:ext cx="4512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Roboto"/>
              </a:rPr>
              <a:t>Grupos sociais de Esparta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09600" y="1814550"/>
            <a:ext cx="43342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200" dirty="0">
                <a:latin typeface="Roboto"/>
              </a:rPr>
              <a:t>Fundada no século IX a.C. pelos dórios, na região da Lacônia.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200" dirty="0">
                <a:latin typeface="Roboto"/>
              </a:rPr>
              <a:t>Os habitantes ficaram conhecidos pela forte </a:t>
            </a:r>
            <a:r>
              <a:rPr lang="pt-BR" sz="2200" b="1" dirty="0">
                <a:latin typeface="Roboto"/>
              </a:rPr>
              <a:t>tradição militar</a:t>
            </a:r>
            <a:r>
              <a:rPr lang="pt-BR" sz="2200" dirty="0">
                <a:latin typeface="Roboto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2200" dirty="0">
                <a:latin typeface="Roboto"/>
              </a:rPr>
              <a:t>Dos 7 aos 60 anos, todos os homens espartanos eram considerados guerreiros.</a:t>
            </a:r>
          </a:p>
          <a:p>
            <a:pPr marL="285750" indent="-285750">
              <a:buFont typeface="Wingdings" pitchFamily="2" charset="2"/>
              <a:buChar char="ü"/>
            </a:pPr>
            <a:endParaRPr lang="pt-BR" sz="2200" dirty="0">
              <a:latin typeface="Roboto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pt-BR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467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55059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Atenas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36256353"/>
              </p:ext>
            </p:extLst>
          </p:nvPr>
        </p:nvGraphicFramePr>
        <p:xfrm>
          <a:off x="3503712" y="2276872"/>
          <a:ext cx="8448939" cy="4139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12101" y="2216810"/>
            <a:ext cx="393643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/>
              </a:rPr>
              <a:t>Fundada na região da Ática, no século X a.C., pelos jônios.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/>
              </a:rPr>
              <a:t>Tornou-se um importante centro de comércio marítimo.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500" dirty="0">
                <a:latin typeface="Roboto"/>
              </a:rPr>
              <a:t>Foi em Atenas que a democracia se desenvolveu como forma de governo.</a:t>
            </a:r>
          </a:p>
          <a:p>
            <a:endParaRPr lang="pt-BR" sz="2800" dirty="0">
              <a:latin typeface="Roboto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46289" y="1693590"/>
            <a:ext cx="4512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Roboto"/>
              </a:rPr>
              <a:t>Grupos sociais de Atenas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05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9705"/>
            <a:ext cx="10515600" cy="842211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O desenvolvimento da democracia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81081859"/>
              </p:ext>
            </p:extLst>
          </p:nvPr>
        </p:nvGraphicFramePr>
        <p:xfrm>
          <a:off x="719403" y="1588168"/>
          <a:ext cx="10561173" cy="436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29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61975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61975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792" y="1723263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Império Greco-macedônico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43503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15" name="CaixaDeTexto 4">
            <a:extLst>
              <a:ext uri="{FF2B5EF4-FFF2-40B4-BE49-F238E27FC236}">
                <a16:creationId xmlns:a16="http://schemas.microsoft.com/office/drawing/2014/main" id="{F4C48959-2C8E-6358-EB29-6BFD5814BF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829744"/>
              </p:ext>
            </p:extLst>
          </p:nvPr>
        </p:nvGraphicFramePr>
        <p:xfrm>
          <a:off x="4391527" y="757989"/>
          <a:ext cx="6962274" cy="6019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6837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A2A71-AF13-46B2-90CD-632A76048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7541D-AF66-4AA5-A0C3-12259CAE4A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D7522A-3A81-40EA-9BDD-BB26F11DC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654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 Grécia antiga</vt:lpstr>
      <vt:lpstr>A origem da Grécia</vt:lpstr>
      <vt:lpstr>O nascimento da Pólis</vt:lpstr>
      <vt:lpstr>Esparta</vt:lpstr>
      <vt:lpstr>Atenas</vt:lpstr>
      <vt:lpstr>O desenvolvimento da democracia</vt:lpstr>
      <vt:lpstr>Império Greco-macedônico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e História</dc:title>
  <dc:creator>Jaqueline Martinho dos Santos</dc:creator>
  <cp:lastModifiedBy> </cp:lastModifiedBy>
  <cp:revision>341</cp:revision>
  <dcterms:created xsi:type="dcterms:W3CDTF">2019-03-11T19:00:03Z</dcterms:created>
  <dcterms:modified xsi:type="dcterms:W3CDTF">2023-06-22T11:49:09Z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