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46" r:id="rId5"/>
    <p:sldId id="347" r:id="rId6"/>
    <p:sldId id="351" r:id="rId7"/>
    <p:sldId id="352" r:id="rId8"/>
    <p:sldId id="290" r:id="rId9"/>
    <p:sldId id="292" r:id="rId10"/>
    <p:sldId id="353" r:id="rId11"/>
    <p:sldId id="29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78" clrIdx="0"/>
  <p:cmAuthor id="2" name="Lilian Semenichin Nogueira" initials="LSN" lastIdx="54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10CAA-6B83-3A48-2E06-CE7ACA9F8033}" v="1" dt="2023-05-05T18:37:42.139"/>
    <p1510:client id="{47759080-19BF-42BF-9783-DD37AB676A89}" v="128" dt="2019-07-05T03:21:16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35" autoAdjust="0"/>
    <p:restoredTop sz="80253" autoAdjust="0"/>
  </p:normalViewPr>
  <p:slideViewPr>
    <p:cSldViewPr snapToGrid="0">
      <p:cViewPr varScale="1">
        <p:scale>
          <a:sx n="72" d="100"/>
          <a:sy n="72" d="100"/>
        </p:scale>
        <p:origin x="32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" y="34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9442A-81FE-4584-B2BE-07CBA2A41D5F}" type="doc">
      <dgm:prSet loTypeId="urn:microsoft.com/office/officeart/2005/8/layout/pyramid2" loCatId="list" qsTypeId="urn:microsoft.com/office/officeart/2005/8/quickstyle/simple1" qsCatId="simple" csTypeId="urn:microsoft.com/office/officeart/2005/8/colors/accent2_1" csCatId="accent2" phldr="1"/>
      <dgm:spPr/>
    </dgm:pt>
    <dgm:pt modelId="{56C40A78-736A-486E-80B5-F114C0525CFF}">
      <dgm:prSet phldrT="[Texto]" custT="1"/>
      <dgm:spPr/>
      <dgm:t>
        <a:bodyPr/>
        <a:lstStyle/>
        <a:p>
          <a:r>
            <a:rPr lang="pt-BR" sz="2000" dirty="0">
              <a:latin typeface="Roboto"/>
            </a:rPr>
            <a:t>Faraó</a:t>
          </a:r>
        </a:p>
      </dgm:t>
    </dgm:pt>
    <dgm:pt modelId="{105ADEF5-1C52-4CF1-826F-79032CE35EF4}" type="parTrans" cxnId="{3F2CF6E0-A624-4910-999C-67D4356ADE1B}">
      <dgm:prSet/>
      <dgm:spPr/>
      <dgm:t>
        <a:bodyPr/>
        <a:lstStyle/>
        <a:p>
          <a:endParaRPr lang="pt-BR" sz="2000"/>
        </a:p>
      </dgm:t>
    </dgm:pt>
    <dgm:pt modelId="{3BFC1F07-BE8E-4530-AFE4-1760F840EDF5}" type="sibTrans" cxnId="{3F2CF6E0-A624-4910-999C-67D4356ADE1B}">
      <dgm:prSet/>
      <dgm:spPr/>
      <dgm:t>
        <a:bodyPr/>
        <a:lstStyle/>
        <a:p>
          <a:endParaRPr lang="pt-BR" sz="2000"/>
        </a:p>
      </dgm:t>
    </dgm:pt>
    <dgm:pt modelId="{88DAFA7B-5C94-4EC8-B011-D1567F589384}">
      <dgm:prSet phldrT="[Texto]" custT="1"/>
      <dgm:spPr/>
      <dgm:t>
        <a:bodyPr/>
        <a:lstStyle/>
        <a:p>
          <a:r>
            <a:rPr lang="pt-BR" sz="2000" dirty="0">
              <a:latin typeface="Roboto"/>
            </a:rPr>
            <a:t>Família do faraó</a:t>
          </a:r>
        </a:p>
      </dgm:t>
    </dgm:pt>
    <dgm:pt modelId="{67A5C94B-8E19-4D4A-85C8-A36B476EBEB8}" type="parTrans" cxnId="{AE60222D-D34F-4EBF-89BE-DA8016D4A30F}">
      <dgm:prSet/>
      <dgm:spPr/>
      <dgm:t>
        <a:bodyPr/>
        <a:lstStyle/>
        <a:p>
          <a:endParaRPr lang="pt-BR" sz="2000"/>
        </a:p>
      </dgm:t>
    </dgm:pt>
    <dgm:pt modelId="{B3808623-331D-470D-B8D8-85DCD2C9B92C}" type="sibTrans" cxnId="{AE60222D-D34F-4EBF-89BE-DA8016D4A30F}">
      <dgm:prSet/>
      <dgm:spPr/>
      <dgm:t>
        <a:bodyPr/>
        <a:lstStyle/>
        <a:p>
          <a:endParaRPr lang="pt-BR" sz="2000"/>
        </a:p>
      </dgm:t>
    </dgm:pt>
    <dgm:pt modelId="{34B76BAB-094D-44BF-8A2B-B65B367669ED}">
      <dgm:prSet phldrT="[Texto]" custT="1"/>
      <dgm:spPr/>
      <dgm:t>
        <a:bodyPr/>
        <a:lstStyle/>
        <a:p>
          <a:r>
            <a:rPr lang="pt-BR" sz="2000" dirty="0">
              <a:latin typeface="Roboto"/>
            </a:rPr>
            <a:t>Vizir, altos funcionários, os sumos sacerdotes </a:t>
          </a:r>
        </a:p>
      </dgm:t>
    </dgm:pt>
    <dgm:pt modelId="{48B7A8BC-5EB2-46E2-8176-52620EC9A193}" type="parTrans" cxnId="{6B57E54F-0514-4BBB-AC4E-6318E84B5664}">
      <dgm:prSet/>
      <dgm:spPr/>
      <dgm:t>
        <a:bodyPr/>
        <a:lstStyle/>
        <a:p>
          <a:endParaRPr lang="pt-BR" sz="2000"/>
        </a:p>
      </dgm:t>
    </dgm:pt>
    <dgm:pt modelId="{F6B2136B-2B19-4501-B7B3-EC8B2EA91974}" type="sibTrans" cxnId="{6B57E54F-0514-4BBB-AC4E-6318E84B5664}">
      <dgm:prSet/>
      <dgm:spPr/>
      <dgm:t>
        <a:bodyPr/>
        <a:lstStyle/>
        <a:p>
          <a:endParaRPr lang="pt-BR" sz="2000"/>
        </a:p>
      </dgm:t>
    </dgm:pt>
    <dgm:pt modelId="{74E18B3A-6BD4-4DC1-82C7-FC736D77C84E}">
      <dgm:prSet custT="1"/>
      <dgm:spPr/>
      <dgm:t>
        <a:bodyPr/>
        <a:lstStyle/>
        <a:p>
          <a:r>
            <a:rPr lang="pt-BR" sz="2000" dirty="0">
              <a:latin typeface="Roboto"/>
            </a:rPr>
            <a:t>Serventes, camponeses e escravos</a:t>
          </a:r>
        </a:p>
      </dgm:t>
    </dgm:pt>
    <dgm:pt modelId="{3181870B-6B8D-4871-9265-C1344B3E1970}" type="parTrans" cxnId="{2B1337B4-F7F8-4D22-8137-1DB4A08B5543}">
      <dgm:prSet/>
      <dgm:spPr/>
      <dgm:t>
        <a:bodyPr/>
        <a:lstStyle/>
        <a:p>
          <a:endParaRPr lang="pt-BR" sz="2000"/>
        </a:p>
      </dgm:t>
    </dgm:pt>
    <dgm:pt modelId="{347B738F-22C8-42F9-8239-00C72729A4EB}" type="sibTrans" cxnId="{2B1337B4-F7F8-4D22-8137-1DB4A08B5543}">
      <dgm:prSet/>
      <dgm:spPr/>
      <dgm:t>
        <a:bodyPr/>
        <a:lstStyle/>
        <a:p>
          <a:endParaRPr lang="pt-BR" sz="2000"/>
        </a:p>
      </dgm:t>
    </dgm:pt>
    <dgm:pt modelId="{EFC4507E-90C9-414B-B609-4B83239B300D}">
      <dgm:prSet custT="1"/>
      <dgm:spPr/>
      <dgm:t>
        <a:bodyPr/>
        <a:lstStyle/>
        <a:p>
          <a:r>
            <a:rPr lang="pt-BR" sz="2000" dirty="0">
              <a:latin typeface="Roboto"/>
            </a:rPr>
            <a:t>Soldados, escribas, sacerdotes e artesãos </a:t>
          </a:r>
        </a:p>
      </dgm:t>
    </dgm:pt>
    <dgm:pt modelId="{7F13DC32-D80B-43C8-9063-74A61CB1E00C}" type="parTrans" cxnId="{13CC6804-42D9-4095-9CEB-DB6EB7C87BF9}">
      <dgm:prSet/>
      <dgm:spPr/>
      <dgm:t>
        <a:bodyPr/>
        <a:lstStyle/>
        <a:p>
          <a:endParaRPr lang="pt-BR" sz="2000"/>
        </a:p>
      </dgm:t>
    </dgm:pt>
    <dgm:pt modelId="{9E765683-9B7D-447F-B9B0-962B675832D9}" type="sibTrans" cxnId="{13CC6804-42D9-4095-9CEB-DB6EB7C87BF9}">
      <dgm:prSet/>
      <dgm:spPr/>
      <dgm:t>
        <a:bodyPr/>
        <a:lstStyle/>
        <a:p>
          <a:endParaRPr lang="pt-BR" sz="2000"/>
        </a:p>
      </dgm:t>
    </dgm:pt>
    <dgm:pt modelId="{E8BD7668-53F3-41AD-BA1F-91DB8E7684DF}" type="pres">
      <dgm:prSet presAssocID="{88A9442A-81FE-4584-B2BE-07CBA2A41D5F}" presName="compositeShape" presStyleCnt="0">
        <dgm:presLayoutVars>
          <dgm:dir/>
          <dgm:resizeHandles/>
        </dgm:presLayoutVars>
      </dgm:prSet>
      <dgm:spPr/>
    </dgm:pt>
    <dgm:pt modelId="{9949717F-8FE5-41D9-83BC-DB3B9FAB34EB}" type="pres">
      <dgm:prSet presAssocID="{88A9442A-81FE-4584-B2BE-07CBA2A41D5F}" presName="pyramid" presStyleLbl="node1" presStyleIdx="0" presStyleCnt="1"/>
      <dgm:spPr/>
    </dgm:pt>
    <dgm:pt modelId="{26C6B24F-B720-4602-A633-BB7D85F7A3AB}" type="pres">
      <dgm:prSet presAssocID="{88A9442A-81FE-4584-B2BE-07CBA2A41D5F}" presName="theList" presStyleCnt="0"/>
      <dgm:spPr/>
    </dgm:pt>
    <dgm:pt modelId="{A806C58C-4E85-4E11-917B-C3124BB67364}" type="pres">
      <dgm:prSet presAssocID="{56C40A78-736A-486E-80B5-F114C0525CFF}" presName="aNode" presStyleLbl="fgAcc1" presStyleIdx="0" presStyleCnt="5" custScaleX="143674" custLinFactY="1090" custLinFactNeighborX="18342" custLinFactNeighborY="100000">
        <dgm:presLayoutVars>
          <dgm:bulletEnabled val="1"/>
        </dgm:presLayoutVars>
      </dgm:prSet>
      <dgm:spPr/>
    </dgm:pt>
    <dgm:pt modelId="{AC5F1739-E8CE-4194-972E-F137F6B3B6F5}" type="pres">
      <dgm:prSet presAssocID="{56C40A78-736A-486E-80B5-F114C0525CFF}" presName="aSpace" presStyleCnt="0"/>
      <dgm:spPr/>
    </dgm:pt>
    <dgm:pt modelId="{F8BD1C0C-D054-44AB-B7D4-B03A176EF162}" type="pres">
      <dgm:prSet presAssocID="{88DAFA7B-5C94-4EC8-B011-D1567F589384}" presName="aNode" presStyleLbl="fgAcc1" presStyleIdx="1" presStyleCnt="5" custScaleX="143674" custLinFactY="1090" custLinFactNeighborX="18342" custLinFactNeighborY="100000">
        <dgm:presLayoutVars>
          <dgm:bulletEnabled val="1"/>
        </dgm:presLayoutVars>
      </dgm:prSet>
      <dgm:spPr/>
    </dgm:pt>
    <dgm:pt modelId="{BDE51159-B2C3-4998-865F-8F64B88E2D03}" type="pres">
      <dgm:prSet presAssocID="{88DAFA7B-5C94-4EC8-B011-D1567F589384}" presName="aSpace" presStyleCnt="0"/>
      <dgm:spPr/>
    </dgm:pt>
    <dgm:pt modelId="{334D7331-13B4-4395-A933-9CC2634F7D91}" type="pres">
      <dgm:prSet presAssocID="{34B76BAB-094D-44BF-8A2B-B65B367669ED}" presName="aNode" presStyleLbl="fgAcc1" presStyleIdx="2" presStyleCnt="5" custScaleX="143674" custLinFactY="1090" custLinFactNeighborX="18342" custLinFactNeighborY="100000">
        <dgm:presLayoutVars>
          <dgm:bulletEnabled val="1"/>
        </dgm:presLayoutVars>
      </dgm:prSet>
      <dgm:spPr/>
    </dgm:pt>
    <dgm:pt modelId="{DAE94493-5694-454D-A43B-881ECFF6042C}" type="pres">
      <dgm:prSet presAssocID="{34B76BAB-094D-44BF-8A2B-B65B367669ED}" presName="aSpace" presStyleCnt="0"/>
      <dgm:spPr/>
    </dgm:pt>
    <dgm:pt modelId="{7C0825D5-0DB2-4B18-962F-2452D988CD6F}" type="pres">
      <dgm:prSet presAssocID="{EFC4507E-90C9-414B-B609-4B83239B300D}" presName="aNode" presStyleLbl="fgAcc1" presStyleIdx="3" presStyleCnt="5" custScaleX="143674" custLinFactY="1090" custLinFactNeighborX="18342" custLinFactNeighborY="100000">
        <dgm:presLayoutVars>
          <dgm:bulletEnabled val="1"/>
        </dgm:presLayoutVars>
      </dgm:prSet>
      <dgm:spPr/>
    </dgm:pt>
    <dgm:pt modelId="{AB4FA85D-5FC4-416B-AC08-4391C3BBD91F}" type="pres">
      <dgm:prSet presAssocID="{EFC4507E-90C9-414B-B609-4B83239B300D}" presName="aSpace" presStyleCnt="0"/>
      <dgm:spPr/>
    </dgm:pt>
    <dgm:pt modelId="{A7E2037D-2CC2-4CB6-ADCC-79205EBA9F29}" type="pres">
      <dgm:prSet presAssocID="{74E18B3A-6BD4-4DC1-82C7-FC736D77C84E}" presName="aNode" presStyleLbl="fgAcc1" presStyleIdx="4" presStyleCnt="5" custScaleX="143674" custLinFactY="1090" custLinFactNeighborX="18342" custLinFactNeighborY="100000">
        <dgm:presLayoutVars>
          <dgm:bulletEnabled val="1"/>
        </dgm:presLayoutVars>
      </dgm:prSet>
      <dgm:spPr/>
    </dgm:pt>
    <dgm:pt modelId="{FD1BAC0F-CDA3-4C50-A658-FEEEC88E2AD4}" type="pres">
      <dgm:prSet presAssocID="{74E18B3A-6BD4-4DC1-82C7-FC736D77C84E}" presName="aSpace" presStyleCnt="0"/>
      <dgm:spPr/>
    </dgm:pt>
  </dgm:ptLst>
  <dgm:cxnLst>
    <dgm:cxn modelId="{13CC6804-42D9-4095-9CEB-DB6EB7C87BF9}" srcId="{88A9442A-81FE-4584-B2BE-07CBA2A41D5F}" destId="{EFC4507E-90C9-414B-B609-4B83239B300D}" srcOrd="3" destOrd="0" parTransId="{7F13DC32-D80B-43C8-9063-74A61CB1E00C}" sibTransId="{9E765683-9B7D-447F-B9B0-962B675832D9}"/>
    <dgm:cxn modelId="{AE60222D-D34F-4EBF-89BE-DA8016D4A30F}" srcId="{88A9442A-81FE-4584-B2BE-07CBA2A41D5F}" destId="{88DAFA7B-5C94-4EC8-B011-D1567F589384}" srcOrd="1" destOrd="0" parTransId="{67A5C94B-8E19-4D4A-85C8-A36B476EBEB8}" sibTransId="{B3808623-331D-470D-B8D8-85DCD2C9B92C}"/>
    <dgm:cxn modelId="{2534765F-8A59-49BA-904A-60C8DA7570EC}" type="presOf" srcId="{88A9442A-81FE-4584-B2BE-07CBA2A41D5F}" destId="{E8BD7668-53F3-41AD-BA1F-91DB8E7684DF}" srcOrd="0" destOrd="0" presId="urn:microsoft.com/office/officeart/2005/8/layout/pyramid2"/>
    <dgm:cxn modelId="{6B57E54F-0514-4BBB-AC4E-6318E84B5664}" srcId="{88A9442A-81FE-4584-B2BE-07CBA2A41D5F}" destId="{34B76BAB-094D-44BF-8A2B-B65B367669ED}" srcOrd="2" destOrd="0" parTransId="{48B7A8BC-5EB2-46E2-8176-52620EC9A193}" sibTransId="{F6B2136B-2B19-4501-B7B3-EC8B2EA91974}"/>
    <dgm:cxn modelId="{DD616559-75B4-48E1-B63A-B2ABBA21E118}" type="presOf" srcId="{88DAFA7B-5C94-4EC8-B011-D1567F589384}" destId="{F8BD1C0C-D054-44AB-B7D4-B03A176EF162}" srcOrd="0" destOrd="0" presId="urn:microsoft.com/office/officeart/2005/8/layout/pyramid2"/>
    <dgm:cxn modelId="{44D0F579-EBC3-4A81-BA0A-89621F7190B5}" type="presOf" srcId="{74E18B3A-6BD4-4DC1-82C7-FC736D77C84E}" destId="{A7E2037D-2CC2-4CB6-ADCC-79205EBA9F29}" srcOrd="0" destOrd="0" presId="urn:microsoft.com/office/officeart/2005/8/layout/pyramid2"/>
    <dgm:cxn modelId="{B34CCEA6-E44C-4D1E-9B4F-BDB981AF6D06}" type="presOf" srcId="{34B76BAB-094D-44BF-8A2B-B65B367669ED}" destId="{334D7331-13B4-4395-A933-9CC2634F7D91}" srcOrd="0" destOrd="0" presId="urn:microsoft.com/office/officeart/2005/8/layout/pyramid2"/>
    <dgm:cxn modelId="{32B64EAF-1F3E-4BB5-9D50-2F164139A40B}" type="presOf" srcId="{56C40A78-736A-486E-80B5-F114C0525CFF}" destId="{A806C58C-4E85-4E11-917B-C3124BB67364}" srcOrd="0" destOrd="0" presId="urn:microsoft.com/office/officeart/2005/8/layout/pyramid2"/>
    <dgm:cxn modelId="{2B1337B4-F7F8-4D22-8137-1DB4A08B5543}" srcId="{88A9442A-81FE-4584-B2BE-07CBA2A41D5F}" destId="{74E18B3A-6BD4-4DC1-82C7-FC736D77C84E}" srcOrd="4" destOrd="0" parTransId="{3181870B-6B8D-4871-9265-C1344B3E1970}" sibTransId="{347B738F-22C8-42F9-8239-00C72729A4EB}"/>
    <dgm:cxn modelId="{3F2CF6E0-A624-4910-999C-67D4356ADE1B}" srcId="{88A9442A-81FE-4584-B2BE-07CBA2A41D5F}" destId="{56C40A78-736A-486E-80B5-F114C0525CFF}" srcOrd="0" destOrd="0" parTransId="{105ADEF5-1C52-4CF1-826F-79032CE35EF4}" sibTransId="{3BFC1F07-BE8E-4530-AFE4-1760F840EDF5}"/>
    <dgm:cxn modelId="{9E8134E2-8804-44AB-971A-6C0788DD9CB6}" type="presOf" srcId="{EFC4507E-90C9-414B-B609-4B83239B300D}" destId="{7C0825D5-0DB2-4B18-962F-2452D988CD6F}" srcOrd="0" destOrd="0" presId="urn:microsoft.com/office/officeart/2005/8/layout/pyramid2"/>
    <dgm:cxn modelId="{C9FB3E90-4328-4550-BE25-2734522D1D7C}" type="presParOf" srcId="{E8BD7668-53F3-41AD-BA1F-91DB8E7684DF}" destId="{9949717F-8FE5-41D9-83BC-DB3B9FAB34EB}" srcOrd="0" destOrd="0" presId="urn:microsoft.com/office/officeart/2005/8/layout/pyramid2"/>
    <dgm:cxn modelId="{0790F794-8BA4-4066-BCC1-903E615ED8E8}" type="presParOf" srcId="{E8BD7668-53F3-41AD-BA1F-91DB8E7684DF}" destId="{26C6B24F-B720-4602-A633-BB7D85F7A3AB}" srcOrd="1" destOrd="0" presId="urn:microsoft.com/office/officeart/2005/8/layout/pyramid2"/>
    <dgm:cxn modelId="{7D4AD29B-FAF2-4266-B5B7-266E9E4A7742}" type="presParOf" srcId="{26C6B24F-B720-4602-A633-BB7D85F7A3AB}" destId="{A806C58C-4E85-4E11-917B-C3124BB67364}" srcOrd="0" destOrd="0" presId="urn:microsoft.com/office/officeart/2005/8/layout/pyramid2"/>
    <dgm:cxn modelId="{80E37052-8D09-4F57-8BDF-ABCBAD7AB12A}" type="presParOf" srcId="{26C6B24F-B720-4602-A633-BB7D85F7A3AB}" destId="{AC5F1739-E8CE-4194-972E-F137F6B3B6F5}" srcOrd="1" destOrd="0" presId="urn:microsoft.com/office/officeart/2005/8/layout/pyramid2"/>
    <dgm:cxn modelId="{6DEC0DAD-085D-4EC0-AA03-7682BB5FD68F}" type="presParOf" srcId="{26C6B24F-B720-4602-A633-BB7D85F7A3AB}" destId="{F8BD1C0C-D054-44AB-B7D4-B03A176EF162}" srcOrd="2" destOrd="0" presId="urn:microsoft.com/office/officeart/2005/8/layout/pyramid2"/>
    <dgm:cxn modelId="{DDA331ED-1B58-47FD-96C8-B8CB4453AD44}" type="presParOf" srcId="{26C6B24F-B720-4602-A633-BB7D85F7A3AB}" destId="{BDE51159-B2C3-4998-865F-8F64B88E2D03}" srcOrd="3" destOrd="0" presId="urn:microsoft.com/office/officeart/2005/8/layout/pyramid2"/>
    <dgm:cxn modelId="{7A54D114-809E-4518-B581-1904ECB6560F}" type="presParOf" srcId="{26C6B24F-B720-4602-A633-BB7D85F7A3AB}" destId="{334D7331-13B4-4395-A933-9CC2634F7D91}" srcOrd="4" destOrd="0" presId="urn:microsoft.com/office/officeart/2005/8/layout/pyramid2"/>
    <dgm:cxn modelId="{1C84D8C4-4864-4116-9140-47E91415D5CE}" type="presParOf" srcId="{26C6B24F-B720-4602-A633-BB7D85F7A3AB}" destId="{DAE94493-5694-454D-A43B-881ECFF6042C}" srcOrd="5" destOrd="0" presId="urn:microsoft.com/office/officeart/2005/8/layout/pyramid2"/>
    <dgm:cxn modelId="{F020759C-DD73-424C-BD6C-9A96734681BA}" type="presParOf" srcId="{26C6B24F-B720-4602-A633-BB7D85F7A3AB}" destId="{7C0825D5-0DB2-4B18-962F-2452D988CD6F}" srcOrd="6" destOrd="0" presId="urn:microsoft.com/office/officeart/2005/8/layout/pyramid2"/>
    <dgm:cxn modelId="{5FE48EC4-F890-4808-A0E2-1CE910CD3C2F}" type="presParOf" srcId="{26C6B24F-B720-4602-A633-BB7D85F7A3AB}" destId="{AB4FA85D-5FC4-416B-AC08-4391C3BBD91F}" srcOrd="7" destOrd="0" presId="urn:microsoft.com/office/officeart/2005/8/layout/pyramid2"/>
    <dgm:cxn modelId="{DF1FAF7C-1234-4010-B25A-03705437BDFF}" type="presParOf" srcId="{26C6B24F-B720-4602-A633-BB7D85F7A3AB}" destId="{A7E2037D-2CC2-4CB6-ADCC-79205EBA9F29}" srcOrd="8" destOrd="0" presId="urn:microsoft.com/office/officeart/2005/8/layout/pyramid2"/>
    <dgm:cxn modelId="{86A4C281-28F1-4C14-9837-C58AE11B5C32}" type="presParOf" srcId="{26C6B24F-B720-4602-A633-BB7D85F7A3AB}" destId="{FD1BAC0F-CDA3-4C50-A658-FEEEC88E2AD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45C750-A3CB-4335-9AE3-5AF35A81859D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54EA9F-FE50-4B61-AE88-E489F2DCDBDC}">
      <dgm:prSet phldrT="[Texto]" custT="1"/>
      <dgm:spPr/>
      <dgm:t>
        <a:bodyPr/>
        <a:lstStyle/>
        <a:p>
          <a:r>
            <a:rPr lang="pt-BR" sz="2800" b="1" dirty="0">
              <a:latin typeface="Roboto"/>
            </a:rPr>
            <a:t>A escrita egípcia</a:t>
          </a:r>
        </a:p>
      </dgm:t>
    </dgm:pt>
    <dgm:pt modelId="{F2DA2403-B89B-4378-9B83-244F6322F9F0}" type="parTrans" cxnId="{1076C001-9551-4ECE-9CD0-29D9F9DA1CDF}">
      <dgm:prSet/>
      <dgm:spPr/>
      <dgm:t>
        <a:bodyPr/>
        <a:lstStyle/>
        <a:p>
          <a:endParaRPr lang="pt-BR" sz="2400"/>
        </a:p>
      </dgm:t>
    </dgm:pt>
    <dgm:pt modelId="{AEAA5488-7498-492B-8F77-810D4792B6BB}" type="sibTrans" cxnId="{1076C001-9551-4ECE-9CD0-29D9F9DA1CDF}">
      <dgm:prSet/>
      <dgm:spPr/>
      <dgm:t>
        <a:bodyPr/>
        <a:lstStyle/>
        <a:p>
          <a:endParaRPr lang="pt-BR" sz="2400"/>
        </a:p>
      </dgm:t>
    </dgm:pt>
    <dgm:pt modelId="{D2F6E763-E5B5-4927-BD35-69127578A059}">
      <dgm:prSet phldrT="[Texto]" custT="1"/>
      <dgm:spPr/>
      <dgm:t>
        <a:bodyPr/>
        <a:lstStyle/>
        <a:p>
          <a:r>
            <a:rPr lang="pt-BR" sz="2400" dirty="0">
              <a:latin typeface="Roboto"/>
            </a:rPr>
            <a:t>Os egípcios utilizavam um sistema de escrita baseada em sinais pictográficos, conhecidos como hieróglifos.</a:t>
          </a:r>
        </a:p>
      </dgm:t>
    </dgm:pt>
    <dgm:pt modelId="{B67218A2-B9DD-4C2E-8278-41FF5A810436}" type="parTrans" cxnId="{A65BD144-C3AA-4E6A-A901-A8F4E3212216}">
      <dgm:prSet/>
      <dgm:spPr/>
      <dgm:t>
        <a:bodyPr/>
        <a:lstStyle/>
        <a:p>
          <a:endParaRPr lang="pt-BR" sz="2400"/>
        </a:p>
      </dgm:t>
    </dgm:pt>
    <dgm:pt modelId="{4CA48227-6691-4DDF-A309-21949D3E955B}" type="sibTrans" cxnId="{A65BD144-C3AA-4E6A-A901-A8F4E3212216}">
      <dgm:prSet/>
      <dgm:spPr/>
      <dgm:t>
        <a:bodyPr/>
        <a:lstStyle/>
        <a:p>
          <a:endParaRPr lang="pt-BR" sz="2400"/>
        </a:p>
      </dgm:t>
    </dgm:pt>
    <dgm:pt modelId="{968CF92F-C8C8-4E03-A8C2-F126C53A838C}">
      <dgm:prSet phldrT="[Texto]" custT="1"/>
      <dgm:spPr/>
      <dgm:t>
        <a:bodyPr/>
        <a:lstStyle/>
        <a:p>
          <a:r>
            <a:rPr lang="pt-BR" sz="2400" dirty="0">
              <a:latin typeface="Roboto"/>
            </a:rPr>
            <a:t>Foram utilizados inicialmente escavados ou pintados em pedra, nas paredes de monumentos e templos religiosos. </a:t>
          </a:r>
        </a:p>
      </dgm:t>
    </dgm:pt>
    <dgm:pt modelId="{07A3F7ED-3F43-49D9-8F81-8A41B4AD019D}" type="parTrans" cxnId="{6FF16A7E-81F7-4B2B-9AD8-343FCD4B8FC4}">
      <dgm:prSet/>
      <dgm:spPr/>
      <dgm:t>
        <a:bodyPr/>
        <a:lstStyle/>
        <a:p>
          <a:endParaRPr lang="pt-BR"/>
        </a:p>
      </dgm:t>
    </dgm:pt>
    <dgm:pt modelId="{2DE97000-A423-452C-9F07-DB94A7FDEF6D}" type="sibTrans" cxnId="{6FF16A7E-81F7-4B2B-9AD8-343FCD4B8FC4}">
      <dgm:prSet/>
      <dgm:spPr/>
      <dgm:t>
        <a:bodyPr/>
        <a:lstStyle/>
        <a:p>
          <a:endParaRPr lang="pt-BR"/>
        </a:p>
      </dgm:t>
    </dgm:pt>
    <dgm:pt modelId="{1DF56E16-D54B-42EA-9B3B-94B557FCE674}">
      <dgm:prSet phldrT="[Texto]" custT="1"/>
      <dgm:spPr/>
      <dgm:t>
        <a:bodyPr/>
        <a:lstStyle/>
        <a:p>
          <a:r>
            <a:rPr lang="pt-BR" sz="2400" dirty="0">
              <a:latin typeface="Roboto"/>
            </a:rPr>
            <a:t>Para registros do cotidiano, negócios e questões administrativas, foi desenvolvida uma escrita mais simples, conhecida como hierática, que vigorou por mais de 2 mil anos. </a:t>
          </a:r>
        </a:p>
      </dgm:t>
    </dgm:pt>
    <dgm:pt modelId="{63417EA0-9017-4A2B-9E54-1DAE8F6C5A02}" type="parTrans" cxnId="{BDC54D8C-1038-4EF3-8698-031EB63B3F09}">
      <dgm:prSet/>
      <dgm:spPr/>
      <dgm:t>
        <a:bodyPr/>
        <a:lstStyle/>
        <a:p>
          <a:endParaRPr lang="pt-BR"/>
        </a:p>
      </dgm:t>
    </dgm:pt>
    <dgm:pt modelId="{5EA51122-768B-4C3A-83D4-F97B99AC58CB}" type="sibTrans" cxnId="{BDC54D8C-1038-4EF3-8698-031EB63B3F09}">
      <dgm:prSet/>
      <dgm:spPr/>
      <dgm:t>
        <a:bodyPr/>
        <a:lstStyle/>
        <a:p>
          <a:endParaRPr lang="pt-BR"/>
        </a:p>
      </dgm:t>
    </dgm:pt>
    <dgm:pt modelId="{8EC201D5-9CC7-4AFC-BF4D-02974735A07F}" type="pres">
      <dgm:prSet presAssocID="{6E45C750-A3CB-4335-9AE3-5AF35A81859D}" presName="vert0" presStyleCnt="0">
        <dgm:presLayoutVars>
          <dgm:dir/>
          <dgm:animOne val="branch"/>
          <dgm:animLvl val="lvl"/>
        </dgm:presLayoutVars>
      </dgm:prSet>
      <dgm:spPr/>
    </dgm:pt>
    <dgm:pt modelId="{AB5B4BDF-4335-451A-86BD-A5A0C6F30C84}" type="pres">
      <dgm:prSet presAssocID="{5E54EA9F-FE50-4B61-AE88-E489F2DCDBDC}" presName="thickLine" presStyleLbl="alignNode1" presStyleIdx="0" presStyleCnt="1"/>
      <dgm:spPr/>
    </dgm:pt>
    <dgm:pt modelId="{3E5947D7-94C9-474D-ACAA-7B954CF6A5D0}" type="pres">
      <dgm:prSet presAssocID="{5E54EA9F-FE50-4B61-AE88-E489F2DCDBDC}" presName="horz1" presStyleCnt="0"/>
      <dgm:spPr/>
    </dgm:pt>
    <dgm:pt modelId="{EDC31DB4-B8DA-47DD-9447-AEF2CAADE655}" type="pres">
      <dgm:prSet presAssocID="{5E54EA9F-FE50-4B61-AE88-E489F2DCDBDC}" presName="tx1" presStyleLbl="revTx" presStyleIdx="0" presStyleCnt="4" custScaleX="140404"/>
      <dgm:spPr/>
    </dgm:pt>
    <dgm:pt modelId="{4B947736-85BC-45CE-B6E2-EE8098080161}" type="pres">
      <dgm:prSet presAssocID="{5E54EA9F-FE50-4B61-AE88-E489F2DCDBDC}" presName="vert1" presStyleCnt="0"/>
      <dgm:spPr/>
    </dgm:pt>
    <dgm:pt modelId="{A4A8E6E4-EB10-4CA3-AC79-88E31B6FDD23}" type="pres">
      <dgm:prSet presAssocID="{D2F6E763-E5B5-4927-BD35-69127578A059}" presName="vertSpace2a" presStyleCnt="0"/>
      <dgm:spPr/>
    </dgm:pt>
    <dgm:pt modelId="{E4435BEA-E10C-4DB7-BA10-363F2F0BA439}" type="pres">
      <dgm:prSet presAssocID="{D2F6E763-E5B5-4927-BD35-69127578A059}" presName="horz2" presStyleCnt="0"/>
      <dgm:spPr/>
    </dgm:pt>
    <dgm:pt modelId="{58913D08-1382-44A3-8E6A-5E20D4412D76}" type="pres">
      <dgm:prSet presAssocID="{D2F6E763-E5B5-4927-BD35-69127578A059}" presName="horzSpace2" presStyleCnt="0"/>
      <dgm:spPr/>
    </dgm:pt>
    <dgm:pt modelId="{F8CF5F31-3505-42EA-9ECE-E6B513507802}" type="pres">
      <dgm:prSet presAssocID="{D2F6E763-E5B5-4927-BD35-69127578A059}" presName="tx2" presStyleLbl="revTx" presStyleIdx="1" presStyleCnt="4"/>
      <dgm:spPr/>
    </dgm:pt>
    <dgm:pt modelId="{1BBAB16F-993E-4940-B0EB-5ACB5B79DADE}" type="pres">
      <dgm:prSet presAssocID="{D2F6E763-E5B5-4927-BD35-69127578A059}" presName="vert2" presStyleCnt="0"/>
      <dgm:spPr/>
    </dgm:pt>
    <dgm:pt modelId="{BF1F1502-6618-4AC5-A849-110452884271}" type="pres">
      <dgm:prSet presAssocID="{D2F6E763-E5B5-4927-BD35-69127578A059}" presName="thinLine2b" presStyleLbl="callout" presStyleIdx="0" presStyleCnt="3"/>
      <dgm:spPr/>
    </dgm:pt>
    <dgm:pt modelId="{97B89448-7285-42C7-9150-3759511CA22B}" type="pres">
      <dgm:prSet presAssocID="{D2F6E763-E5B5-4927-BD35-69127578A059}" presName="vertSpace2b" presStyleCnt="0"/>
      <dgm:spPr/>
    </dgm:pt>
    <dgm:pt modelId="{1902D2AA-FC2B-4DF4-96A5-367C0CD59EFE}" type="pres">
      <dgm:prSet presAssocID="{968CF92F-C8C8-4E03-A8C2-F126C53A838C}" presName="horz2" presStyleCnt="0"/>
      <dgm:spPr/>
    </dgm:pt>
    <dgm:pt modelId="{5CFF44D4-A24D-4108-A305-8D7F03AEF258}" type="pres">
      <dgm:prSet presAssocID="{968CF92F-C8C8-4E03-A8C2-F126C53A838C}" presName="horzSpace2" presStyleCnt="0"/>
      <dgm:spPr/>
    </dgm:pt>
    <dgm:pt modelId="{B9F75666-F407-47C7-9949-CBC67A1107DB}" type="pres">
      <dgm:prSet presAssocID="{968CF92F-C8C8-4E03-A8C2-F126C53A838C}" presName="tx2" presStyleLbl="revTx" presStyleIdx="2" presStyleCnt="4"/>
      <dgm:spPr/>
    </dgm:pt>
    <dgm:pt modelId="{B8829661-0A4D-4837-853E-7A69F66313C0}" type="pres">
      <dgm:prSet presAssocID="{968CF92F-C8C8-4E03-A8C2-F126C53A838C}" presName="vert2" presStyleCnt="0"/>
      <dgm:spPr/>
    </dgm:pt>
    <dgm:pt modelId="{8C614CD0-589F-4A7E-AEB5-5D11978CB570}" type="pres">
      <dgm:prSet presAssocID="{968CF92F-C8C8-4E03-A8C2-F126C53A838C}" presName="thinLine2b" presStyleLbl="callout" presStyleIdx="1" presStyleCnt="3"/>
      <dgm:spPr/>
    </dgm:pt>
    <dgm:pt modelId="{02D487A1-96F7-40B6-A9E3-40DF54881854}" type="pres">
      <dgm:prSet presAssocID="{968CF92F-C8C8-4E03-A8C2-F126C53A838C}" presName="vertSpace2b" presStyleCnt="0"/>
      <dgm:spPr/>
    </dgm:pt>
    <dgm:pt modelId="{6E7160F3-74D3-4985-8D29-4CCABA2F675A}" type="pres">
      <dgm:prSet presAssocID="{1DF56E16-D54B-42EA-9B3B-94B557FCE674}" presName="horz2" presStyleCnt="0"/>
      <dgm:spPr/>
    </dgm:pt>
    <dgm:pt modelId="{36F0A021-6C2C-4245-8674-49B2468B57AA}" type="pres">
      <dgm:prSet presAssocID="{1DF56E16-D54B-42EA-9B3B-94B557FCE674}" presName="horzSpace2" presStyleCnt="0"/>
      <dgm:spPr/>
    </dgm:pt>
    <dgm:pt modelId="{6E4CAE3B-F2A8-49C4-8797-9DE220602A81}" type="pres">
      <dgm:prSet presAssocID="{1DF56E16-D54B-42EA-9B3B-94B557FCE674}" presName="tx2" presStyleLbl="revTx" presStyleIdx="3" presStyleCnt="4"/>
      <dgm:spPr/>
    </dgm:pt>
    <dgm:pt modelId="{FA6FA9A1-51F5-4210-BB0E-BA5CA0A3F4F0}" type="pres">
      <dgm:prSet presAssocID="{1DF56E16-D54B-42EA-9B3B-94B557FCE674}" presName="vert2" presStyleCnt="0"/>
      <dgm:spPr/>
    </dgm:pt>
    <dgm:pt modelId="{298BC465-E9A9-48B7-B63E-14F8A6D3E8DA}" type="pres">
      <dgm:prSet presAssocID="{1DF56E16-D54B-42EA-9B3B-94B557FCE674}" presName="thinLine2b" presStyleLbl="callout" presStyleIdx="2" presStyleCnt="3"/>
      <dgm:spPr/>
    </dgm:pt>
    <dgm:pt modelId="{671E7BF7-9907-4CD0-84E8-6714325FAB73}" type="pres">
      <dgm:prSet presAssocID="{1DF56E16-D54B-42EA-9B3B-94B557FCE674}" presName="vertSpace2b" presStyleCnt="0"/>
      <dgm:spPr/>
    </dgm:pt>
  </dgm:ptLst>
  <dgm:cxnLst>
    <dgm:cxn modelId="{1076C001-9551-4ECE-9CD0-29D9F9DA1CDF}" srcId="{6E45C750-A3CB-4335-9AE3-5AF35A81859D}" destId="{5E54EA9F-FE50-4B61-AE88-E489F2DCDBDC}" srcOrd="0" destOrd="0" parTransId="{F2DA2403-B89B-4378-9B83-244F6322F9F0}" sibTransId="{AEAA5488-7498-492B-8F77-810D4792B6BB}"/>
    <dgm:cxn modelId="{5608B022-E833-43C5-8A17-C3742D4889AF}" type="presOf" srcId="{1DF56E16-D54B-42EA-9B3B-94B557FCE674}" destId="{6E4CAE3B-F2A8-49C4-8797-9DE220602A81}" srcOrd="0" destOrd="0" presId="urn:microsoft.com/office/officeart/2008/layout/LinedList"/>
    <dgm:cxn modelId="{2D33603E-E5C4-4FFC-BEFE-5F809150F439}" type="presOf" srcId="{5E54EA9F-FE50-4B61-AE88-E489F2DCDBDC}" destId="{EDC31DB4-B8DA-47DD-9447-AEF2CAADE655}" srcOrd="0" destOrd="0" presId="urn:microsoft.com/office/officeart/2008/layout/LinedList"/>
    <dgm:cxn modelId="{A65BD144-C3AA-4E6A-A901-A8F4E3212216}" srcId="{5E54EA9F-FE50-4B61-AE88-E489F2DCDBDC}" destId="{D2F6E763-E5B5-4927-BD35-69127578A059}" srcOrd="0" destOrd="0" parTransId="{B67218A2-B9DD-4C2E-8278-41FF5A810436}" sibTransId="{4CA48227-6691-4DDF-A309-21949D3E955B}"/>
    <dgm:cxn modelId="{F2DF174B-D4BF-4E1F-AC14-B426106795DD}" type="presOf" srcId="{D2F6E763-E5B5-4927-BD35-69127578A059}" destId="{F8CF5F31-3505-42EA-9ECE-E6B513507802}" srcOrd="0" destOrd="0" presId="urn:microsoft.com/office/officeart/2008/layout/LinedList"/>
    <dgm:cxn modelId="{A653B177-663D-44F5-AEE1-722556CF91F4}" type="presOf" srcId="{6E45C750-A3CB-4335-9AE3-5AF35A81859D}" destId="{8EC201D5-9CC7-4AFC-BF4D-02974735A07F}" srcOrd="0" destOrd="0" presId="urn:microsoft.com/office/officeart/2008/layout/LinedList"/>
    <dgm:cxn modelId="{6FF16A7E-81F7-4B2B-9AD8-343FCD4B8FC4}" srcId="{5E54EA9F-FE50-4B61-AE88-E489F2DCDBDC}" destId="{968CF92F-C8C8-4E03-A8C2-F126C53A838C}" srcOrd="1" destOrd="0" parTransId="{07A3F7ED-3F43-49D9-8F81-8A41B4AD019D}" sibTransId="{2DE97000-A423-452C-9F07-DB94A7FDEF6D}"/>
    <dgm:cxn modelId="{CB334889-C242-4B7C-B6C7-482C39A2B087}" type="presOf" srcId="{968CF92F-C8C8-4E03-A8C2-F126C53A838C}" destId="{B9F75666-F407-47C7-9949-CBC67A1107DB}" srcOrd="0" destOrd="0" presId="urn:microsoft.com/office/officeart/2008/layout/LinedList"/>
    <dgm:cxn modelId="{BDC54D8C-1038-4EF3-8698-031EB63B3F09}" srcId="{5E54EA9F-FE50-4B61-AE88-E489F2DCDBDC}" destId="{1DF56E16-D54B-42EA-9B3B-94B557FCE674}" srcOrd="2" destOrd="0" parTransId="{63417EA0-9017-4A2B-9E54-1DAE8F6C5A02}" sibTransId="{5EA51122-768B-4C3A-83D4-F97B99AC58CB}"/>
    <dgm:cxn modelId="{20EF1E37-D422-49B6-B3E3-E5EAAFDD549E}" type="presParOf" srcId="{8EC201D5-9CC7-4AFC-BF4D-02974735A07F}" destId="{AB5B4BDF-4335-451A-86BD-A5A0C6F30C84}" srcOrd="0" destOrd="0" presId="urn:microsoft.com/office/officeart/2008/layout/LinedList"/>
    <dgm:cxn modelId="{D89B79BF-E2E3-4CA3-B2DF-B17E4DE50D5D}" type="presParOf" srcId="{8EC201D5-9CC7-4AFC-BF4D-02974735A07F}" destId="{3E5947D7-94C9-474D-ACAA-7B954CF6A5D0}" srcOrd="1" destOrd="0" presId="urn:microsoft.com/office/officeart/2008/layout/LinedList"/>
    <dgm:cxn modelId="{4F54D8F5-996D-4C54-9BAF-101370D59AE5}" type="presParOf" srcId="{3E5947D7-94C9-474D-ACAA-7B954CF6A5D0}" destId="{EDC31DB4-B8DA-47DD-9447-AEF2CAADE655}" srcOrd="0" destOrd="0" presId="urn:microsoft.com/office/officeart/2008/layout/LinedList"/>
    <dgm:cxn modelId="{EB03F415-FDEA-4D3E-A2D4-BEF0397CB8EF}" type="presParOf" srcId="{3E5947D7-94C9-474D-ACAA-7B954CF6A5D0}" destId="{4B947736-85BC-45CE-B6E2-EE8098080161}" srcOrd="1" destOrd="0" presId="urn:microsoft.com/office/officeart/2008/layout/LinedList"/>
    <dgm:cxn modelId="{B0493920-366D-4744-B8BC-E5FCAF90DF7C}" type="presParOf" srcId="{4B947736-85BC-45CE-B6E2-EE8098080161}" destId="{A4A8E6E4-EB10-4CA3-AC79-88E31B6FDD23}" srcOrd="0" destOrd="0" presId="urn:microsoft.com/office/officeart/2008/layout/LinedList"/>
    <dgm:cxn modelId="{F1A8FE52-5B4D-4F1F-B381-248F813C8D49}" type="presParOf" srcId="{4B947736-85BC-45CE-B6E2-EE8098080161}" destId="{E4435BEA-E10C-4DB7-BA10-363F2F0BA439}" srcOrd="1" destOrd="0" presId="urn:microsoft.com/office/officeart/2008/layout/LinedList"/>
    <dgm:cxn modelId="{79B80D33-3DF2-47F7-9B1C-76CD2A28711A}" type="presParOf" srcId="{E4435BEA-E10C-4DB7-BA10-363F2F0BA439}" destId="{58913D08-1382-44A3-8E6A-5E20D4412D76}" srcOrd="0" destOrd="0" presId="urn:microsoft.com/office/officeart/2008/layout/LinedList"/>
    <dgm:cxn modelId="{C85BC198-0BBC-4EFB-83B6-868138F52515}" type="presParOf" srcId="{E4435BEA-E10C-4DB7-BA10-363F2F0BA439}" destId="{F8CF5F31-3505-42EA-9ECE-E6B513507802}" srcOrd="1" destOrd="0" presId="urn:microsoft.com/office/officeart/2008/layout/LinedList"/>
    <dgm:cxn modelId="{E58080FF-DF89-457F-85C3-704F5F3CE3A5}" type="presParOf" srcId="{E4435BEA-E10C-4DB7-BA10-363F2F0BA439}" destId="{1BBAB16F-993E-4940-B0EB-5ACB5B79DADE}" srcOrd="2" destOrd="0" presId="urn:microsoft.com/office/officeart/2008/layout/LinedList"/>
    <dgm:cxn modelId="{16E9B204-7616-439B-AC3F-C8022DB40721}" type="presParOf" srcId="{4B947736-85BC-45CE-B6E2-EE8098080161}" destId="{BF1F1502-6618-4AC5-A849-110452884271}" srcOrd="2" destOrd="0" presId="urn:microsoft.com/office/officeart/2008/layout/LinedList"/>
    <dgm:cxn modelId="{BD5233B6-B599-4FFA-8A9A-247869F94E00}" type="presParOf" srcId="{4B947736-85BC-45CE-B6E2-EE8098080161}" destId="{97B89448-7285-42C7-9150-3759511CA22B}" srcOrd="3" destOrd="0" presId="urn:microsoft.com/office/officeart/2008/layout/LinedList"/>
    <dgm:cxn modelId="{99DE6A7A-0AEC-46B4-AE2B-6162370D2FC5}" type="presParOf" srcId="{4B947736-85BC-45CE-B6E2-EE8098080161}" destId="{1902D2AA-FC2B-4DF4-96A5-367C0CD59EFE}" srcOrd="4" destOrd="0" presId="urn:microsoft.com/office/officeart/2008/layout/LinedList"/>
    <dgm:cxn modelId="{47CEA763-5776-41D7-BE84-E0C47B8BB47B}" type="presParOf" srcId="{1902D2AA-FC2B-4DF4-96A5-367C0CD59EFE}" destId="{5CFF44D4-A24D-4108-A305-8D7F03AEF258}" srcOrd="0" destOrd="0" presId="urn:microsoft.com/office/officeart/2008/layout/LinedList"/>
    <dgm:cxn modelId="{8BA4CF48-D15F-4F0D-8456-A1BAB387BE10}" type="presParOf" srcId="{1902D2AA-FC2B-4DF4-96A5-367C0CD59EFE}" destId="{B9F75666-F407-47C7-9949-CBC67A1107DB}" srcOrd="1" destOrd="0" presId="urn:microsoft.com/office/officeart/2008/layout/LinedList"/>
    <dgm:cxn modelId="{72172CD8-CC4C-4D98-A0A8-74C4888F0BA2}" type="presParOf" srcId="{1902D2AA-FC2B-4DF4-96A5-367C0CD59EFE}" destId="{B8829661-0A4D-4837-853E-7A69F66313C0}" srcOrd="2" destOrd="0" presId="urn:microsoft.com/office/officeart/2008/layout/LinedList"/>
    <dgm:cxn modelId="{56CD80A5-7981-4A2E-B55C-B99C222A7E99}" type="presParOf" srcId="{4B947736-85BC-45CE-B6E2-EE8098080161}" destId="{8C614CD0-589F-4A7E-AEB5-5D11978CB570}" srcOrd="5" destOrd="0" presId="urn:microsoft.com/office/officeart/2008/layout/LinedList"/>
    <dgm:cxn modelId="{6A7CC037-D457-4F04-8C69-29F5EE0F1094}" type="presParOf" srcId="{4B947736-85BC-45CE-B6E2-EE8098080161}" destId="{02D487A1-96F7-40B6-A9E3-40DF54881854}" srcOrd="6" destOrd="0" presId="urn:microsoft.com/office/officeart/2008/layout/LinedList"/>
    <dgm:cxn modelId="{A6429491-F68E-45F3-BE91-948D1C316F27}" type="presParOf" srcId="{4B947736-85BC-45CE-B6E2-EE8098080161}" destId="{6E7160F3-74D3-4985-8D29-4CCABA2F675A}" srcOrd="7" destOrd="0" presId="urn:microsoft.com/office/officeart/2008/layout/LinedList"/>
    <dgm:cxn modelId="{D6B3D3FA-FCA7-4893-A47D-DBEC500DC043}" type="presParOf" srcId="{6E7160F3-74D3-4985-8D29-4CCABA2F675A}" destId="{36F0A021-6C2C-4245-8674-49B2468B57AA}" srcOrd="0" destOrd="0" presId="urn:microsoft.com/office/officeart/2008/layout/LinedList"/>
    <dgm:cxn modelId="{654B228F-FD32-43B6-9621-D0551F7ADA08}" type="presParOf" srcId="{6E7160F3-74D3-4985-8D29-4CCABA2F675A}" destId="{6E4CAE3B-F2A8-49C4-8797-9DE220602A81}" srcOrd="1" destOrd="0" presId="urn:microsoft.com/office/officeart/2008/layout/LinedList"/>
    <dgm:cxn modelId="{BF38A984-B2E6-48B6-9592-FBFFA0738683}" type="presParOf" srcId="{6E7160F3-74D3-4985-8D29-4CCABA2F675A}" destId="{FA6FA9A1-51F5-4210-BB0E-BA5CA0A3F4F0}" srcOrd="2" destOrd="0" presId="urn:microsoft.com/office/officeart/2008/layout/LinedList"/>
    <dgm:cxn modelId="{98912017-4A60-4286-B094-000AC30F7A81}" type="presParOf" srcId="{4B947736-85BC-45CE-B6E2-EE8098080161}" destId="{298BC465-E9A9-48B7-B63E-14F8A6D3E8DA}" srcOrd="8" destOrd="0" presId="urn:microsoft.com/office/officeart/2008/layout/LinedList"/>
    <dgm:cxn modelId="{C605026E-93B2-4868-848C-915329E252EB}" type="presParOf" srcId="{4B947736-85BC-45CE-B6E2-EE8098080161}" destId="{671E7BF7-9907-4CD0-84E8-6714325FAB7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45C750-A3CB-4335-9AE3-5AF35A81859D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54EA9F-FE50-4B61-AE88-E489F2DCDBDC}">
      <dgm:prSet phldrT="[Texto]" custT="1"/>
      <dgm:spPr/>
      <dgm:t>
        <a:bodyPr/>
        <a:lstStyle/>
        <a:p>
          <a:r>
            <a:rPr lang="pt-BR" sz="2800" b="1" dirty="0">
              <a:latin typeface="Roboto"/>
            </a:rPr>
            <a:t>A religião egípcia</a:t>
          </a:r>
        </a:p>
      </dgm:t>
    </dgm:pt>
    <dgm:pt modelId="{F2DA2403-B89B-4378-9B83-244F6322F9F0}" type="parTrans" cxnId="{1076C001-9551-4ECE-9CD0-29D9F9DA1CDF}">
      <dgm:prSet/>
      <dgm:spPr/>
      <dgm:t>
        <a:bodyPr/>
        <a:lstStyle/>
        <a:p>
          <a:endParaRPr lang="pt-BR" sz="2400"/>
        </a:p>
      </dgm:t>
    </dgm:pt>
    <dgm:pt modelId="{AEAA5488-7498-492B-8F77-810D4792B6BB}" type="sibTrans" cxnId="{1076C001-9551-4ECE-9CD0-29D9F9DA1CDF}">
      <dgm:prSet/>
      <dgm:spPr/>
      <dgm:t>
        <a:bodyPr/>
        <a:lstStyle/>
        <a:p>
          <a:endParaRPr lang="pt-BR" sz="2400"/>
        </a:p>
      </dgm:t>
    </dgm:pt>
    <dgm:pt modelId="{D2F6E763-E5B5-4927-BD35-69127578A059}">
      <dgm:prSet phldrT="[Texto]" custT="1"/>
      <dgm:spPr/>
      <dgm:t>
        <a:bodyPr/>
        <a:lstStyle/>
        <a:p>
          <a:r>
            <a:rPr lang="pt-BR" sz="2400" dirty="0">
              <a:latin typeface="Roboto"/>
            </a:rPr>
            <a:t>O faraó, que exercia um governo teocrático, era considerado um rei divino, detentor de grandes poderes. </a:t>
          </a:r>
        </a:p>
      </dgm:t>
    </dgm:pt>
    <dgm:pt modelId="{B67218A2-B9DD-4C2E-8278-41FF5A810436}" type="parTrans" cxnId="{A65BD144-C3AA-4E6A-A901-A8F4E3212216}">
      <dgm:prSet/>
      <dgm:spPr/>
      <dgm:t>
        <a:bodyPr/>
        <a:lstStyle/>
        <a:p>
          <a:endParaRPr lang="pt-BR" sz="2400"/>
        </a:p>
      </dgm:t>
    </dgm:pt>
    <dgm:pt modelId="{4CA48227-6691-4DDF-A309-21949D3E955B}" type="sibTrans" cxnId="{A65BD144-C3AA-4E6A-A901-A8F4E3212216}">
      <dgm:prSet/>
      <dgm:spPr/>
      <dgm:t>
        <a:bodyPr/>
        <a:lstStyle/>
        <a:p>
          <a:endParaRPr lang="pt-BR" sz="2400"/>
        </a:p>
      </dgm:t>
    </dgm:pt>
    <dgm:pt modelId="{3E27FBDA-1F55-4E97-89DC-3EDDEF2E4C4F}">
      <dgm:prSet phldrT="[Texto]" custT="1"/>
      <dgm:spPr/>
      <dgm:t>
        <a:bodyPr/>
        <a:lstStyle/>
        <a:p>
          <a:r>
            <a:rPr lang="pt-BR" sz="2400" dirty="0">
              <a:latin typeface="Roboto"/>
            </a:rPr>
            <a:t>A sociedade egípcia era politeísta, isto é, cultuava vários deuses. Cada cidade adorava seu próprio deus. </a:t>
          </a:r>
        </a:p>
        <a:p>
          <a:endParaRPr lang="pt-BR" sz="2400" dirty="0">
            <a:latin typeface="Roboto"/>
          </a:endParaRPr>
        </a:p>
      </dgm:t>
    </dgm:pt>
    <dgm:pt modelId="{2EC5135F-3F4B-4BAE-9735-0BE3A9AC48CA}" type="parTrans" cxnId="{0797B9F2-1114-4F4C-9010-92E050ADF5DA}">
      <dgm:prSet/>
      <dgm:spPr/>
      <dgm:t>
        <a:bodyPr/>
        <a:lstStyle/>
        <a:p>
          <a:endParaRPr lang="pt-BR" sz="2400"/>
        </a:p>
      </dgm:t>
    </dgm:pt>
    <dgm:pt modelId="{BF742C40-08A4-491E-9586-429AE9C71437}" type="sibTrans" cxnId="{0797B9F2-1114-4F4C-9010-92E050ADF5DA}">
      <dgm:prSet/>
      <dgm:spPr/>
      <dgm:t>
        <a:bodyPr/>
        <a:lstStyle/>
        <a:p>
          <a:endParaRPr lang="pt-BR" sz="2400"/>
        </a:p>
      </dgm:t>
    </dgm:pt>
    <dgm:pt modelId="{FDF32F3A-B036-4805-BCCA-88EC454E2CAB}">
      <dgm:prSet phldrT="[Texto]" custT="1"/>
      <dgm:spPr/>
      <dgm:t>
        <a:bodyPr/>
        <a:lstStyle/>
        <a:p>
          <a:r>
            <a:rPr lang="pt-BR" sz="2400" dirty="0">
              <a:latin typeface="Roboto"/>
            </a:rPr>
            <a:t>Os egípcios também acreditavam na vida após a morte, desenvolvendo técnicas de mumificação dos corpos. </a:t>
          </a:r>
        </a:p>
      </dgm:t>
    </dgm:pt>
    <dgm:pt modelId="{3B7549B7-38DA-48A3-B16F-44D3A8E9BA34}" type="parTrans" cxnId="{1224B8EE-6E9C-4D01-83D7-75F5D56A16C0}">
      <dgm:prSet/>
      <dgm:spPr/>
      <dgm:t>
        <a:bodyPr/>
        <a:lstStyle/>
        <a:p>
          <a:endParaRPr lang="pt-BR" sz="2400"/>
        </a:p>
      </dgm:t>
    </dgm:pt>
    <dgm:pt modelId="{E75F1FAD-203A-4C54-8021-8ED6110E68E7}" type="sibTrans" cxnId="{1224B8EE-6E9C-4D01-83D7-75F5D56A16C0}">
      <dgm:prSet/>
      <dgm:spPr/>
      <dgm:t>
        <a:bodyPr/>
        <a:lstStyle/>
        <a:p>
          <a:endParaRPr lang="pt-BR" sz="2400"/>
        </a:p>
      </dgm:t>
    </dgm:pt>
    <dgm:pt modelId="{8EC201D5-9CC7-4AFC-BF4D-02974735A07F}" type="pres">
      <dgm:prSet presAssocID="{6E45C750-A3CB-4335-9AE3-5AF35A81859D}" presName="vert0" presStyleCnt="0">
        <dgm:presLayoutVars>
          <dgm:dir/>
          <dgm:animOne val="branch"/>
          <dgm:animLvl val="lvl"/>
        </dgm:presLayoutVars>
      </dgm:prSet>
      <dgm:spPr/>
    </dgm:pt>
    <dgm:pt modelId="{AB5B4BDF-4335-451A-86BD-A5A0C6F30C84}" type="pres">
      <dgm:prSet presAssocID="{5E54EA9F-FE50-4B61-AE88-E489F2DCDBDC}" presName="thickLine" presStyleLbl="alignNode1" presStyleIdx="0" presStyleCnt="1"/>
      <dgm:spPr/>
    </dgm:pt>
    <dgm:pt modelId="{3E5947D7-94C9-474D-ACAA-7B954CF6A5D0}" type="pres">
      <dgm:prSet presAssocID="{5E54EA9F-FE50-4B61-AE88-E489F2DCDBDC}" presName="horz1" presStyleCnt="0"/>
      <dgm:spPr/>
    </dgm:pt>
    <dgm:pt modelId="{EDC31DB4-B8DA-47DD-9447-AEF2CAADE655}" type="pres">
      <dgm:prSet presAssocID="{5E54EA9F-FE50-4B61-AE88-E489F2DCDBDC}" presName="tx1" presStyleLbl="revTx" presStyleIdx="0" presStyleCnt="4" custScaleX="140404"/>
      <dgm:spPr/>
    </dgm:pt>
    <dgm:pt modelId="{4B947736-85BC-45CE-B6E2-EE8098080161}" type="pres">
      <dgm:prSet presAssocID="{5E54EA9F-FE50-4B61-AE88-E489F2DCDBDC}" presName="vert1" presStyleCnt="0"/>
      <dgm:spPr/>
    </dgm:pt>
    <dgm:pt modelId="{A4A8E6E4-EB10-4CA3-AC79-88E31B6FDD23}" type="pres">
      <dgm:prSet presAssocID="{D2F6E763-E5B5-4927-BD35-69127578A059}" presName="vertSpace2a" presStyleCnt="0"/>
      <dgm:spPr/>
    </dgm:pt>
    <dgm:pt modelId="{E4435BEA-E10C-4DB7-BA10-363F2F0BA439}" type="pres">
      <dgm:prSet presAssocID="{D2F6E763-E5B5-4927-BD35-69127578A059}" presName="horz2" presStyleCnt="0"/>
      <dgm:spPr/>
    </dgm:pt>
    <dgm:pt modelId="{58913D08-1382-44A3-8E6A-5E20D4412D76}" type="pres">
      <dgm:prSet presAssocID="{D2F6E763-E5B5-4927-BD35-69127578A059}" presName="horzSpace2" presStyleCnt="0"/>
      <dgm:spPr/>
    </dgm:pt>
    <dgm:pt modelId="{F8CF5F31-3505-42EA-9ECE-E6B513507802}" type="pres">
      <dgm:prSet presAssocID="{D2F6E763-E5B5-4927-BD35-69127578A059}" presName="tx2" presStyleLbl="revTx" presStyleIdx="1" presStyleCnt="4"/>
      <dgm:spPr/>
    </dgm:pt>
    <dgm:pt modelId="{1BBAB16F-993E-4940-B0EB-5ACB5B79DADE}" type="pres">
      <dgm:prSet presAssocID="{D2F6E763-E5B5-4927-BD35-69127578A059}" presName="vert2" presStyleCnt="0"/>
      <dgm:spPr/>
    </dgm:pt>
    <dgm:pt modelId="{BF1F1502-6618-4AC5-A849-110452884271}" type="pres">
      <dgm:prSet presAssocID="{D2F6E763-E5B5-4927-BD35-69127578A059}" presName="thinLine2b" presStyleLbl="callout" presStyleIdx="0" presStyleCnt="3"/>
      <dgm:spPr/>
    </dgm:pt>
    <dgm:pt modelId="{97B89448-7285-42C7-9150-3759511CA22B}" type="pres">
      <dgm:prSet presAssocID="{D2F6E763-E5B5-4927-BD35-69127578A059}" presName="vertSpace2b" presStyleCnt="0"/>
      <dgm:spPr/>
    </dgm:pt>
    <dgm:pt modelId="{21C90CF0-6005-401E-BECF-85A5DA6567A2}" type="pres">
      <dgm:prSet presAssocID="{3E27FBDA-1F55-4E97-89DC-3EDDEF2E4C4F}" presName="horz2" presStyleCnt="0"/>
      <dgm:spPr/>
    </dgm:pt>
    <dgm:pt modelId="{3EDC69B9-A9D4-43E1-B96C-81B3279F7844}" type="pres">
      <dgm:prSet presAssocID="{3E27FBDA-1F55-4E97-89DC-3EDDEF2E4C4F}" presName="horzSpace2" presStyleCnt="0"/>
      <dgm:spPr/>
    </dgm:pt>
    <dgm:pt modelId="{2C23DA26-5420-4080-AC6A-3EC459A41935}" type="pres">
      <dgm:prSet presAssocID="{3E27FBDA-1F55-4E97-89DC-3EDDEF2E4C4F}" presName="tx2" presStyleLbl="revTx" presStyleIdx="2" presStyleCnt="4"/>
      <dgm:spPr/>
    </dgm:pt>
    <dgm:pt modelId="{3238EF86-DA96-4AE8-AE8A-AA3A2ED7AB50}" type="pres">
      <dgm:prSet presAssocID="{3E27FBDA-1F55-4E97-89DC-3EDDEF2E4C4F}" presName="vert2" presStyleCnt="0"/>
      <dgm:spPr/>
    </dgm:pt>
    <dgm:pt modelId="{166C95FB-EE5C-4E87-806F-3E07F364EB53}" type="pres">
      <dgm:prSet presAssocID="{3E27FBDA-1F55-4E97-89DC-3EDDEF2E4C4F}" presName="thinLine2b" presStyleLbl="callout" presStyleIdx="1" presStyleCnt="3"/>
      <dgm:spPr/>
    </dgm:pt>
    <dgm:pt modelId="{D0DE5912-B307-4F95-95C0-7C63AF0A45D4}" type="pres">
      <dgm:prSet presAssocID="{3E27FBDA-1F55-4E97-89DC-3EDDEF2E4C4F}" presName="vertSpace2b" presStyleCnt="0"/>
      <dgm:spPr/>
    </dgm:pt>
    <dgm:pt modelId="{2F2F922E-1C20-4112-9408-AC7C229B8F30}" type="pres">
      <dgm:prSet presAssocID="{FDF32F3A-B036-4805-BCCA-88EC454E2CAB}" presName="horz2" presStyleCnt="0"/>
      <dgm:spPr/>
    </dgm:pt>
    <dgm:pt modelId="{57A433A3-CB26-4E7C-B888-0A33FA8E826C}" type="pres">
      <dgm:prSet presAssocID="{FDF32F3A-B036-4805-BCCA-88EC454E2CAB}" presName="horzSpace2" presStyleCnt="0"/>
      <dgm:spPr/>
    </dgm:pt>
    <dgm:pt modelId="{DE78F7E0-A865-4C40-9CC3-481593C7EFEE}" type="pres">
      <dgm:prSet presAssocID="{FDF32F3A-B036-4805-BCCA-88EC454E2CAB}" presName="tx2" presStyleLbl="revTx" presStyleIdx="3" presStyleCnt="4"/>
      <dgm:spPr/>
    </dgm:pt>
    <dgm:pt modelId="{B67302E6-62E0-4129-A2AB-9C50AF5BF2B2}" type="pres">
      <dgm:prSet presAssocID="{FDF32F3A-B036-4805-BCCA-88EC454E2CAB}" presName="vert2" presStyleCnt="0"/>
      <dgm:spPr/>
    </dgm:pt>
    <dgm:pt modelId="{DD6A1830-F066-4C22-BF0C-6FF3B141592E}" type="pres">
      <dgm:prSet presAssocID="{FDF32F3A-B036-4805-BCCA-88EC454E2CAB}" presName="thinLine2b" presStyleLbl="callout" presStyleIdx="2" presStyleCnt="3"/>
      <dgm:spPr/>
    </dgm:pt>
    <dgm:pt modelId="{ED8A7B57-79A9-4F79-A67C-F5EFABD70D0A}" type="pres">
      <dgm:prSet presAssocID="{FDF32F3A-B036-4805-BCCA-88EC454E2CAB}" presName="vertSpace2b" presStyleCnt="0"/>
      <dgm:spPr/>
    </dgm:pt>
  </dgm:ptLst>
  <dgm:cxnLst>
    <dgm:cxn modelId="{1076C001-9551-4ECE-9CD0-29D9F9DA1CDF}" srcId="{6E45C750-A3CB-4335-9AE3-5AF35A81859D}" destId="{5E54EA9F-FE50-4B61-AE88-E489F2DCDBDC}" srcOrd="0" destOrd="0" parTransId="{F2DA2403-B89B-4378-9B83-244F6322F9F0}" sibTransId="{AEAA5488-7498-492B-8F77-810D4792B6BB}"/>
    <dgm:cxn modelId="{2D33603E-E5C4-4FFC-BEFE-5F809150F439}" type="presOf" srcId="{5E54EA9F-FE50-4B61-AE88-E489F2DCDBDC}" destId="{EDC31DB4-B8DA-47DD-9447-AEF2CAADE655}" srcOrd="0" destOrd="0" presId="urn:microsoft.com/office/officeart/2008/layout/LinedList"/>
    <dgm:cxn modelId="{A65BD144-C3AA-4E6A-A901-A8F4E3212216}" srcId="{5E54EA9F-FE50-4B61-AE88-E489F2DCDBDC}" destId="{D2F6E763-E5B5-4927-BD35-69127578A059}" srcOrd="0" destOrd="0" parTransId="{B67218A2-B9DD-4C2E-8278-41FF5A810436}" sibTransId="{4CA48227-6691-4DDF-A309-21949D3E955B}"/>
    <dgm:cxn modelId="{F2DF174B-D4BF-4E1F-AC14-B426106795DD}" type="presOf" srcId="{D2F6E763-E5B5-4927-BD35-69127578A059}" destId="{F8CF5F31-3505-42EA-9ECE-E6B513507802}" srcOrd="0" destOrd="0" presId="urn:microsoft.com/office/officeart/2008/layout/LinedList"/>
    <dgm:cxn modelId="{7D427E54-88ED-40A8-A830-902F3C5B018E}" type="presOf" srcId="{FDF32F3A-B036-4805-BCCA-88EC454E2CAB}" destId="{DE78F7E0-A865-4C40-9CC3-481593C7EFEE}" srcOrd="0" destOrd="0" presId="urn:microsoft.com/office/officeart/2008/layout/LinedList"/>
    <dgm:cxn modelId="{A653B177-663D-44F5-AEE1-722556CF91F4}" type="presOf" srcId="{6E45C750-A3CB-4335-9AE3-5AF35A81859D}" destId="{8EC201D5-9CC7-4AFC-BF4D-02974735A07F}" srcOrd="0" destOrd="0" presId="urn:microsoft.com/office/officeart/2008/layout/LinedList"/>
    <dgm:cxn modelId="{DD2AC99D-382A-4354-8B95-8788F8B167B1}" type="presOf" srcId="{3E27FBDA-1F55-4E97-89DC-3EDDEF2E4C4F}" destId="{2C23DA26-5420-4080-AC6A-3EC459A41935}" srcOrd="0" destOrd="0" presId="urn:microsoft.com/office/officeart/2008/layout/LinedList"/>
    <dgm:cxn modelId="{1224B8EE-6E9C-4D01-83D7-75F5D56A16C0}" srcId="{5E54EA9F-FE50-4B61-AE88-E489F2DCDBDC}" destId="{FDF32F3A-B036-4805-BCCA-88EC454E2CAB}" srcOrd="2" destOrd="0" parTransId="{3B7549B7-38DA-48A3-B16F-44D3A8E9BA34}" sibTransId="{E75F1FAD-203A-4C54-8021-8ED6110E68E7}"/>
    <dgm:cxn modelId="{0797B9F2-1114-4F4C-9010-92E050ADF5DA}" srcId="{5E54EA9F-FE50-4B61-AE88-E489F2DCDBDC}" destId="{3E27FBDA-1F55-4E97-89DC-3EDDEF2E4C4F}" srcOrd="1" destOrd="0" parTransId="{2EC5135F-3F4B-4BAE-9735-0BE3A9AC48CA}" sibTransId="{BF742C40-08A4-491E-9586-429AE9C71437}"/>
    <dgm:cxn modelId="{20EF1E37-D422-49B6-B3E3-E5EAAFDD549E}" type="presParOf" srcId="{8EC201D5-9CC7-4AFC-BF4D-02974735A07F}" destId="{AB5B4BDF-4335-451A-86BD-A5A0C6F30C84}" srcOrd="0" destOrd="0" presId="urn:microsoft.com/office/officeart/2008/layout/LinedList"/>
    <dgm:cxn modelId="{D89B79BF-E2E3-4CA3-B2DF-B17E4DE50D5D}" type="presParOf" srcId="{8EC201D5-9CC7-4AFC-BF4D-02974735A07F}" destId="{3E5947D7-94C9-474D-ACAA-7B954CF6A5D0}" srcOrd="1" destOrd="0" presId="urn:microsoft.com/office/officeart/2008/layout/LinedList"/>
    <dgm:cxn modelId="{4F54D8F5-996D-4C54-9BAF-101370D59AE5}" type="presParOf" srcId="{3E5947D7-94C9-474D-ACAA-7B954CF6A5D0}" destId="{EDC31DB4-B8DA-47DD-9447-AEF2CAADE655}" srcOrd="0" destOrd="0" presId="urn:microsoft.com/office/officeart/2008/layout/LinedList"/>
    <dgm:cxn modelId="{EB03F415-FDEA-4D3E-A2D4-BEF0397CB8EF}" type="presParOf" srcId="{3E5947D7-94C9-474D-ACAA-7B954CF6A5D0}" destId="{4B947736-85BC-45CE-B6E2-EE8098080161}" srcOrd="1" destOrd="0" presId="urn:microsoft.com/office/officeart/2008/layout/LinedList"/>
    <dgm:cxn modelId="{B0493920-366D-4744-B8BC-E5FCAF90DF7C}" type="presParOf" srcId="{4B947736-85BC-45CE-B6E2-EE8098080161}" destId="{A4A8E6E4-EB10-4CA3-AC79-88E31B6FDD23}" srcOrd="0" destOrd="0" presId="urn:microsoft.com/office/officeart/2008/layout/LinedList"/>
    <dgm:cxn modelId="{F1A8FE52-5B4D-4F1F-B381-248F813C8D49}" type="presParOf" srcId="{4B947736-85BC-45CE-B6E2-EE8098080161}" destId="{E4435BEA-E10C-4DB7-BA10-363F2F0BA439}" srcOrd="1" destOrd="0" presId="urn:microsoft.com/office/officeart/2008/layout/LinedList"/>
    <dgm:cxn modelId="{79B80D33-3DF2-47F7-9B1C-76CD2A28711A}" type="presParOf" srcId="{E4435BEA-E10C-4DB7-BA10-363F2F0BA439}" destId="{58913D08-1382-44A3-8E6A-5E20D4412D76}" srcOrd="0" destOrd="0" presId="urn:microsoft.com/office/officeart/2008/layout/LinedList"/>
    <dgm:cxn modelId="{C85BC198-0BBC-4EFB-83B6-868138F52515}" type="presParOf" srcId="{E4435BEA-E10C-4DB7-BA10-363F2F0BA439}" destId="{F8CF5F31-3505-42EA-9ECE-E6B513507802}" srcOrd="1" destOrd="0" presId="urn:microsoft.com/office/officeart/2008/layout/LinedList"/>
    <dgm:cxn modelId="{E58080FF-DF89-457F-85C3-704F5F3CE3A5}" type="presParOf" srcId="{E4435BEA-E10C-4DB7-BA10-363F2F0BA439}" destId="{1BBAB16F-993E-4940-B0EB-5ACB5B79DADE}" srcOrd="2" destOrd="0" presId="urn:microsoft.com/office/officeart/2008/layout/LinedList"/>
    <dgm:cxn modelId="{16E9B204-7616-439B-AC3F-C8022DB40721}" type="presParOf" srcId="{4B947736-85BC-45CE-B6E2-EE8098080161}" destId="{BF1F1502-6618-4AC5-A849-110452884271}" srcOrd="2" destOrd="0" presId="urn:microsoft.com/office/officeart/2008/layout/LinedList"/>
    <dgm:cxn modelId="{BD5233B6-B599-4FFA-8A9A-247869F94E00}" type="presParOf" srcId="{4B947736-85BC-45CE-B6E2-EE8098080161}" destId="{97B89448-7285-42C7-9150-3759511CA22B}" srcOrd="3" destOrd="0" presId="urn:microsoft.com/office/officeart/2008/layout/LinedList"/>
    <dgm:cxn modelId="{538E7130-7408-4350-8E12-920593B406C8}" type="presParOf" srcId="{4B947736-85BC-45CE-B6E2-EE8098080161}" destId="{21C90CF0-6005-401E-BECF-85A5DA6567A2}" srcOrd="4" destOrd="0" presId="urn:microsoft.com/office/officeart/2008/layout/LinedList"/>
    <dgm:cxn modelId="{7EB2AE9E-DFB0-4100-9369-6EAFE80689E7}" type="presParOf" srcId="{21C90CF0-6005-401E-BECF-85A5DA6567A2}" destId="{3EDC69B9-A9D4-43E1-B96C-81B3279F7844}" srcOrd="0" destOrd="0" presId="urn:microsoft.com/office/officeart/2008/layout/LinedList"/>
    <dgm:cxn modelId="{C094A202-6A01-4CAE-A35C-5F8AB79DEF8A}" type="presParOf" srcId="{21C90CF0-6005-401E-BECF-85A5DA6567A2}" destId="{2C23DA26-5420-4080-AC6A-3EC459A41935}" srcOrd="1" destOrd="0" presId="urn:microsoft.com/office/officeart/2008/layout/LinedList"/>
    <dgm:cxn modelId="{77873015-DD17-46BA-9CB6-5EE3D1B2FDB3}" type="presParOf" srcId="{21C90CF0-6005-401E-BECF-85A5DA6567A2}" destId="{3238EF86-DA96-4AE8-AE8A-AA3A2ED7AB50}" srcOrd="2" destOrd="0" presId="urn:microsoft.com/office/officeart/2008/layout/LinedList"/>
    <dgm:cxn modelId="{7B3CF0F2-0466-48F5-B668-2A2138A5DB33}" type="presParOf" srcId="{4B947736-85BC-45CE-B6E2-EE8098080161}" destId="{166C95FB-EE5C-4E87-806F-3E07F364EB53}" srcOrd="5" destOrd="0" presId="urn:microsoft.com/office/officeart/2008/layout/LinedList"/>
    <dgm:cxn modelId="{76E9DB94-6EDD-4C7C-945A-02B3BA83C0C5}" type="presParOf" srcId="{4B947736-85BC-45CE-B6E2-EE8098080161}" destId="{D0DE5912-B307-4F95-95C0-7C63AF0A45D4}" srcOrd="6" destOrd="0" presId="urn:microsoft.com/office/officeart/2008/layout/LinedList"/>
    <dgm:cxn modelId="{C0A7A34D-F254-40DD-8BBA-CACA6BB86648}" type="presParOf" srcId="{4B947736-85BC-45CE-B6E2-EE8098080161}" destId="{2F2F922E-1C20-4112-9408-AC7C229B8F30}" srcOrd="7" destOrd="0" presId="urn:microsoft.com/office/officeart/2008/layout/LinedList"/>
    <dgm:cxn modelId="{2A75B00F-3A44-454D-B294-AEF3BBBE553F}" type="presParOf" srcId="{2F2F922E-1C20-4112-9408-AC7C229B8F30}" destId="{57A433A3-CB26-4E7C-B888-0A33FA8E826C}" srcOrd="0" destOrd="0" presId="urn:microsoft.com/office/officeart/2008/layout/LinedList"/>
    <dgm:cxn modelId="{2513BAC1-8EE9-4C45-B4B5-E987505AE044}" type="presParOf" srcId="{2F2F922E-1C20-4112-9408-AC7C229B8F30}" destId="{DE78F7E0-A865-4C40-9CC3-481593C7EFEE}" srcOrd="1" destOrd="0" presId="urn:microsoft.com/office/officeart/2008/layout/LinedList"/>
    <dgm:cxn modelId="{DDFC2374-2453-41D4-9BDC-CFABFF72E304}" type="presParOf" srcId="{2F2F922E-1C20-4112-9408-AC7C229B8F30}" destId="{B67302E6-62E0-4129-A2AB-9C50AF5BF2B2}" srcOrd="2" destOrd="0" presId="urn:microsoft.com/office/officeart/2008/layout/LinedList"/>
    <dgm:cxn modelId="{7624E89A-4455-48AD-BB9B-ED2398CB94D3}" type="presParOf" srcId="{4B947736-85BC-45CE-B6E2-EE8098080161}" destId="{DD6A1830-F066-4C22-BF0C-6FF3B141592E}" srcOrd="8" destOrd="0" presId="urn:microsoft.com/office/officeart/2008/layout/LinedList"/>
    <dgm:cxn modelId="{B62939F2-D549-4DDF-AFDD-40058E44F60C}" type="presParOf" srcId="{4B947736-85BC-45CE-B6E2-EE8098080161}" destId="{ED8A7B57-79A9-4F79-A67C-F5EFABD70D0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9717F-8FE5-41D9-83BC-DB3B9FAB34EB}">
      <dsp:nvSpPr>
        <dsp:cNvPr id="0" name=""/>
        <dsp:cNvSpPr/>
      </dsp:nvSpPr>
      <dsp:spPr>
        <a:xfrm>
          <a:off x="2368678" y="0"/>
          <a:ext cx="4264868" cy="426486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6C58C-4E85-4E11-917B-C3124BB67364}">
      <dsp:nvSpPr>
        <dsp:cNvPr id="0" name=""/>
        <dsp:cNvSpPr/>
      </dsp:nvSpPr>
      <dsp:spPr>
        <a:xfrm>
          <a:off x="4404225" y="509314"/>
          <a:ext cx="3982879" cy="60641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/>
            </a:rPr>
            <a:t>Faraó</a:t>
          </a:r>
        </a:p>
      </dsp:txBody>
      <dsp:txXfrm>
        <a:off x="4433827" y="538916"/>
        <a:ext cx="3923675" cy="547206"/>
      </dsp:txXfrm>
    </dsp:sp>
    <dsp:sp modelId="{F8BD1C0C-D054-44AB-B7D4-B03A176EF162}">
      <dsp:nvSpPr>
        <dsp:cNvPr id="0" name=""/>
        <dsp:cNvSpPr/>
      </dsp:nvSpPr>
      <dsp:spPr>
        <a:xfrm>
          <a:off x="4404225" y="1191526"/>
          <a:ext cx="3982879" cy="60641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/>
            </a:rPr>
            <a:t>Família do faraó</a:t>
          </a:r>
        </a:p>
      </dsp:txBody>
      <dsp:txXfrm>
        <a:off x="4433827" y="1221128"/>
        <a:ext cx="3923675" cy="547206"/>
      </dsp:txXfrm>
    </dsp:sp>
    <dsp:sp modelId="{334D7331-13B4-4395-A933-9CC2634F7D91}">
      <dsp:nvSpPr>
        <dsp:cNvPr id="0" name=""/>
        <dsp:cNvSpPr/>
      </dsp:nvSpPr>
      <dsp:spPr>
        <a:xfrm>
          <a:off x="4404225" y="1873739"/>
          <a:ext cx="3982879" cy="60641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/>
            </a:rPr>
            <a:t>Vizir, altos funcionários, os sumos sacerdotes </a:t>
          </a:r>
        </a:p>
      </dsp:txBody>
      <dsp:txXfrm>
        <a:off x="4433827" y="1903341"/>
        <a:ext cx="3923675" cy="547206"/>
      </dsp:txXfrm>
    </dsp:sp>
    <dsp:sp modelId="{7C0825D5-0DB2-4B18-962F-2452D988CD6F}">
      <dsp:nvSpPr>
        <dsp:cNvPr id="0" name=""/>
        <dsp:cNvSpPr/>
      </dsp:nvSpPr>
      <dsp:spPr>
        <a:xfrm>
          <a:off x="4404225" y="2555951"/>
          <a:ext cx="3982879" cy="60641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/>
            </a:rPr>
            <a:t>Soldados, escribas, sacerdotes e artesãos </a:t>
          </a:r>
        </a:p>
      </dsp:txBody>
      <dsp:txXfrm>
        <a:off x="4433827" y="2585553"/>
        <a:ext cx="3923675" cy="547206"/>
      </dsp:txXfrm>
    </dsp:sp>
    <dsp:sp modelId="{A7E2037D-2CC2-4CB6-ADCC-79205EBA9F29}">
      <dsp:nvSpPr>
        <dsp:cNvPr id="0" name=""/>
        <dsp:cNvSpPr/>
      </dsp:nvSpPr>
      <dsp:spPr>
        <a:xfrm>
          <a:off x="4404225" y="3238163"/>
          <a:ext cx="3982879" cy="60641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/>
            </a:rPr>
            <a:t>Serventes, camponeses e escravos</a:t>
          </a:r>
        </a:p>
      </dsp:txBody>
      <dsp:txXfrm>
        <a:off x="4433827" y="3267765"/>
        <a:ext cx="3923675" cy="547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B4BDF-4335-451A-86BD-A5A0C6F30C84}">
      <dsp:nvSpPr>
        <dsp:cNvPr id="0" name=""/>
        <dsp:cNvSpPr/>
      </dsp:nvSpPr>
      <dsp:spPr>
        <a:xfrm>
          <a:off x="0" y="2293"/>
          <a:ext cx="95050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31DB4-B8DA-47DD-9447-AEF2CAADE655}">
      <dsp:nvSpPr>
        <dsp:cNvPr id="0" name=""/>
        <dsp:cNvSpPr/>
      </dsp:nvSpPr>
      <dsp:spPr>
        <a:xfrm>
          <a:off x="0" y="2293"/>
          <a:ext cx="2468392" cy="469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Roboto"/>
            </a:rPr>
            <a:t>A escrita egípcia</a:t>
          </a:r>
        </a:p>
      </dsp:txBody>
      <dsp:txXfrm>
        <a:off x="0" y="2293"/>
        <a:ext cx="2468392" cy="4691709"/>
      </dsp:txXfrm>
    </dsp:sp>
    <dsp:sp modelId="{F8CF5F31-3505-42EA-9ECE-E6B513507802}">
      <dsp:nvSpPr>
        <dsp:cNvPr id="0" name=""/>
        <dsp:cNvSpPr/>
      </dsp:nvSpPr>
      <dsp:spPr>
        <a:xfrm>
          <a:off x="2600247" y="75601"/>
          <a:ext cx="6900401" cy="1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/>
            </a:rPr>
            <a:t>Os egípcios utilizavam um sistema de escrita baseada em sinais pictográficos, conhecidos como hieróglifos.</a:t>
          </a:r>
        </a:p>
      </dsp:txBody>
      <dsp:txXfrm>
        <a:off x="2600247" y="75601"/>
        <a:ext cx="6900401" cy="1466159"/>
      </dsp:txXfrm>
    </dsp:sp>
    <dsp:sp modelId="{BF1F1502-6618-4AC5-A849-110452884271}">
      <dsp:nvSpPr>
        <dsp:cNvPr id="0" name=""/>
        <dsp:cNvSpPr/>
      </dsp:nvSpPr>
      <dsp:spPr>
        <a:xfrm>
          <a:off x="2468392" y="1541760"/>
          <a:ext cx="70322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75666-F407-47C7-9949-CBC67A1107DB}">
      <dsp:nvSpPr>
        <dsp:cNvPr id="0" name=""/>
        <dsp:cNvSpPr/>
      </dsp:nvSpPr>
      <dsp:spPr>
        <a:xfrm>
          <a:off x="2600247" y="1615068"/>
          <a:ext cx="6900401" cy="1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/>
            </a:rPr>
            <a:t>Foram utilizados inicialmente escavados ou pintados em pedra, nas paredes de monumentos e templos religiosos. </a:t>
          </a:r>
        </a:p>
      </dsp:txBody>
      <dsp:txXfrm>
        <a:off x="2600247" y="1615068"/>
        <a:ext cx="6900401" cy="1466159"/>
      </dsp:txXfrm>
    </dsp:sp>
    <dsp:sp modelId="{8C614CD0-589F-4A7E-AEB5-5D11978CB570}">
      <dsp:nvSpPr>
        <dsp:cNvPr id="0" name=""/>
        <dsp:cNvSpPr/>
      </dsp:nvSpPr>
      <dsp:spPr>
        <a:xfrm>
          <a:off x="2468392" y="3081227"/>
          <a:ext cx="70322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CAE3B-F2A8-49C4-8797-9DE220602A81}">
      <dsp:nvSpPr>
        <dsp:cNvPr id="0" name=""/>
        <dsp:cNvSpPr/>
      </dsp:nvSpPr>
      <dsp:spPr>
        <a:xfrm>
          <a:off x="2600247" y="3154535"/>
          <a:ext cx="6900401" cy="1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/>
            </a:rPr>
            <a:t>Para registros do cotidiano, negócios e questões administrativas, foi desenvolvida uma escrita mais simples, conhecida como hierática, que vigorou por mais de 2 mil anos. </a:t>
          </a:r>
        </a:p>
      </dsp:txBody>
      <dsp:txXfrm>
        <a:off x="2600247" y="3154535"/>
        <a:ext cx="6900401" cy="1466159"/>
      </dsp:txXfrm>
    </dsp:sp>
    <dsp:sp modelId="{298BC465-E9A9-48B7-B63E-14F8A6D3E8DA}">
      <dsp:nvSpPr>
        <dsp:cNvPr id="0" name=""/>
        <dsp:cNvSpPr/>
      </dsp:nvSpPr>
      <dsp:spPr>
        <a:xfrm>
          <a:off x="2468392" y="4620694"/>
          <a:ext cx="70322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B4BDF-4335-451A-86BD-A5A0C6F30C84}">
      <dsp:nvSpPr>
        <dsp:cNvPr id="0" name=""/>
        <dsp:cNvSpPr/>
      </dsp:nvSpPr>
      <dsp:spPr>
        <a:xfrm>
          <a:off x="0" y="2293"/>
          <a:ext cx="95050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31DB4-B8DA-47DD-9447-AEF2CAADE655}">
      <dsp:nvSpPr>
        <dsp:cNvPr id="0" name=""/>
        <dsp:cNvSpPr/>
      </dsp:nvSpPr>
      <dsp:spPr>
        <a:xfrm>
          <a:off x="0" y="2293"/>
          <a:ext cx="2468392" cy="469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Roboto"/>
            </a:rPr>
            <a:t>A religião egípcia</a:t>
          </a:r>
        </a:p>
      </dsp:txBody>
      <dsp:txXfrm>
        <a:off x="0" y="2293"/>
        <a:ext cx="2468392" cy="4691709"/>
      </dsp:txXfrm>
    </dsp:sp>
    <dsp:sp modelId="{F8CF5F31-3505-42EA-9ECE-E6B513507802}">
      <dsp:nvSpPr>
        <dsp:cNvPr id="0" name=""/>
        <dsp:cNvSpPr/>
      </dsp:nvSpPr>
      <dsp:spPr>
        <a:xfrm>
          <a:off x="2600247" y="75601"/>
          <a:ext cx="6900401" cy="1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/>
            </a:rPr>
            <a:t>O faraó, que exercia um governo teocrático, era considerado um rei divino, detentor de grandes poderes. </a:t>
          </a:r>
        </a:p>
      </dsp:txBody>
      <dsp:txXfrm>
        <a:off x="2600247" y="75601"/>
        <a:ext cx="6900401" cy="1466159"/>
      </dsp:txXfrm>
    </dsp:sp>
    <dsp:sp modelId="{BF1F1502-6618-4AC5-A849-110452884271}">
      <dsp:nvSpPr>
        <dsp:cNvPr id="0" name=""/>
        <dsp:cNvSpPr/>
      </dsp:nvSpPr>
      <dsp:spPr>
        <a:xfrm>
          <a:off x="2468392" y="1541760"/>
          <a:ext cx="70322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3DA26-5420-4080-AC6A-3EC459A41935}">
      <dsp:nvSpPr>
        <dsp:cNvPr id="0" name=""/>
        <dsp:cNvSpPr/>
      </dsp:nvSpPr>
      <dsp:spPr>
        <a:xfrm>
          <a:off x="2600247" y="1615068"/>
          <a:ext cx="6900401" cy="1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/>
            </a:rPr>
            <a:t>A sociedade egípcia era politeísta, isto é, cultuava vários deuses. Cada cidade adorava seu próprio deus.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>
            <a:latin typeface="Roboto"/>
          </a:endParaRPr>
        </a:p>
      </dsp:txBody>
      <dsp:txXfrm>
        <a:off x="2600247" y="1615068"/>
        <a:ext cx="6900401" cy="1466159"/>
      </dsp:txXfrm>
    </dsp:sp>
    <dsp:sp modelId="{166C95FB-EE5C-4E87-806F-3E07F364EB53}">
      <dsp:nvSpPr>
        <dsp:cNvPr id="0" name=""/>
        <dsp:cNvSpPr/>
      </dsp:nvSpPr>
      <dsp:spPr>
        <a:xfrm>
          <a:off x="2468392" y="3081227"/>
          <a:ext cx="70322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8F7E0-A865-4C40-9CC3-481593C7EFEE}">
      <dsp:nvSpPr>
        <dsp:cNvPr id="0" name=""/>
        <dsp:cNvSpPr/>
      </dsp:nvSpPr>
      <dsp:spPr>
        <a:xfrm>
          <a:off x="2600247" y="3154535"/>
          <a:ext cx="6900401" cy="1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/>
            </a:rPr>
            <a:t>Os egípcios também acreditavam na vida após a morte, desenvolvendo técnicas de mumificação dos corpos. </a:t>
          </a:r>
        </a:p>
      </dsp:txBody>
      <dsp:txXfrm>
        <a:off x="2600247" y="3154535"/>
        <a:ext cx="6900401" cy="1466159"/>
      </dsp:txXfrm>
    </dsp:sp>
    <dsp:sp modelId="{DD6A1830-F066-4C22-BF0C-6FF3B141592E}">
      <dsp:nvSpPr>
        <dsp:cNvPr id="0" name=""/>
        <dsp:cNvSpPr/>
      </dsp:nvSpPr>
      <dsp:spPr>
        <a:xfrm>
          <a:off x="2468392" y="4620694"/>
          <a:ext cx="70322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CDDF6-BAD0-EF45-89FC-66CFDEE6272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F55B6-672B-8948-872A-00609FE65F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2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0E3EA-6798-47EB-9432-6E52008E3ED0}" type="datetimeFigureOut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A6BB4-EF73-4DCA-983F-030009C8ECD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886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c7b04498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c7b04498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752-A27F-7C4F-B074-61FD5DEF501E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966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BC85-4D13-3B49-85CB-AF1ABBAE620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419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EEA-C1B2-7E46-94F7-1B7FD30D0131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74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3C44-05E5-424C-9FC0-662C20D2A3E8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24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0BF-D5B1-9940-A572-3FA067F3F33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046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5890-4A2B-7E41-96D0-B837212312BB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878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7086-E567-6747-84F5-78E2A697B391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85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58A5-F94E-6B48-81CE-C30A2DB05C1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572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2526-1704-7943-80C2-E11757866DE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3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E171-EA8A-A645-82EE-02B73524D74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34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79E2-55EB-4142-B26A-0F301CCF1F26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487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FC9CA-9753-174A-8B30-53D4DC80AC5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96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135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7"/>
          <a:stretch/>
        </p:blipFill>
        <p:spPr>
          <a:xfrm>
            <a:off x="0" y="0"/>
            <a:ext cx="9404059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83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442375" y="587315"/>
            <a:ext cx="45195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FFFFFF"/>
                </a:solidFill>
              </a:rPr>
              <a:t>ÍNDICE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499238" y="1451550"/>
            <a:ext cx="4926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47116"/>
                </a:solidFill>
              </a:rPr>
              <a:t>Estudo da história</a:t>
            </a:r>
            <a:r>
              <a:rPr lang="pt-BR" dirty="0">
                <a:solidFill>
                  <a:srgbClr val="000000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3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47116"/>
                </a:solidFill>
              </a:rPr>
              <a:t>Povoamento do planeta</a:t>
            </a:r>
            <a:r>
              <a:rPr lang="pt-BR" dirty="0">
                <a:solidFill>
                  <a:srgbClr val="000000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10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47116"/>
                </a:solidFill>
              </a:rPr>
              <a:t>A sociedade suméria	</a:t>
            </a:r>
            <a:r>
              <a:rPr lang="pt-BR" dirty="0">
                <a:solidFill>
                  <a:srgbClr val="000000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17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47116"/>
                </a:solidFill>
              </a:rPr>
              <a:t>O Egito antigo</a:t>
            </a:r>
            <a:r>
              <a:rPr lang="pt-BR" dirty="0">
                <a:solidFill>
                  <a:srgbClr val="000000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22</a:t>
            </a:r>
          </a:p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pt-BR" b="1" dirty="0">
                <a:solidFill>
                  <a:srgbClr val="F47116"/>
                </a:solidFill>
              </a:rPr>
              <a:t>Povos da África antiga</a:t>
            </a:r>
            <a:r>
              <a:rPr lang="pt-BR" dirty="0">
                <a:solidFill>
                  <a:srgbClr val="BA4311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28</a:t>
            </a: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6471332" y="1451550"/>
            <a:ext cx="4926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47116"/>
                </a:solidFill>
              </a:rPr>
              <a:t>Povos do Mediterrâneo</a:t>
            </a:r>
            <a:r>
              <a:rPr lang="pt-BR" dirty="0">
                <a:solidFill>
                  <a:srgbClr val="000000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35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47116"/>
                </a:solidFill>
              </a:rPr>
              <a:t>Grécia antiga</a:t>
            </a:r>
            <a:r>
              <a:rPr lang="pt-BR" dirty="0">
                <a:solidFill>
                  <a:srgbClr val="000000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41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47116"/>
                </a:solidFill>
              </a:rPr>
              <a:t>Roma</a:t>
            </a:r>
            <a:r>
              <a:rPr lang="pt-BR" dirty="0">
                <a:solidFill>
                  <a:srgbClr val="BA4311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48</a:t>
            </a:r>
            <a:endParaRPr dirty="0">
              <a:solidFill>
                <a:srgbClr val="FFFFFF"/>
              </a:solidFill>
            </a:endParaRPr>
          </a:p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pt-BR" b="1" dirty="0">
                <a:solidFill>
                  <a:srgbClr val="F47116"/>
                </a:solidFill>
              </a:rPr>
              <a:t>Povos germanos e o fim do Império romano</a:t>
            </a:r>
            <a:r>
              <a:rPr lang="pt-BR" b="1" dirty="0">
                <a:solidFill>
                  <a:srgbClr val="BA4311"/>
                </a:solidFill>
              </a:rPr>
              <a:t> </a:t>
            </a:r>
            <a:r>
              <a:rPr lang="pt-BR" dirty="0">
                <a:solidFill>
                  <a:srgbClr val="FFFFFF"/>
                </a:solidFill>
              </a:rPr>
              <a:t>56</a:t>
            </a:r>
          </a:p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pt-BR" b="1" dirty="0">
                <a:solidFill>
                  <a:srgbClr val="F47116"/>
                </a:solidFill>
              </a:rPr>
              <a:t>O feudalismo</a:t>
            </a:r>
            <a:r>
              <a:rPr lang="pt-BR" dirty="0">
                <a:solidFill>
                  <a:srgbClr val="BA4311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65</a:t>
            </a: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049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975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676"/>
            <a:ext cx="10515600" cy="1005373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Egito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antigo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2239348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838200" y="2491359"/>
            <a:ext cx="4555435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 </a:t>
            </a:r>
            <a:r>
              <a:rPr lang="en-US" sz="3200" dirty="0" err="1"/>
              <a:t>importância</a:t>
            </a:r>
            <a:r>
              <a:rPr lang="en-US" sz="3200" dirty="0"/>
              <a:t> do </a:t>
            </a:r>
            <a:r>
              <a:rPr lang="en-US" sz="3200" dirty="0" err="1"/>
              <a:t>Nilo</a:t>
            </a:r>
            <a:endParaRPr lang="en-US" sz="32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 Alto e o </a:t>
            </a:r>
            <a:r>
              <a:rPr lang="en-US" sz="3200" dirty="0" err="1"/>
              <a:t>Baixo</a:t>
            </a:r>
            <a:r>
              <a:rPr lang="en-US" sz="3200" dirty="0"/>
              <a:t> </a:t>
            </a:r>
            <a:r>
              <a:rPr lang="en-US" sz="3200" dirty="0" err="1"/>
              <a:t>Egito</a:t>
            </a:r>
            <a:endParaRPr lang="en-US" sz="32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Estrutura</a:t>
            </a:r>
            <a:r>
              <a:rPr lang="en-US" sz="3200" dirty="0"/>
              <a:t> social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Escrita</a:t>
            </a:r>
            <a:r>
              <a:rPr lang="en-US" sz="3200" dirty="0"/>
              <a:t> </a:t>
            </a:r>
            <a:r>
              <a:rPr lang="en-US" sz="3200" dirty="0" err="1"/>
              <a:t>hieroglífica</a:t>
            </a:r>
            <a:endParaRPr lang="en-US" sz="32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Religiosidade</a:t>
            </a: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91832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2A962F2-DF39-4BF4-8579-FE6F963C100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F04E45-85E2-6304-32C4-4327E43F4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83" y="2695627"/>
            <a:ext cx="5039138" cy="370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B0D3E2A-5C43-5E7E-6EE6-B8967E3131C1}"/>
              </a:ext>
            </a:extLst>
          </p:cNvPr>
          <p:cNvSpPr txBox="1"/>
          <p:nvPr/>
        </p:nvSpPr>
        <p:spPr>
          <a:xfrm>
            <a:off x="3791008" y="6131964"/>
            <a:ext cx="2622159" cy="72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</a:rPr>
              <a:t>Representação do uso do </a:t>
            </a:r>
            <a:r>
              <a:rPr lang="pt-BR" sz="1000" b="0" i="1" u="none" strike="noStrike" baseline="0" dirty="0" err="1">
                <a:solidFill>
                  <a:srgbClr val="2F2F2E"/>
                </a:solidFill>
              </a:rPr>
              <a:t>shaduf</a:t>
            </a:r>
            <a:r>
              <a:rPr lang="pt-BR" sz="1000" b="0" i="0" u="none" strike="noStrike" baseline="0" dirty="0">
                <a:solidFill>
                  <a:srgbClr val="2F2F2E"/>
                </a:solidFill>
              </a:rPr>
              <a:t> em pintura na parede da câmara mortuária de </a:t>
            </a:r>
            <a:r>
              <a:rPr lang="pt-BR" sz="1000" b="0" i="0" u="none" strike="noStrike" baseline="0" dirty="0" err="1">
                <a:solidFill>
                  <a:srgbClr val="2F2F2E"/>
                </a:solidFill>
              </a:rPr>
              <a:t>Ipouy</a:t>
            </a:r>
            <a:r>
              <a:rPr lang="pt-BR" sz="1000" b="0" i="0" u="none" strike="noStrike" baseline="0" dirty="0">
                <a:solidFill>
                  <a:srgbClr val="2F2F2E"/>
                </a:solidFill>
              </a:rPr>
              <a:t>, Deir </a:t>
            </a:r>
            <a:r>
              <a:rPr lang="pt-BR" sz="1000" b="0" i="0" u="none" strike="noStrike" baseline="0" dirty="0" err="1">
                <a:solidFill>
                  <a:srgbClr val="2F2F2E"/>
                </a:solidFill>
              </a:rPr>
              <a:t>el</a:t>
            </a:r>
            <a:r>
              <a:rPr lang="pt-BR" sz="1000" b="0" i="0" u="none" strike="noStrike" baseline="0" dirty="0">
                <a:solidFill>
                  <a:srgbClr val="2F2F2E"/>
                </a:solidFill>
              </a:rPr>
              <a:t>-Medina, no Egito, século XIII a.C.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758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975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2710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importância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Nilo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2239348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838201" y="2491359"/>
            <a:ext cx="5257800" cy="3686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 </a:t>
            </a:r>
            <a:r>
              <a:rPr lang="en-US" sz="3000" dirty="0" err="1"/>
              <a:t>história</a:t>
            </a:r>
            <a:r>
              <a:rPr lang="en-US" sz="3000" dirty="0"/>
              <a:t> dos </a:t>
            </a:r>
            <a:r>
              <a:rPr lang="en-US" sz="3000" dirty="0" err="1"/>
              <a:t>antigos</a:t>
            </a:r>
            <a:r>
              <a:rPr lang="en-US" sz="3000" dirty="0"/>
              <a:t> </a:t>
            </a:r>
            <a:r>
              <a:rPr lang="en-US" sz="3000" dirty="0" err="1"/>
              <a:t>egípcios</a:t>
            </a:r>
            <a:r>
              <a:rPr lang="en-US" sz="3000" dirty="0"/>
              <a:t> </a:t>
            </a:r>
            <a:r>
              <a:rPr lang="en-US" sz="3000" dirty="0" err="1"/>
              <a:t>está</a:t>
            </a:r>
            <a:r>
              <a:rPr lang="en-US" sz="3000" dirty="0"/>
              <a:t> </a:t>
            </a:r>
            <a:r>
              <a:rPr lang="en-US" sz="3000" dirty="0" err="1"/>
              <a:t>profundamente</a:t>
            </a:r>
            <a:r>
              <a:rPr lang="en-US" sz="3000" dirty="0"/>
              <a:t> </a:t>
            </a:r>
            <a:r>
              <a:rPr lang="en-US" sz="3000" dirty="0" err="1"/>
              <a:t>ligada</a:t>
            </a:r>
            <a:r>
              <a:rPr lang="en-US" sz="3000" dirty="0"/>
              <a:t> </a:t>
            </a:r>
            <a:r>
              <a:rPr lang="en-US" sz="3000" dirty="0" err="1"/>
              <a:t>ao</a:t>
            </a:r>
            <a:r>
              <a:rPr lang="en-US" sz="3000" dirty="0"/>
              <a:t> Rio </a:t>
            </a:r>
            <a:r>
              <a:rPr lang="en-US" sz="3000" dirty="0" err="1"/>
              <a:t>Nilo</a:t>
            </a:r>
            <a:r>
              <a:rPr lang="en-US" sz="3000" dirty="0"/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/>
              <a:t>O Nilo transbordava por causa das chuvas em sua nascente. Com a cheia, o húmus trazido pelo rio era depositado em suas margens.</a:t>
            </a:r>
            <a:r>
              <a:rPr lang="en-US" sz="3000" dirty="0"/>
              <a:t>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/>
              <a:t>Os</a:t>
            </a:r>
            <a:r>
              <a:rPr lang="en-US" sz="3000" dirty="0"/>
              <a:t> </a:t>
            </a:r>
            <a:r>
              <a:rPr lang="en-US" sz="3000" dirty="0" err="1"/>
              <a:t>principais</a:t>
            </a:r>
            <a:r>
              <a:rPr lang="en-US" sz="3000" dirty="0"/>
              <a:t> </a:t>
            </a:r>
            <a:r>
              <a:rPr lang="en-US" sz="3000" dirty="0" err="1"/>
              <a:t>centros</a:t>
            </a:r>
            <a:r>
              <a:rPr lang="en-US" sz="3000" dirty="0"/>
              <a:t> de </a:t>
            </a:r>
            <a:r>
              <a:rPr lang="en-US" sz="3000" dirty="0" err="1"/>
              <a:t>poder</a:t>
            </a:r>
            <a:r>
              <a:rPr lang="en-US" sz="3000" dirty="0"/>
              <a:t> do </a:t>
            </a:r>
            <a:r>
              <a:rPr lang="en-US" sz="3000" dirty="0" err="1"/>
              <a:t>Egito</a:t>
            </a:r>
            <a:r>
              <a:rPr lang="en-US" sz="3000" dirty="0"/>
              <a:t> </a:t>
            </a:r>
            <a:r>
              <a:rPr lang="en-US" sz="3000" dirty="0" err="1"/>
              <a:t>antigo</a:t>
            </a:r>
            <a:r>
              <a:rPr lang="en-US" sz="3000" dirty="0"/>
              <a:t> se </a:t>
            </a:r>
            <a:r>
              <a:rPr lang="en-US" sz="3000" dirty="0" err="1"/>
              <a:t>formaram</a:t>
            </a:r>
            <a:r>
              <a:rPr lang="en-US" sz="3000" dirty="0"/>
              <a:t> </a:t>
            </a:r>
            <a:r>
              <a:rPr lang="en-US" sz="3000" dirty="0" err="1"/>
              <a:t>ao</a:t>
            </a:r>
            <a:r>
              <a:rPr lang="en-US" sz="3000" dirty="0"/>
              <a:t> </a:t>
            </a:r>
            <a:r>
              <a:rPr lang="en-US" sz="3000" dirty="0" err="1"/>
              <a:t>longo</a:t>
            </a:r>
            <a:r>
              <a:rPr lang="en-US" sz="3000" dirty="0"/>
              <a:t> do </a:t>
            </a:r>
            <a:r>
              <a:rPr lang="en-US" sz="3000" dirty="0" err="1"/>
              <a:t>Nilo</a:t>
            </a:r>
            <a:r>
              <a:rPr lang="en-US" sz="3000" dirty="0"/>
              <a:t>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91832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2A962F2-DF39-4BF4-8579-FE6F963C100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88D4D3-C401-D799-2B44-608930BE8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123" y="2491359"/>
            <a:ext cx="3922706" cy="44425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60E3BAF-FC65-8DCD-4AFB-E129F37B41E5}"/>
              </a:ext>
            </a:extLst>
          </p:cNvPr>
          <p:cNvSpPr txBox="1"/>
          <p:nvPr/>
        </p:nvSpPr>
        <p:spPr>
          <a:xfrm>
            <a:off x="6094476" y="6344886"/>
            <a:ext cx="1249585" cy="589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t-BR" sz="800" b="0" i="0" u="none" strike="noStrike" baseline="0" dirty="0">
                <a:solidFill>
                  <a:srgbClr val="2F2F2E"/>
                </a:solidFill>
              </a:rPr>
              <a:t>Fonte: ATLANTE </a:t>
            </a:r>
            <a:r>
              <a:rPr lang="pt-BR" sz="800" b="0" i="0" u="none" strike="noStrike" baseline="0" dirty="0" err="1">
                <a:solidFill>
                  <a:srgbClr val="2F2F2E"/>
                </a:solidFill>
              </a:rPr>
              <a:t>Storico</a:t>
            </a:r>
            <a:endParaRPr lang="pt-BR" sz="8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800" b="0" i="0" u="none" strike="noStrike" baseline="0" dirty="0">
                <a:solidFill>
                  <a:srgbClr val="2F2F2E"/>
                </a:solidFill>
              </a:rPr>
              <a:t>2010 – </a:t>
            </a:r>
            <a:r>
              <a:rPr lang="pt-BR" sz="800" b="0" i="0" u="none" strike="noStrike" baseline="0" dirty="0" err="1">
                <a:solidFill>
                  <a:srgbClr val="2F2F2E"/>
                </a:solidFill>
              </a:rPr>
              <a:t>Zanichelli</a:t>
            </a:r>
            <a:r>
              <a:rPr lang="pt-BR" sz="800" b="0" i="0" u="none" strike="noStrike" baseline="0" dirty="0">
                <a:solidFill>
                  <a:srgbClr val="2F2F2E"/>
                </a:solidFill>
              </a:rPr>
              <a:t> 150</a:t>
            </a:r>
          </a:p>
          <a:p>
            <a:pPr algn="l"/>
            <a:r>
              <a:rPr lang="pt-BR" sz="800" b="0" i="0" u="none" strike="noStrike" baseline="0" dirty="0">
                <a:solidFill>
                  <a:srgbClr val="2F2F2E"/>
                </a:solidFill>
              </a:rPr>
              <a:t>(1859-2009). Bologna:</a:t>
            </a:r>
          </a:p>
          <a:p>
            <a:pPr algn="l"/>
            <a:r>
              <a:rPr lang="pt-BR" sz="800" b="0" i="0" u="none" strike="noStrike" baseline="0" dirty="0" err="1">
                <a:solidFill>
                  <a:srgbClr val="2F2F2E"/>
                </a:solidFill>
              </a:rPr>
              <a:t>Zanichelli</a:t>
            </a:r>
            <a:r>
              <a:rPr lang="pt-BR" sz="800" b="0" i="0" u="none" strike="noStrike" baseline="0" dirty="0">
                <a:solidFill>
                  <a:srgbClr val="2F2F2E"/>
                </a:solidFill>
              </a:rPr>
              <a:t> Editore, 2009.</a:t>
            </a:r>
            <a:endParaRPr lang="en-US" sz="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66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975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2710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Alto e o </a:t>
            </a:r>
            <a:r>
              <a:rPr lang="en-US" sz="4800" b="1" dirty="0" err="1"/>
              <a:t>B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aixo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Egito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2239348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838200" y="2491359"/>
            <a:ext cx="10515600" cy="362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Pequenas</a:t>
            </a:r>
            <a:r>
              <a:rPr lang="en-US" sz="2800" dirty="0"/>
              <a:t> </a:t>
            </a:r>
            <a:r>
              <a:rPr lang="en-US" sz="2800" dirty="0" err="1"/>
              <a:t>comunidades</a:t>
            </a:r>
            <a:r>
              <a:rPr lang="en-US" sz="2800" dirty="0"/>
              <a:t> (nomos) </a:t>
            </a:r>
            <a:r>
              <a:rPr lang="en-US" sz="2800" dirty="0" err="1"/>
              <a:t>instaladas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longo</a:t>
            </a:r>
            <a:r>
              <a:rPr lang="en-US" sz="2800" dirty="0"/>
              <a:t> do </a:t>
            </a:r>
            <a:r>
              <a:rPr lang="en-US" sz="2800" dirty="0" err="1"/>
              <a:t>rio</a:t>
            </a:r>
            <a:r>
              <a:rPr lang="en-US" sz="2800" dirty="0"/>
              <a:t> </a:t>
            </a:r>
            <a:r>
              <a:rPr lang="en-US" sz="2800" dirty="0" err="1"/>
              <a:t>Nilo</a:t>
            </a:r>
            <a:r>
              <a:rPr lang="en-US" sz="2800" dirty="0"/>
              <a:t> </a:t>
            </a:r>
            <a:r>
              <a:rPr lang="en-US" sz="2800" dirty="0" err="1"/>
              <a:t>desde</a:t>
            </a:r>
            <a:r>
              <a:rPr lang="en-US" sz="2800" dirty="0"/>
              <a:t> 8500 </a:t>
            </a:r>
            <a:r>
              <a:rPr lang="en-US" sz="2800" dirty="0" err="1"/>
              <a:t>a.C.</a:t>
            </a:r>
            <a:r>
              <a:rPr lang="en-US" sz="2800" dirty="0"/>
              <a:t>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Por volta de 3500 </a:t>
            </a:r>
            <a:r>
              <a:rPr lang="en-US" sz="2800" dirty="0" err="1"/>
              <a:t>a.C.</a:t>
            </a:r>
            <a:r>
              <a:rPr lang="en-US" sz="2800" dirty="0"/>
              <a:t>, </a:t>
            </a:r>
            <a:r>
              <a:rPr lang="en-US" sz="2800" dirty="0" err="1"/>
              <a:t>os</a:t>
            </a:r>
            <a:r>
              <a:rPr lang="en-US" sz="2800" dirty="0"/>
              <a:t> nomos </a:t>
            </a:r>
            <a:r>
              <a:rPr lang="en-US" sz="2800" dirty="0" err="1"/>
              <a:t>foram</a:t>
            </a:r>
            <a:r>
              <a:rPr lang="en-US" sz="2800" dirty="0"/>
              <a:t> </a:t>
            </a:r>
            <a:r>
              <a:rPr lang="en-US" sz="2800" dirty="0" err="1"/>
              <a:t>unificados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dois</a:t>
            </a:r>
            <a:r>
              <a:rPr lang="en-US" sz="2800" dirty="0"/>
              <a:t> </a:t>
            </a:r>
            <a:r>
              <a:rPr lang="en-US" sz="2800" dirty="0" err="1"/>
              <a:t>reinos</a:t>
            </a:r>
            <a:r>
              <a:rPr lang="en-US" sz="2800" dirty="0"/>
              <a:t>: o do Alto e o do </a:t>
            </a:r>
            <a:r>
              <a:rPr lang="en-US" sz="2800" dirty="0" err="1"/>
              <a:t>Baixo</a:t>
            </a:r>
            <a:r>
              <a:rPr lang="en-US" sz="2800" dirty="0"/>
              <a:t> </a:t>
            </a:r>
            <a:r>
              <a:rPr lang="en-US" sz="2800" dirty="0" err="1"/>
              <a:t>Egito</a:t>
            </a:r>
            <a:r>
              <a:rPr lang="en-US" sz="2800" dirty="0"/>
              <a:t>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Alto </a:t>
            </a:r>
            <a:r>
              <a:rPr lang="en-US" sz="2800" dirty="0" err="1"/>
              <a:t>Egito</a:t>
            </a:r>
            <a:r>
              <a:rPr lang="en-US" sz="2800" dirty="0"/>
              <a:t> </a:t>
            </a:r>
            <a:r>
              <a:rPr lang="en-US" sz="2800" dirty="0" err="1"/>
              <a:t>abrangia</a:t>
            </a:r>
            <a:r>
              <a:rPr lang="en-US" sz="2800" dirty="0"/>
              <a:t> a </a:t>
            </a:r>
            <a:r>
              <a:rPr lang="en-US" sz="2800" dirty="0" err="1"/>
              <a:t>nascente</a:t>
            </a:r>
            <a:r>
              <a:rPr lang="en-US" sz="2800" dirty="0"/>
              <a:t> do </a:t>
            </a:r>
            <a:r>
              <a:rPr lang="en-US" sz="2800" dirty="0" err="1"/>
              <a:t>Nilo</a:t>
            </a:r>
            <a:r>
              <a:rPr lang="en-US" sz="2800" dirty="0"/>
              <a:t> e </a:t>
            </a:r>
            <a:r>
              <a:rPr lang="en-US" sz="2800" dirty="0" err="1"/>
              <a:t>seu</a:t>
            </a:r>
            <a:r>
              <a:rPr lang="en-US" sz="2800" dirty="0"/>
              <a:t> </a:t>
            </a:r>
            <a:r>
              <a:rPr lang="en-US" sz="2800" dirty="0" err="1"/>
              <a:t>curso</a:t>
            </a:r>
            <a:r>
              <a:rPr lang="en-US" sz="2800" dirty="0"/>
              <a:t> </a:t>
            </a:r>
            <a:r>
              <a:rPr lang="en-US" sz="2800" dirty="0" err="1"/>
              <a:t>médio</a:t>
            </a:r>
            <a:r>
              <a:rPr lang="en-US" sz="2800" dirty="0"/>
              <a:t>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Baixo</a:t>
            </a:r>
            <a:r>
              <a:rPr lang="en-US" sz="2800" dirty="0"/>
              <a:t> </a:t>
            </a:r>
            <a:r>
              <a:rPr lang="en-US" sz="2800" dirty="0" err="1"/>
              <a:t>Egito</a:t>
            </a:r>
            <a:r>
              <a:rPr lang="en-US" sz="2800" dirty="0"/>
              <a:t> </a:t>
            </a:r>
            <a:r>
              <a:rPr lang="en-US" sz="2800" dirty="0" err="1"/>
              <a:t>abrangia</a:t>
            </a:r>
            <a:r>
              <a:rPr lang="en-US" sz="2800" dirty="0"/>
              <a:t> o delta do </a:t>
            </a:r>
            <a:r>
              <a:rPr lang="en-US" sz="2800" dirty="0" err="1"/>
              <a:t>rio</a:t>
            </a:r>
            <a:r>
              <a:rPr lang="en-US" sz="2800" dirty="0"/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91832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2A962F2-DF39-4BF4-8579-FE6F963C100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2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414" y="705394"/>
            <a:ext cx="10515600" cy="735692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Roboto"/>
              </a:rPr>
              <a:t>A sociedade egípcia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50020683"/>
              </p:ext>
            </p:extLst>
          </p:nvPr>
        </p:nvGraphicFramePr>
        <p:xfrm>
          <a:off x="1487488" y="2476500"/>
          <a:ext cx="10247312" cy="426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15414" y="1405162"/>
            <a:ext cx="11137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2400" dirty="0">
                <a:latin typeface="Roboto"/>
              </a:rPr>
              <a:t>O Egito era uma sociedade estratificada.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400" dirty="0">
                <a:latin typeface="Roboto"/>
              </a:rPr>
              <a:t>No topo da hierarquia social, encontrava-se o faraó, o chefe de governo.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6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79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23410431"/>
              </p:ext>
            </p:extLst>
          </p:nvPr>
        </p:nvGraphicFramePr>
        <p:xfrm>
          <a:off x="1103445" y="764704"/>
          <a:ext cx="950505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7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952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51424574"/>
              </p:ext>
            </p:extLst>
          </p:nvPr>
        </p:nvGraphicFramePr>
        <p:xfrm>
          <a:off x="1103445" y="764704"/>
          <a:ext cx="950505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8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985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3A2A71-AF13-46B2-90CD-632A76048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A7541D-AF66-4AA5-A0C3-12259CAE4A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D7522A-3A81-40EA-9BDD-BB26F11DC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6530</TotalTime>
  <Words>423</Words>
  <Application>Microsoft Office PowerPoint</Application>
  <PresentationFormat>Widescreen</PresentationFormat>
  <Paragraphs>54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Wingdings</vt:lpstr>
      <vt:lpstr>Tema do Office</vt:lpstr>
      <vt:lpstr>Apresentação do PowerPoint</vt:lpstr>
      <vt:lpstr>Apresentação do PowerPoint</vt:lpstr>
      <vt:lpstr> O Egito antigo</vt:lpstr>
      <vt:lpstr>A importância do Nilo</vt:lpstr>
      <vt:lpstr>O Alto e o Baixo Egito</vt:lpstr>
      <vt:lpstr>A sociedade egípcia</vt:lpstr>
      <vt:lpstr>Apresentação do PowerPoint</vt:lpstr>
      <vt:lpstr>Apresentação do PowerPoint</vt:lpstr>
    </vt:vector>
  </TitlesOfParts>
  <Company>FFLCH/USP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 e História</dc:title>
  <dc:creator>Jaqueline Martinho dos Santos</dc:creator>
  <cp:lastModifiedBy> </cp:lastModifiedBy>
  <cp:revision>341</cp:revision>
  <dcterms:created xsi:type="dcterms:W3CDTF">2019-03-11T19:00:03Z</dcterms:created>
  <dcterms:modified xsi:type="dcterms:W3CDTF">2023-06-22T11:46:23Z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