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6" r:id="rId5"/>
    <p:sldId id="256" r:id="rId6"/>
    <p:sldId id="264" r:id="rId7"/>
    <p:sldId id="267" r:id="rId8"/>
    <p:sldId id="257" r:id="rId9"/>
    <p:sldId id="271" r:id="rId10"/>
    <p:sldId id="273" r:id="rId11"/>
    <p:sldId id="34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5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2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61D1D5-D784-40A3-9FBD-2CF17A082845}" type="doc">
      <dgm:prSet loTypeId="urn:microsoft.com/office/officeart/2005/8/layout/radial5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E696CAD0-0146-4821-A7DE-0887D749A5B6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200" b="1" dirty="0">
              <a:latin typeface="Roboto"/>
            </a:rPr>
            <a:t>As diferentes concepções (e marcações) de tempo</a:t>
          </a:r>
        </a:p>
      </dgm:t>
    </dgm:pt>
    <dgm:pt modelId="{AD308C74-4870-42F1-BDD9-4632659C2725}" type="parTrans" cxnId="{E3FBC9F2-9661-4B75-BAF9-CE2852C903F3}">
      <dgm:prSet/>
      <dgm:spPr/>
      <dgm:t>
        <a:bodyPr/>
        <a:lstStyle/>
        <a:p>
          <a:endParaRPr lang="pt-BR"/>
        </a:p>
      </dgm:t>
    </dgm:pt>
    <dgm:pt modelId="{C5515F38-D6B2-40E5-BAB8-4CE7E813B9D8}" type="sibTrans" cxnId="{E3FBC9F2-9661-4B75-BAF9-CE2852C903F3}">
      <dgm:prSet/>
      <dgm:spPr/>
      <dgm:t>
        <a:bodyPr/>
        <a:lstStyle/>
        <a:p>
          <a:endParaRPr lang="pt-BR"/>
        </a:p>
      </dgm:t>
    </dgm:pt>
    <dgm:pt modelId="{EFF4AE6F-2342-498C-B1F2-245F067464E7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/>
            </a:rPr>
            <a:t>Tempo da natureza</a:t>
          </a:r>
        </a:p>
      </dgm:t>
    </dgm:pt>
    <dgm:pt modelId="{AB8092FD-84EB-438B-9EA9-7F9904DA7964}" type="parTrans" cxnId="{0C41D871-9AF6-471F-9702-60879C2DB5F6}">
      <dgm:prSet/>
      <dgm:spPr/>
      <dgm:t>
        <a:bodyPr/>
        <a:lstStyle/>
        <a:p>
          <a:endParaRPr lang="pt-BR"/>
        </a:p>
      </dgm:t>
    </dgm:pt>
    <dgm:pt modelId="{E755021B-E1C5-40A3-9268-D0E3AE3C786A}" type="sibTrans" cxnId="{0C41D871-9AF6-471F-9702-60879C2DB5F6}">
      <dgm:prSet/>
      <dgm:spPr/>
      <dgm:t>
        <a:bodyPr/>
        <a:lstStyle/>
        <a:p>
          <a:endParaRPr lang="pt-BR"/>
        </a:p>
      </dgm:t>
    </dgm:pt>
    <dgm:pt modelId="{BE74D837-5DE8-40B3-9F6B-641B3F8CC129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/>
            </a:rPr>
            <a:t>Tempo histórico</a:t>
          </a:r>
        </a:p>
      </dgm:t>
    </dgm:pt>
    <dgm:pt modelId="{16B1BDFB-49A2-4288-9C05-BC79F015CEFF}" type="parTrans" cxnId="{2B9100EE-1E52-4DF0-BADD-527C28A3FD1C}">
      <dgm:prSet/>
      <dgm:spPr/>
      <dgm:t>
        <a:bodyPr/>
        <a:lstStyle/>
        <a:p>
          <a:endParaRPr lang="pt-BR"/>
        </a:p>
      </dgm:t>
    </dgm:pt>
    <dgm:pt modelId="{DB783B9F-1939-4C41-9F45-9AE224AB1F81}" type="sibTrans" cxnId="{2B9100EE-1E52-4DF0-BADD-527C28A3FD1C}">
      <dgm:prSet/>
      <dgm:spPr/>
      <dgm:t>
        <a:bodyPr/>
        <a:lstStyle/>
        <a:p>
          <a:endParaRPr lang="pt-BR"/>
        </a:p>
      </dgm:t>
    </dgm:pt>
    <dgm:pt modelId="{57244BFC-C3FD-4BD0-9E88-4987222B5FDC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/>
            </a:rPr>
            <a:t>Tempo cronológico </a:t>
          </a:r>
        </a:p>
      </dgm:t>
    </dgm:pt>
    <dgm:pt modelId="{DB1287FD-D34B-4041-B9A0-3564A3A42278}" type="parTrans" cxnId="{4D794249-771C-4769-A318-FA28DA80F405}">
      <dgm:prSet/>
      <dgm:spPr/>
      <dgm:t>
        <a:bodyPr/>
        <a:lstStyle/>
        <a:p>
          <a:endParaRPr lang="pt-BR"/>
        </a:p>
      </dgm:t>
    </dgm:pt>
    <dgm:pt modelId="{D381BC2D-AAE5-4B17-BC96-8D1E6912ECF8}" type="sibTrans" cxnId="{4D794249-771C-4769-A318-FA28DA80F405}">
      <dgm:prSet/>
      <dgm:spPr/>
      <dgm:t>
        <a:bodyPr/>
        <a:lstStyle/>
        <a:p>
          <a:endParaRPr lang="pt-BR"/>
        </a:p>
      </dgm:t>
    </dgm:pt>
    <dgm:pt modelId="{21542FC6-E5B3-4798-9600-53A9E7EAC5A9}" type="pres">
      <dgm:prSet presAssocID="{4C61D1D5-D784-40A3-9FBD-2CF17A08284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47B5BD-71F4-4F4E-8BB0-C544F53D391C}" type="pres">
      <dgm:prSet presAssocID="{E696CAD0-0146-4821-A7DE-0887D749A5B6}" presName="centerShape" presStyleLbl="node0" presStyleIdx="0" presStyleCnt="1" custScaleX="185742" custScaleY="138889" custLinFactNeighborX="-2443" custLinFactNeighborY="6227"/>
      <dgm:spPr/>
    </dgm:pt>
    <dgm:pt modelId="{DC872743-84DB-43FF-B5B8-6F23426F4978}" type="pres">
      <dgm:prSet presAssocID="{AB8092FD-84EB-438B-9EA9-7F9904DA7964}" presName="parTrans" presStyleLbl="sibTrans2D1" presStyleIdx="0" presStyleCnt="3"/>
      <dgm:spPr/>
    </dgm:pt>
    <dgm:pt modelId="{BC83F525-9DED-4146-A107-ECC1875BB3A1}" type="pres">
      <dgm:prSet presAssocID="{AB8092FD-84EB-438B-9EA9-7F9904DA7964}" presName="connectorText" presStyleLbl="sibTrans2D1" presStyleIdx="0" presStyleCnt="3"/>
      <dgm:spPr/>
    </dgm:pt>
    <dgm:pt modelId="{F6611B61-A6B6-41D4-B925-861439409406}" type="pres">
      <dgm:prSet presAssocID="{EFF4AE6F-2342-498C-B1F2-245F067464E7}" presName="node" presStyleLbl="node1" presStyleIdx="0" presStyleCnt="3" custScaleX="123869" custScaleY="123869">
        <dgm:presLayoutVars>
          <dgm:bulletEnabled val="1"/>
        </dgm:presLayoutVars>
      </dgm:prSet>
      <dgm:spPr/>
    </dgm:pt>
    <dgm:pt modelId="{40185813-6E98-48DC-9E1F-05D2927CA57B}" type="pres">
      <dgm:prSet presAssocID="{16B1BDFB-49A2-4288-9C05-BC79F015CEFF}" presName="parTrans" presStyleLbl="sibTrans2D1" presStyleIdx="1" presStyleCnt="3" custLinFactNeighborX="28644" custLinFactNeighborY="-2148"/>
      <dgm:spPr/>
    </dgm:pt>
    <dgm:pt modelId="{021CEA9B-3B29-46C9-9FD4-4EAD8D6B3CE7}" type="pres">
      <dgm:prSet presAssocID="{16B1BDFB-49A2-4288-9C05-BC79F015CEFF}" presName="connectorText" presStyleLbl="sibTrans2D1" presStyleIdx="1" presStyleCnt="3"/>
      <dgm:spPr/>
    </dgm:pt>
    <dgm:pt modelId="{B991BEC4-A1D5-451B-BE85-5853589FCF77}" type="pres">
      <dgm:prSet presAssocID="{BE74D837-5DE8-40B3-9F6B-641B3F8CC129}" presName="node" presStyleLbl="node1" presStyleIdx="1" presStyleCnt="3" custScaleX="123869" custScaleY="123869" custRadScaleRad="132844" custRadScaleInc="-56810">
        <dgm:presLayoutVars>
          <dgm:bulletEnabled val="1"/>
        </dgm:presLayoutVars>
      </dgm:prSet>
      <dgm:spPr/>
    </dgm:pt>
    <dgm:pt modelId="{1FDCD05F-C5BB-4547-8801-16E878380C1A}" type="pres">
      <dgm:prSet presAssocID="{DB1287FD-D34B-4041-B9A0-3564A3A42278}" presName="parTrans" presStyleLbl="sibTrans2D1" presStyleIdx="2" presStyleCnt="3"/>
      <dgm:spPr/>
    </dgm:pt>
    <dgm:pt modelId="{90D6F491-81D5-48F1-9CA4-99A6BA522287}" type="pres">
      <dgm:prSet presAssocID="{DB1287FD-D34B-4041-B9A0-3564A3A42278}" presName="connectorText" presStyleLbl="sibTrans2D1" presStyleIdx="2" presStyleCnt="3"/>
      <dgm:spPr/>
    </dgm:pt>
    <dgm:pt modelId="{C6E39333-EEE7-4309-B841-210A257DE775}" type="pres">
      <dgm:prSet presAssocID="{57244BFC-C3FD-4BD0-9E88-4987222B5FDC}" presName="node" presStyleLbl="node1" presStyleIdx="2" presStyleCnt="3" custScaleX="139484" custScaleY="123869" custRadScaleRad="125536" custRadScaleInc="61148">
        <dgm:presLayoutVars>
          <dgm:bulletEnabled val="1"/>
        </dgm:presLayoutVars>
      </dgm:prSet>
      <dgm:spPr/>
    </dgm:pt>
  </dgm:ptLst>
  <dgm:cxnLst>
    <dgm:cxn modelId="{6E2B1900-F370-4A9F-9627-4941FB8838E2}" type="presOf" srcId="{57244BFC-C3FD-4BD0-9E88-4987222B5FDC}" destId="{C6E39333-EEE7-4309-B841-210A257DE775}" srcOrd="0" destOrd="0" presId="urn:microsoft.com/office/officeart/2005/8/layout/radial5"/>
    <dgm:cxn modelId="{DB9AAB63-2A75-469F-B714-410EC4C726C0}" type="presOf" srcId="{AB8092FD-84EB-438B-9EA9-7F9904DA7964}" destId="{BC83F525-9DED-4146-A107-ECC1875BB3A1}" srcOrd="1" destOrd="0" presId="urn:microsoft.com/office/officeart/2005/8/layout/radial5"/>
    <dgm:cxn modelId="{4D794249-771C-4769-A318-FA28DA80F405}" srcId="{E696CAD0-0146-4821-A7DE-0887D749A5B6}" destId="{57244BFC-C3FD-4BD0-9E88-4987222B5FDC}" srcOrd="2" destOrd="0" parTransId="{DB1287FD-D34B-4041-B9A0-3564A3A42278}" sibTransId="{D381BC2D-AAE5-4B17-BC96-8D1E6912ECF8}"/>
    <dgm:cxn modelId="{0C41D871-9AF6-471F-9702-60879C2DB5F6}" srcId="{E696CAD0-0146-4821-A7DE-0887D749A5B6}" destId="{EFF4AE6F-2342-498C-B1F2-245F067464E7}" srcOrd="0" destOrd="0" parTransId="{AB8092FD-84EB-438B-9EA9-7F9904DA7964}" sibTransId="{E755021B-E1C5-40A3-9268-D0E3AE3C786A}"/>
    <dgm:cxn modelId="{6C096973-AC3C-4BB4-97BE-5DAA7531476C}" type="presOf" srcId="{16B1BDFB-49A2-4288-9C05-BC79F015CEFF}" destId="{40185813-6E98-48DC-9E1F-05D2927CA57B}" srcOrd="0" destOrd="0" presId="urn:microsoft.com/office/officeart/2005/8/layout/radial5"/>
    <dgm:cxn modelId="{613D7C76-8FD3-46DD-86E0-48DAFE2FFC24}" type="presOf" srcId="{EFF4AE6F-2342-498C-B1F2-245F067464E7}" destId="{F6611B61-A6B6-41D4-B925-861439409406}" srcOrd="0" destOrd="0" presId="urn:microsoft.com/office/officeart/2005/8/layout/radial5"/>
    <dgm:cxn modelId="{CE22837F-7A00-491F-9FF1-53E2A31D7B8B}" type="presOf" srcId="{16B1BDFB-49A2-4288-9C05-BC79F015CEFF}" destId="{021CEA9B-3B29-46C9-9FD4-4EAD8D6B3CE7}" srcOrd="1" destOrd="0" presId="urn:microsoft.com/office/officeart/2005/8/layout/radial5"/>
    <dgm:cxn modelId="{B0873C8A-4CE9-4CC7-9738-D16E7FD82EF4}" type="presOf" srcId="{E696CAD0-0146-4821-A7DE-0887D749A5B6}" destId="{1F47B5BD-71F4-4F4E-8BB0-C544F53D391C}" srcOrd="0" destOrd="0" presId="urn:microsoft.com/office/officeart/2005/8/layout/radial5"/>
    <dgm:cxn modelId="{41376C91-35E5-4DA7-92E1-8D72DA881CD6}" type="presOf" srcId="{DB1287FD-D34B-4041-B9A0-3564A3A42278}" destId="{90D6F491-81D5-48F1-9CA4-99A6BA522287}" srcOrd="1" destOrd="0" presId="urn:microsoft.com/office/officeart/2005/8/layout/radial5"/>
    <dgm:cxn modelId="{DA5CDF95-7AFA-4548-B0CA-12951C9F21E7}" type="presOf" srcId="{AB8092FD-84EB-438B-9EA9-7F9904DA7964}" destId="{DC872743-84DB-43FF-B5B8-6F23426F4978}" srcOrd="0" destOrd="0" presId="urn:microsoft.com/office/officeart/2005/8/layout/radial5"/>
    <dgm:cxn modelId="{191587A3-6105-4E60-95DD-E7A9DB921443}" type="presOf" srcId="{BE74D837-5DE8-40B3-9F6B-641B3F8CC129}" destId="{B991BEC4-A1D5-451B-BE85-5853589FCF77}" srcOrd="0" destOrd="0" presId="urn:microsoft.com/office/officeart/2005/8/layout/radial5"/>
    <dgm:cxn modelId="{A21C64BD-930D-4CF1-B54F-826F3DC7E6A9}" type="presOf" srcId="{4C61D1D5-D784-40A3-9FBD-2CF17A082845}" destId="{21542FC6-E5B3-4798-9600-53A9E7EAC5A9}" srcOrd="0" destOrd="0" presId="urn:microsoft.com/office/officeart/2005/8/layout/radial5"/>
    <dgm:cxn modelId="{1EE871E0-8602-45F0-81F6-E88A76CB8D14}" type="presOf" srcId="{DB1287FD-D34B-4041-B9A0-3564A3A42278}" destId="{1FDCD05F-C5BB-4547-8801-16E878380C1A}" srcOrd="0" destOrd="0" presId="urn:microsoft.com/office/officeart/2005/8/layout/radial5"/>
    <dgm:cxn modelId="{2B9100EE-1E52-4DF0-BADD-527C28A3FD1C}" srcId="{E696CAD0-0146-4821-A7DE-0887D749A5B6}" destId="{BE74D837-5DE8-40B3-9F6B-641B3F8CC129}" srcOrd="1" destOrd="0" parTransId="{16B1BDFB-49A2-4288-9C05-BC79F015CEFF}" sibTransId="{DB783B9F-1939-4C41-9F45-9AE224AB1F81}"/>
    <dgm:cxn modelId="{E3FBC9F2-9661-4B75-BAF9-CE2852C903F3}" srcId="{4C61D1D5-D784-40A3-9FBD-2CF17A082845}" destId="{E696CAD0-0146-4821-A7DE-0887D749A5B6}" srcOrd="0" destOrd="0" parTransId="{AD308C74-4870-42F1-BDD9-4632659C2725}" sibTransId="{C5515F38-D6B2-40E5-BAB8-4CE7E813B9D8}"/>
    <dgm:cxn modelId="{F06008EB-237B-400C-AE69-A089143F9FDA}" type="presParOf" srcId="{21542FC6-E5B3-4798-9600-53A9E7EAC5A9}" destId="{1F47B5BD-71F4-4F4E-8BB0-C544F53D391C}" srcOrd="0" destOrd="0" presId="urn:microsoft.com/office/officeart/2005/8/layout/radial5"/>
    <dgm:cxn modelId="{B8E5FCD8-19EE-463F-840A-152B71B289F9}" type="presParOf" srcId="{21542FC6-E5B3-4798-9600-53A9E7EAC5A9}" destId="{DC872743-84DB-43FF-B5B8-6F23426F4978}" srcOrd="1" destOrd="0" presId="urn:microsoft.com/office/officeart/2005/8/layout/radial5"/>
    <dgm:cxn modelId="{E6A26BBF-46DD-418F-A4DF-190B9DDBCAA1}" type="presParOf" srcId="{DC872743-84DB-43FF-B5B8-6F23426F4978}" destId="{BC83F525-9DED-4146-A107-ECC1875BB3A1}" srcOrd="0" destOrd="0" presId="urn:microsoft.com/office/officeart/2005/8/layout/radial5"/>
    <dgm:cxn modelId="{356D96FC-0658-483C-B567-ECA56BC13501}" type="presParOf" srcId="{21542FC6-E5B3-4798-9600-53A9E7EAC5A9}" destId="{F6611B61-A6B6-41D4-B925-861439409406}" srcOrd="2" destOrd="0" presId="urn:microsoft.com/office/officeart/2005/8/layout/radial5"/>
    <dgm:cxn modelId="{4A401F4C-E8BF-46B4-9CB6-7E7198AD2EE2}" type="presParOf" srcId="{21542FC6-E5B3-4798-9600-53A9E7EAC5A9}" destId="{40185813-6E98-48DC-9E1F-05D2927CA57B}" srcOrd="3" destOrd="0" presId="urn:microsoft.com/office/officeart/2005/8/layout/radial5"/>
    <dgm:cxn modelId="{A939F0F2-84A8-40F4-8AE8-ADCE1100C7CA}" type="presParOf" srcId="{40185813-6E98-48DC-9E1F-05D2927CA57B}" destId="{021CEA9B-3B29-46C9-9FD4-4EAD8D6B3CE7}" srcOrd="0" destOrd="0" presId="urn:microsoft.com/office/officeart/2005/8/layout/radial5"/>
    <dgm:cxn modelId="{88DB4464-D9D6-40FB-92E7-FDB95207B220}" type="presParOf" srcId="{21542FC6-E5B3-4798-9600-53A9E7EAC5A9}" destId="{B991BEC4-A1D5-451B-BE85-5853589FCF77}" srcOrd="4" destOrd="0" presId="urn:microsoft.com/office/officeart/2005/8/layout/radial5"/>
    <dgm:cxn modelId="{91C9AC2C-DE50-475B-8A39-16AC89122955}" type="presParOf" srcId="{21542FC6-E5B3-4798-9600-53A9E7EAC5A9}" destId="{1FDCD05F-C5BB-4547-8801-16E878380C1A}" srcOrd="5" destOrd="0" presId="urn:microsoft.com/office/officeart/2005/8/layout/radial5"/>
    <dgm:cxn modelId="{DEBFC01B-9B60-4B74-9E16-A5919E1C953F}" type="presParOf" srcId="{1FDCD05F-C5BB-4547-8801-16E878380C1A}" destId="{90D6F491-81D5-48F1-9CA4-99A6BA522287}" srcOrd="0" destOrd="0" presId="urn:microsoft.com/office/officeart/2005/8/layout/radial5"/>
    <dgm:cxn modelId="{374B2427-5BF9-48C8-858E-A18651E11ADD}" type="presParOf" srcId="{21542FC6-E5B3-4798-9600-53A9E7EAC5A9}" destId="{C6E39333-EEE7-4309-B841-210A257DE77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F77BF-5090-4E9E-AEBD-DF6C839C6102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98E715F1-9AFA-4195-A771-F2BF8946A1F8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Não depende da vontade humana, isto é, não é cultural. </a:t>
          </a:r>
        </a:p>
      </dgm:t>
    </dgm:pt>
    <dgm:pt modelId="{99A1FB60-7755-46FE-852A-517DEEC554DA}" type="parTrans" cxnId="{19B446B8-F9D8-4F42-B333-542D9B3D26E3}">
      <dgm:prSet/>
      <dgm:spPr/>
      <dgm:t>
        <a:bodyPr/>
        <a:lstStyle/>
        <a:p>
          <a:endParaRPr lang="pt-BR"/>
        </a:p>
      </dgm:t>
    </dgm:pt>
    <dgm:pt modelId="{F662F1BD-B036-4F09-B01B-E0F557D00978}" type="sibTrans" cxnId="{19B446B8-F9D8-4F42-B333-542D9B3D26E3}">
      <dgm:prSet/>
      <dgm:spPr/>
      <dgm:t>
        <a:bodyPr/>
        <a:lstStyle/>
        <a:p>
          <a:endParaRPr lang="pt-BR"/>
        </a:p>
      </dgm:t>
    </dgm:pt>
    <dgm:pt modelId="{0708FEEB-607A-4F72-BD97-45CB1D0343CD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Pode ser percebido pelos diversos ciclos da natureza, como as estações do ano, por exemplo. </a:t>
          </a:r>
        </a:p>
      </dgm:t>
    </dgm:pt>
    <dgm:pt modelId="{1E537B77-666E-4701-A485-FE46A760E498}" type="sibTrans" cxnId="{B4088784-5242-45F9-AC26-5EA0D33E7D52}">
      <dgm:prSet/>
      <dgm:spPr/>
      <dgm:t>
        <a:bodyPr/>
        <a:lstStyle/>
        <a:p>
          <a:endParaRPr lang="pt-BR"/>
        </a:p>
      </dgm:t>
    </dgm:pt>
    <dgm:pt modelId="{32159237-4D0F-4A14-BFD2-80878F116EC1}" type="parTrans" cxnId="{B4088784-5242-45F9-AC26-5EA0D33E7D52}">
      <dgm:prSet/>
      <dgm:spPr/>
      <dgm:t>
        <a:bodyPr/>
        <a:lstStyle/>
        <a:p>
          <a:endParaRPr lang="pt-BR"/>
        </a:p>
      </dgm:t>
    </dgm:pt>
    <dgm:pt modelId="{03700366-067B-46B4-AA68-1D3C688556E1}" type="pres">
      <dgm:prSet presAssocID="{11AF77BF-5090-4E9E-AEBD-DF6C839C6102}" presName="linear" presStyleCnt="0">
        <dgm:presLayoutVars>
          <dgm:dir/>
          <dgm:animLvl val="lvl"/>
          <dgm:resizeHandles val="exact"/>
        </dgm:presLayoutVars>
      </dgm:prSet>
      <dgm:spPr/>
    </dgm:pt>
    <dgm:pt modelId="{DD59AF93-65A6-4890-BDEE-9031567FD476}" type="pres">
      <dgm:prSet presAssocID="{98E715F1-9AFA-4195-A771-F2BF8946A1F8}" presName="parentLin" presStyleCnt="0"/>
      <dgm:spPr/>
    </dgm:pt>
    <dgm:pt modelId="{E9571EE3-86A4-4B47-BCDA-FC6E9139BD5D}" type="pres">
      <dgm:prSet presAssocID="{98E715F1-9AFA-4195-A771-F2BF8946A1F8}" presName="parentLeftMargin" presStyleLbl="node1" presStyleIdx="0" presStyleCnt="2"/>
      <dgm:spPr/>
    </dgm:pt>
    <dgm:pt modelId="{06EC4125-7410-44A2-BA15-8ACC084F1C97}" type="pres">
      <dgm:prSet presAssocID="{98E715F1-9AFA-4195-A771-F2BF8946A1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8672EF6-708B-4384-B39C-9B1DEBF70FAC}" type="pres">
      <dgm:prSet presAssocID="{98E715F1-9AFA-4195-A771-F2BF8946A1F8}" presName="negativeSpace" presStyleCnt="0"/>
      <dgm:spPr/>
    </dgm:pt>
    <dgm:pt modelId="{2D1FF917-4335-4921-AB44-9E6EF1F4A17B}" type="pres">
      <dgm:prSet presAssocID="{98E715F1-9AFA-4195-A771-F2BF8946A1F8}" presName="childText" presStyleLbl="conFgAcc1" presStyleIdx="0" presStyleCnt="2">
        <dgm:presLayoutVars>
          <dgm:bulletEnabled val="1"/>
        </dgm:presLayoutVars>
      </dgm:prSet>
      <dgm:spPr>
        <a:solidFill>
          <a:schemeClr val="accent2">
            <a:lumMod val="75000"/>
            <a:alpha val="90000"/>
          </a:schemeClr>
        </a:solidFill>
      </dgm:spPr>
    </dgm:pt>
    <dgm:pt modelId="{76762648-ACFF-4E8E-839B-91CD45070261}" type="pres">
      <dgm:prSet presAssocID="{F662F1BD-B036-4F09-B01B-E0F557D00978}" presName="spaceBetweenRectangles" presStyleCnt="0"/>
      <dgm:spPr/>
    </dgm:pt>
    <dgm:pt modelId="{FB63478A-93E6-4F6C-A6CC-AC0DAD51C9E3}" type="pres">
      <dgm:prSet presAssocID="{0708FEEB-607A-4F72-BD97-45CB1D0343CD}" presName="parentLin" presStyleCnt="0"/>
      <dgm:spPr/>
    </dgm:pt>
    <dgm:pt modelId="{1A323789-5560-440F-AC7F-340B3213EA4A}" type="pres">
      <dgm:prSet presAssocID="{0708FEEB-607A-4F72-BD97-45CB1D0343CD}" presName="parentLeftMargin" presStyleLbl="node1" presStyleIdx="0" presStyleCnt="2"/>
      <dgm:spPr/>
    </dgm:pt>
    <dgm:pt modelId="{CFBC9883-4A6F-4160-97A2-078C265F2B05}" type="pres">
      <dgm:prSet presAssocID="{0708FEEB-607A-4F72-BD97-45CB1D0343C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7E4DCBE-8EDD-4A17-8501-528C3F9EDF34}" type="pres">
      <dgm:prSet presAssocID="{0708FEEB-607A-4F72-BD97-45CB1D0343CD}" presName="negativeSpace" presStyleCnt="0"/>
      <dgm:spPr/>
    </dgm:pt>
    <dgm:pt modelId="{FB58D0B2-79DC-40C8-9DE3-6EDA24D898CE}" type="pres">
      <dgm:prSet presAssocID="{0708FEEB-607A-4F72-BD97-45CB1D0343CD}" presName="childText" presStyleLbl="conFgAcc1" presStyleIdx="1" presStyleCnt="2">
        <dgm:presLayoutVars>
          <dgm:bulletEnabled val="1"/>
        </dgm:presLayoutVars>
      </dgm:prSet>
      <dgm:spPr>
        <a:solidFill>
          <a:schemeClr val="accent2">
            <a:lumMod val="75000"/>
            <a:alpha val="90000"/>
          </a:schemeClr>
        </a:solidFill>
      </dgm:spPr>
    </dgm:pt>
  </dgm:ptLst>
  <dgm:cxnLst>
    <dgm:cxn modelId="{0D2A8C27-0E8D-4A53-9C26-CA7B58227A12}" type="presOf" srcId="{98E715F1-9AFA-4195-A771-F2BF8946A1F8}" destId="{E9571EE3-86A4-4B47-BCDA-FC6E9139BD5D}" srcOrd="0" destOrd="0" presId="urn:microsoft.com/office/officeart/2005/8/layout/list1"/>
    <dgm:cxn modelId="{EAD35141-DB75-4416-A12C-3A7120DDF059}" type="presOf" srcId="{98E715F1-9AFA-4195-A771-F2BF8946A1F8}" destId="{06EC4125-7410-44A2-BA15-8ACC084F1C97}" srcOrd="1" destOrd="0" presId="urn:microsoft.com/office/officeart/2005/8/layout/list1"/>
    <dgm:cxn modelId="{B4088784-5242-45F9-AC26-5EA0D33E7D52}" srcId="{11AF77BF-5090-4E9E-AEBD-DF6C839C6102}" destId="{0708FEEB-607A-4F72-BD97-45CB1D0343CD}" srcOrd="1" destOrd="0" parTransId="{32159237-4D0F-4A14-BFD2-80878F116EC1}" sibTransId="{1E537B77-666E-4701-A485-FE46A760E498}"/>
    <dgm:cxn modelId="{0B3DFB8C-5AF5-4648-B82B-83DB14D6C6D9}" type="presOf" srcId="{0708FEEB-607A-4F72-BD97-45CB1D0343CD}" destId="{CFBC9883-4A6F-4160-97A2-078C265F2B05}" srcOrd="1" destOrd="0" presId="urn:microsoft.com/office/officeart/2005/8/layout/list1"/>
    <dgm:cxn modelId="{4046BE98-9148-4DA3-9CAD-3B7C4F55FC30}" type="presOf" srcId="{0708FEEB-607A-4F72-BD97-45CB1D0343CD}" destId="{1A323789-5560-440F-AC7F-340B3213EA4A}" srcOrd="0" destOrd="0" presId="urn:microsoft.com/office/officeart/2005/8/layout/list1"/>
    <dgm:cxn modelId="{19B446B8-F9D8-4F42-B333-542D9B3D26E3}" srcId="{11AF77BF-5090-4E9E-AEBD-DF6C839C6102}" destId="{98E715F1-9AFA-4195-A771-F2BF8946A1F8}" srcOrd="0" destOrd="0" parTransId="{99A1FB60-7755-46FE-852A-517DEEC554DA}" sibTransId="{F662F1BD-B036-4F09-B01B-E0F557D00978}"/>
    <dgm:cxn modelId="{F68812E0-D184-4155-8961-A4B23909458D}" type="presOf" srcId="{11AF77BF-5090-4E9E-AEBD-DF6C839C6102}" destId="{03700366-067B-46B4-AA68-1D3C688556E1}" srcOrd="0" destOrd="0" presId="urn:microsoft.com/office/officeart/2005/8/layout/list1"/>
    <dgm:cxn modelId="{8D9D9C44-299A-4564-A473-678115BDB7B7}" type="presParOf" srcId="{03700366-067B-46B4-AA68-1D3C688556E1}" destId="{DD59AF93-65A6-4890-BDEE-9031567FD476}" srcOrd="0" destOrd="0" presId="urn:microsoft.com/office/officeart/2005/8/layout/list1"/>
    <dgm:cxn modelId="{16300824-5A87-440E-9FE4-7FF723147920}" type="presParOf" srcId="{DD59AF93-65A6-4890-BDEE-9031567FD476}" destId="{E9571EE3-86A4-4B47-BCDA-FC6E9139BD5D}" srcOrd="0" destOrd="0" presId="urn:microsoft.com/office/officeart/2005/8/layout/list1"/>
    <dgm:cxn modelId="{6BEEFFE4-03DA-4E97-B724-6047B4C07C1E}" type="presParOf" srcId="{DD59AF93-65A6-4890-BDEE-9031567FD476}" destId="{06EC4125-7410-44A2-BA15-8ACC084F1C97}" srcOrd="1" destOrd="0" presId="urn:microsoft.com/office/officeart/2005/8/layout/list1"/>
    <dgm:cxn modelId="{7FE0C20E-A104-4B77-9F3B-CEA164DD49CC}" type="presParOf" srcId="{03700366-067B-46B4-AA68-1D3C688556E1}" destId="{38672EF6-708B-4384-B39C-9B1DEBF70FAC}" srcOrd="1" destOrd="0" presId="urn:microsoft.com/office/officeart/2005/8/layout/list1"/>
    <dgm:cxn modelId="{412BFE04-BF12-4F0E-A6DE-2D24DBDCE39E}" type="presParOf" srcId="{03700366-067B-46B4-AA68-1D3C688556E1}" destId="{2D1FF917-4335-4921-AB44-9E6EF1F4A17B}" srcOrd="2" destOrd="0" presId="urn:microsoft.com/office/officeart/2005/8/layout/list1"/>
    <dgm:cxn modelId="{98791223-339B-4EE1-AE81-536C44C2D03B}" type="presParOf" srcId="{03700366-067B-46B4-AA68-1D3C688556E1}" destId="{76762648-ACFF-4E8E-839B-91CD45070261}" srcOrd="3" destOrd="0" presId="urn:microsoft.com/office/officeart/2005/8/layout/list1"/>
    <dgm:cxn modelId="{52EF6287-6290-4D17-8C23-4BAAAA210ABF}" type="presParOf" srcId="{03700366-067B-46B4-AA68-1D3C688556E1}" destId="{FB63478A-93E6-4F6C-A6CC-AC0DAD51C9E3}" srcOrd="4" destOrd="0" presId="urn:microsoft.com/office/officeart/2005/8/layout/list1"/>
    <dgm:cxn modelId="{E801977B-5114-4D88-9331-754B5873ABD4}" type="presParOf" srcId="{FB63478A-93E6-4F6C-A6CC-AC0DAD51C9E3}" destId="{1A323789-5560-440F-AC7F-340B3213EA4A}" srcOrd="0" destOrd="0" presId="urn:microsoft.com/office/officeart/2005/8/layout/list1"/>
    <dgm:cxn modelId="{26265560-C237-4CE7-B7A3-CD56D470B1F7}" type="presParOf" srcId="{FB63478A-93E6-4F6C-A6CC-AC0DAD51C9E3}" destId="{CFBC9883-4A6F-4160-97A2-078C265F2B05}" srcOrd="1" destOrd="0" presId="urn:microsoft.com/office/officeart/2005/8/layout/list1"/>
    <dgm:cxn modelId="{D0D6DD93-65EF-494B-AF94-43C76FC5F3F4}" type="presParOf" srcId="{03700366-067B-46B4-AA68-1D3C688556E1}" destId="{47E4DCBE-8EDD-4A17-8501-528C3F9EDF34}" srcOrd="5" destOrd="0" presId="urn:microsoft.com/office/officeart/2005/8/layout/list1"/>
    <dgm:cxn modelId="{58867F65-2BEF-432E-8987-1CF4D67EBEC0}" type="presParOf" srcId="{03700366-067B-46B4-AA68-1D3C688556E1}" destId="{FB58D0B2-79DC-40C8-9DE3-6EDA24D898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9C5F0-93D4-4EFD-8820-C192533CC93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0DF159-B363-4769-8AD2-3FF15A5B4964}">
      <dgm:prSet/>
      <dgm:spPr/>
      <dgm:t>
        <a:bodyPr/>
        <a:lstStyle/>
        <a:p>
          <a:r>
            <a:rPr lang="pt-BR"/>
            <a:t>Tempo cronológico é medido, contado e observado, portanto trata-se de um elemento cultural. </a:t>
          </a:r>
          <a:endParaRPr lang="en-US"/>
        </a:p>
      </dgm:t>
    </dgm:pt>
    <dgm:pt modelId="{EF781928-A7F9-40A1-A41C-15255C49F975}" type="parTrans" cxnId="{B34194D5-4FBB-4E46-AE49-B27A4BE52AEE}">
      <dgm:prSet/>
      <dgm:spPr/>
      <dgm:t>
        <a:bodyPr/>
        <a:lstStyle/>
        <a:p>
          <a:endParaRPr lang="en-US"/>
        </a:p>
      </dgm:t>
    </dgm:pt>
    <dgm:pt modelId="{0DAFBDB8-2859-4262-BEFC-A08C87E8EE8C}" type="sibTrans" cxnId="{B34194D5-4FBB-4E46-AE49-B27A4BE52AEE}">
      <dgm:prSet/>
      <dgm:spPr/>
      <dgm:t>
        <a:bodyPr/>
        <a:lstStyle/>
        <a:p>
          <a:endParaRPr lang="en-US"/>
        </a:p>
      </dgm:t>
    </dgm:pt>
    <dgm:pt modelId="{6C2A3B5A-3934-4526-BAA7-BFB398CBF1AC}">
      <dgm:prSet/>
      <dgm:spPr/>
      <dgm:t>
        <a:bodyPr/>
        <a:lstStyle/>
        <a:p>
          <a:r>
            <a:rPr lang="pt-BR"/>
            <a:t>Racionalização do tempo da natureza.</a:t>
          </a:r>
          <a:endParaRPr lang="en-US"/>
        </a:p>
      </dgm:t>
    </dgm:pt>
    <dgm:pt modelId="{0A583F31-1FC6-4BFC-A051-5564AB0605C6}" type="parTrans" cxnId="{4F6C1E1A-7435-46F6-B957-DAFA3853D6C3}">
      <dgm:prSet/>
      <dgm:spPr/>
      <dgm:t>
        <a:bodyPr/>
        <a:lstStyle/>
        <a:p>
          <a:endParaRPr lang="en-US"/>
        </a:p>
      </dgm:t>
    </dgm:pt>
    <dgm:pt modelId="{E90BDAE5-3573-4334-8C55-21D76E2C7141}" type="sibTrans" cxnId="{4F6C1E1A-7435-46F6-B957-DAFA3853D6C3}">
      <dgm:prSet/>
      <dgm:spPr/>
      <dgm:t>
        <a:bodyPr/>
        <a:lstStyle/>
        <a:p>
          <a:endParaRPr lang="en-US"/>
        </a:p>
      </dgm:t>
    </dgm:pt>
    <dgm:pt modelId="{B2445E74-4FB1-4E84-BB05-8D4C9E657E18}">
      <dgm:prSet/>
      <dgm:spPr/>
      <dgm:t>
        <a:bodyPr/>
        <a:lstStyle/>
        <a:p>
          <a:r>
            <a:rPr lang="pt-BR"/>
            <a:t>Pode ser dividido em unidades de medida: segundo, minuto, hora, dia, mês, ano etc. </a:t>
          </a:r>
          <a:endParaRPr lang="en-US"/>
        </a:p>
      </dgm:t>
    </dgm:pt>
    <dgm:pt modelId="{EFD16CAC-2856-4D57-955D-539724B645BE}" type="parTrans" cxnId="{27820F12-F00B-44E7-A06B-570D308442B9}">
      <dgm:prSet/>
      <dgm:spPr/>
      <dgm:t>
        <a:bodyPr/>
        <a:lstStyle/>
        <a:p>
          <a:endParaRPr lang="en-US"/>
        </a:p>
      </dgm:t>
    </dgm:pt>
    <dgm:pt modelId="{828D4BF6-C7FB-483A-9734-2A002F930CBD}" type="sibTrans" cxnId="{27820F12-F00B-44E7-A06B-570D308442B9}">
      <dgm:prSet/>
      <dgm:spPr/>
      <dgm:t>
        <a:bodyPr/>
        <a:lstStyle/>
        <a:p>
          <a:endParaRPr lang="en-US"/>
        </a:p>
      </dgm:t>
    </dgm:pt>
    <dgm:pt modelId="{B11C56B8-DC62-4BBD-9C1E-5FD4C94726AE}">
      <dgm:prSet/>
      <dgm:spPr/>
      <dgm:t>
        <a:bodyPr/>
        <a:lstStyle/>
        <a:p>
          <a:r>
            <a:rPr lang="pt-BR"/>
            <a:t>Principais instrumentos de medição do tempo cronológico: o calendário e o relógio. </a:t>
          </a:r>
          <a:endParaRPr lang="en-US"/>
        </a:p>
      </dgm:t>
    </dgm:pt>
    <dgm:pt modelId="{5BF554F3-5255-4C6C-9F3C-359770EF3B71}" type="parTrans" cxnId="{20A717B7-E443-4EE3-A3E3-414D567CCD10}">
      <dgm:prSet/>
      <dgm:spPr/>
      <dgm:t>
        <a:bodyPr/>
        <a:lstStyle/>
        <a:p>
          <a:endParaRPr lang="en-US"/>
        </a:p>
      </dgm:t>
    </dgm:pt>
    <dgm:pt modelId="{71DC09AF-8D62-4AEA-8746-35D48A4119C2}" type="sibTrans" cxnId="{20A717B7-E443-4EE3-A3E3-414D567CCD10}">
      <dgm:prSet/>
      <dgm:spPr/>
      <dgm:t>
        <a:bodyPr/>
        <a:lstStyle/>
        <a:p>
          <a:endParaRPr lang="en-US"/>
        </a:p>
      </dgm:t>
    </dgm:pt>
    <dgm:pt modelId="{C8BD6473-7146-402C-85C5-EF4A2A4570EB}">
      <dgm:prSet/>
      <dgm:spPr/>
      <dgm:t>
        <a:bodyPr/>
        <a:lstStyle/>
        <a:p>
          <a:r>
            <a:rPr lang="pt-BR"/>
            <a:t>Tempo histórico não tem duração precisa. </a:t>
          </a:r>
          <a:endParaRPr lang="en-US"/>
        </a:p>
      </dgm:t>
    </dgm:pt>
    <dgm:pt modelId="{80A0C970-287E-489E-BB68-9DCAF4590F6E}" type="parTrans" cxnId="{112D9493-EC25-4F05-8F36-7D7A8DE6FE4B}">
      <dgm:prSet/>
      <dgm:spPr/>
      <dgm:t>
        <a:bodyPr/>
        <a:lstStyle/>
        <a:p>
          <a:endParaRPr lang="en-US"/>
        </a:p>
      </dgm:t>
    </dgm:pt>
    <dgm:pt modelId="{F8CCCD4D-6760-4E24-B5ED-C4FFBA6A657B}" type="sibTrans" cxnId="{112D9493-EC25-4F05-8F36-7D7A8DE6FE4B}">
      <dgm:prSet/>
      <dgm:spPr/>
      <dgm:t>
        <a:bodyPr/>
        <a:lstStyle/>
        <a:p>
          <a:endParaRPr lang="en-US"/>
        </a:p>
      </dgm:t>
    </dgm:pt>
    <dgm:pt modelId="{51ABB4BE-4376-47C7-B0B3-4DE79F009E99}">
      <dgm:prSet/>
      <dgm:spPr/>
      <dgm:t>
        <a:bodyPr/>
        <a:lstStyle/>
        <a:p>
          <a:r>
            <a:rPr lang="pt-BR"/>
            <a:t>Acompanha os ritmos das transformações de cada sociedade.</a:t>
          </a:r>
          <a:endParaRPr lang="en-US"/>
        </a:p>
      </dgm:t>
    </dgm:pt>
    <dgm:pt modelId="{499784B8-E938-4E2A-8CBF-0439AD8D1028}" type="parTrans" cxnId="{AD0E704B-C975-4199-9191-EBCCF0A3B9A9}">
      <dgm:prSet/>
      <dgm:spPr/>
      <dgm:t>
        <a:bodyPr/>
        <a:lstStyle/>
        <a:p>
          <a:endParaRPr lang="en-US"/>
        </a:p>
      </dgm:t>
    </dgm:pt>
    <dgm:pt modelId="{2DDFCFA7-DF33-4D84-B737-8E54823FB21E}" type="sibTrans" cxnId="{AD0E704B-C975-4199-9191-EBCCF0A3B9A9}">
      <dgm:prSet/>
      <dgm:spPr/>
      <dgm:t>
        <a:bodyPr/>
        <a:lstStyle/>
        <a:p>
          <a:endParaRPr lang="en-US"/>
        </a:p>
      </dgm:t>
    </dgm:pt>
    <dgm:pt modelId="{8AACECAB-8F5E-427B-8162-559379102006}" type="pres">
      <dgm:prSet presAssocID="{9209C5F0-93D4-4EFD-8820-C192533CC93B}" presName="diagram" presStyleCnt="0">
        <dgm:presLayoutVars>
          <dgm:dir/>
          <dgm:resizeHandles val="exact"/>
        </dgm:presLayoutVars>
      </dgm:prSet>
      <dgm:spPr/>
    </dgm:pt>
    <dgm:pt modelId="{061F8E90-1419-4921-8D1C-1B4BE0A7BB80}" type="pres">
      <dgm:prSet presAssocID="{590DF159-B363-4769-8AD2-3FF15A5B4964}" presName="node" presStyleLbl="node1" presStyleIdx="0" presStyleCnt="6">
        <dgm:presLayoutVars>
          <dgm:bulletEnabled val="1"/>
        </dgm:presLayoutVars>
      </dgm:prSet>
      <dgm:spPr/>
    </dgm:pt>
    <dgm:pt modelId="{DCF713DA-7DFD-4724-93DE-A9C090F8EFC8}" type="pres">
      <dgm:prSet presAssocID="{0DAFBDB8-2859-4262-BEFC-A08C87E8EE8C}" presName="sibTrans" presStyleCnt="0"/>
      <dgm:spPr/>
    </dgm:pt>
    <dgm:pt modelId="{6F66F3DE-C0FE-4126-A0CF-DF132795EBE2}" type="pres">
      <dgm:prSet presAssocID="{6C2A3B5A-3934-4526-BAA7-BFB398CBF1AC}" presName="node" presStyleLbl="node1" presStyleIdx="1" presStyleCnt="6">
        <dgm:presLayoutVars>
          <dgm:bulletEnabled val="1"/>
        </dgm:presLayoutVars>
      </dgm:prSet>
      <dgm:spPr/>
    </dgm:pt>
    <dgm:pt modelId="{8285FF8A-CB81-43F4-B06B-464651567C4E}" type="pres">
      <dgm:prSet presAssocID="{E90BDAE5-3573-4334-8C55-21D76E2C7141}" presName="sibTrans" presStyleCnt="0"/>
      <dgm:spPr/>
    </dgm:pt>
    <dgm:pt modelId="{54E3B07A-9684-4102-8084-E715611A96CD}" type="pres">
      <dgm:prSet presAssocID="{B2445E74-4FB1-4E84-BB05-8D4C9E657E18}" presName="node" presStyleLbl="node1" presStyleIdx="2" presStyleCnt="6">
        <dgm:presLayoutVars>
          <dgm:bulletEnabled val="1"/>
        </dgm:presLayoutVars>
      </dgm:prSet>
      <dgm:spPr/>
    </dgm:pt>
    <dgm:pt modelId="{F6E0AF7B-0894-418E-B260-3CCA9A762ADB}" type="pres">
      <dgm:prSet presAssocID="{828D4BF6-C7FB-483A-9734-2A002F930CBD}" presName="sibTrans" presStyleCnt="0"/>
      <dgm:spPr/>
    </dgm:pt>
    <dgm:pt modelId="{6BF52F9A-D59D-45C2-B558-B110E0AB4837}" type="pres">
      <dgm:prSet presAssocID="{B11C56B8-DC62-4BBD-9C1E-5FD4C94726AE}" presName="node" presStyleLbl="node1" presStyleIdx="3" presStyleCnt="6">
        <dgm:presLayoutVars>
          <dgm:bulletEnabled val="1"/>
        </dgm:presLayoutVars>
      </dgm:prSet>
      <dgm:spPr/>
    </dgm:pt>
    <dgm:pt modelId="{8B351086-4607-49CF-99E0-28F377F24C5F}" type="pres">
      <dgm:prSet presAssocID="{71DC09AF-8D62-4AEA-8746-35D48A4119C2}" presName="sibTrans" presStyleCnt="0"/>
      <dgm:spPr/>
    </dgm:pt>
    <dgm:pt modelId="{C2CEEBF9-FCC2-4D55-A2F2-2D94F677E514}" type="pres">
      <dgm:prSet presAssocID="{C8BD6473-7146-402C-85C5-EF4A2A4570EB}" presName="node" presStyleLbl="node1" presStyleIdx="4" presStyleCnt="6">
        <dgm:presLayoutVars>
          <dgm:bulletEnabled val="1"/>
        </dgm:presLayoutVars>
      </dgm:prSet>
      <dgm:spPr/>
    </dgm:pt>
    <dgm:pt modelId="{61823EB5-2D18-4FA9-BA70-1D4EAE0CBA78}" type="pres">
      <dgm:prSet presAssocID="{F8CCCD4D-6760-4E24-B5ED-C4FFBA6A657B}" presName="sibTrans" presStyleCnt="0"/>
      <dgm:spPr/>
    </dgm:pt>
    <dgm:pt modelId="{07396EC9-03B4-4328-BF2B-3BA71EE765A0}" type="pres">
      <dgm:prSet presAssocID="{51ABB4BE-4376-47C7-B0B3-4DE79F009E99}" presName="node" presStyleLbl="node1" presStyleIdx="5" presStyleCnt="6">
        <dgm:presLayoutVars>
          <dgm:bulletEnabled val="1"/>
        </dgm:presLayoutVars>
      </dgm:prSet>
      <dgm:spPr/>
    </dgm:pt>
  </dgm:ptLst>
  <dgm:cxnLst>
    <dgm:cxn modelId="{4EF4CC11-0D10-424D-B9E4-401F4D5B2164}" type="presOf" srcId="{B2445E74-4FB1-4E84-BB05-8D4C9E657E18}" destId="{54E3B07A-9684-4102-8084-E715611A96CD}" srcOrd="0" destOrd="0" presId="urn:microsoft.com/office/officeart/2005/8/layout/default"/>
    <dgm:cxn modelId="{27820F12-F00B-44E7-A06B-570D308442B9}" srcId="{9209C5F0-93D4-4EFD-8820-C192533CC93B}" destId="{B2445E74-4FB1-4E84-BB05-8D4C9E657E18}" srcOrd="2" destOrd="0" parTransId="{EFD16CAC-2856-4D57-955D-539724B645BE}" sibTransId="{828D4BF6-C7FB-483A-9734-2A002F930CBD}"/>
    <dgm:cxn modelId="{4F6C1E1A-7435-46F6-B957-DAFA3853D6C3}" srcId="{9209C5F0-93D4-4EFD-8820-C192533CC93B}" destId="{6C2A3B5A-3934-4526-BAA7-BFB398CBF1AC}" srcOrd="1" destOrd="0" parTransId="{0A583F31-1FC6-4BFC-A051-5564AB0605C6}" sibTransId="{E90BDAE5-3573-4334-8C55-21D76E2C7141}"/>
    <dgm:cxn modelId="{C77F1E1A-496F-41AF-B793-2E81FE73F1D4}" type="presOf" srcId="{C8BD6473-7146-402C-85C5-EF4A2A4570EB}" destId="{C2CEEBF9-FCC2-4D55-A2F2-2D94F677E514}" srcOrd="0" destOrd="0" presId="urn:microsoft.com/office/officeart/2005/8/layout/default"/>
    <dgm:cxn modelId="{AD0E704B-C975-4199-9191-EBCCF0A3B9A9}" srcId="{9209C5F0-93D4-4EFD-8820-C192533CC93B}" destId="{51ABB4BE-4376-47C7-B0B3-4DE79F009E99}" srcOrd="5" destOrd="0" parTransId="{499784B8-E938-4E2A-8CBF-0439AD8D1028}" sibTransId="{2DDFCFA7-DF33-4D84-B737-8E54823FB21E}"/>
    <dgm:cxn modelId="{3C77C892-D380-4422-81A3-5D27B83C4897}" type="presOf" srcId="{51ABB4BE-4376-47C7-B0B3-4DE79F009E99}" destId="{07396EC9-03B4-4328-BF2B-3BA71EE765A0}" srcOrd="0" destOrd="0" presId="urn:microsoft.com/office/officeart/2005/8/layout/default"/>
    <dgm:cxn modelId="{112D9493-EC25-4F05-8F36-7D7A8DE6FE4B}" srcId="{9209C5F0-93D4-4EFD-8820-C192533CC93B}" destId="{C8BD6473-7146-402C-85C5-EF4A2A4570EB}" srcOrd="4" destOrd="0" parTransId="{80A0C970-287E-489E-BB68-9DCAF4590F6E}" sibTransId="{F8CCCD4D-6760-4E24-B5ED-C4FFBA6A657B}"/>
    <dgm:cxn modelId="{20A717B7-E443-4EE3-A3E3-414D567CCD10}" srcId="{9209C5F0-93D4-4EFD-8820-C192533CC93B}" destId="{B11C56B8-DC62-4BBD-9C1E-5FD4C94726AE}" srcOrd="3" destOrd="0" parTransId="{5BF554F3-5255-4C6C-9F3C-359770EF3B71}" sibTransId="{71DC09AF-8D62-4AEA-8746-35D48A4119C2}"/>
    <dgm:cxn modelId="{EE87B6B8-5554-430F-B962-6F2DCC70979C}" type="presOf" srcId="{9209C5F0-93D4-4EFD-8820-C192533CC93B}" destId="{8AACECAB-8F5E-427B-8162-559379102006}" srcOrd="0" destOrd="0" presId="urn:microsoft.com/office/officeart/2005/8/layout/default"/>
    <dgm:cxn modelId="{BD3A13C1-BF99-446E-92A8-0B1C9032154E}" type="presOf" srcId="{6C2A3B5A-3934-4526-BAA7-BFB398CBF1AC}" destId="{6F66F3DE-C0FE-4126-A0CF-DF132795EBE2}" srcOrd="0" destOrd="0" presId="urn:microsoft.com/office/officeart/2005/8/layout/default"/>
    <dgm:cxn modelId="{492594D2-0FD2-48D0-BA43-DEB6591781C7}" type="presOf" srcId="{B11C56B8-DC62-4BBD-9C1E-5FD4C94726AE}" destId="{6BF52F9A-D59D-45C2-B558-B110E0AB4837}" srcOrd="0" destOrd="0" presId="urn:microsoft.com/office/officeart/2005/8/layout/default"/>
    <dgm:cxn modelId="{B34194D5-4FBB-4E46-AE49-B27A4BE52AEE}" srcId="{9209C5F0-93D4-4EFD-8820-C192533CC93B}" destId="{590DF159-B363-4769-8AD2-3FF15A5B4964}" srcOrd="0" destOrd="0" parTransId="{EF781928-A7F9-40A1-A41C-15255C49F975}" sibTransId="{0DAFBDB8-2859-4262-BEFC-A08C87E8EE8C}"/>
    <dgm:cxn modelId="{EB72DAEA-BF8A-47A8-965B-D80A6634CB11}" type="presOf" srcId="{590DF159-B363-4769-8AD2-3FF15A5B4964}" destId="{061F8E90-1419-4921-8D1C-1B4BE0A7BB80}" srcOrd="0" destOrd="0" presId="urn:microsoft.com/office/officeart/2005/8/layout/default"/>
    <dgm:cxn modelId="{717BBBDC-7317-4747-970E-D70E82DE9CE8}" type="presParOf" srcId="{8AACECAB-8F5E-427B-8162-559379102006}" destId="{061F8E90-1419-4921-8D1C-1B4BE0A7BB80}" srcOrd="0" destOrd="0" presId="urn:microsoft.com/office/officeart/2005/8/layout/default"/>
    <dgm:cxn modelId="{521A1A25-FAE7-4983-84DC-BC33A7D54600}" type="presParOf" srcId="{8AACECAB-8F5E-427B-8162-559379102006}" destId="{DCF713DA-7DFD-4724-93DE-A9C090F8EFC8}" srcOrd="1" destOrd="0" presId="urn:microsoft.com/office/officeart/2005/8/layout/default"/>
    <dgm:cxn modelId="{CCE90C82-0CDC-44AB-A231-881F2DDBF31B}" type="presParOf" srcId="{8AACECAB-8F5E-427B-8162-559379102006}" destId="{6F66F3DE-C0FE-4126-A0CF-DF132795EBE2}" srcOrd="2" destOrd="0" presId="urn:microsoft.com/office/officeart/2005/8/layout/default"/>
    <dgm:cxn modelId="{B5B5620C-B1F7-4351-A3EC-03A22C1B9194}" type="presParOf" srcId="{8AACECAB-8F5E-427B-8162-559379102006}" destId="{8285FF8A-CB81-43F4-B06B-464651567C4E}" srcOrd="3" destOrd="0" presId="urn:microsoft.com/office/officeart/2005/8/layout/default"/>
    <dgm:cxn modelId="{B923F185-D523-495D-BCEB-B99DE319059F}" type="presParOf" srcId="{8AACECAB-8F5E-427B-8162-559379102006}" destId="{54E3B07A-9684-4102-8084-E715611A96CD}" srcOrd="4" destOrd="0" presId="urn:microsoft.com/office/officeart/2005/8/layout/default"/>
    <dgm:cxn modelId="{A40E0AFF-684C-441F-B2F4-01DA9D991467}" type="presParOf" srcId="{8AACECAB-8F5E-427B-8162-559379102006}" destId="{F6E0AF7B-0894-418E-B260-3CCA9A762ADB}" srcOrd="5" destOrd="0" presId="urn:microsoft.com/office/officeart/2005/8/layout/default"/>
    <dgm:cxn modelId="{0F77B8E4-9E2B-4EB4-AB4D-4CC6F5BFE7DA}" type="presParOf" srcId="{8AACECAB-8F5E-427B-8162-559379102006}" destId="{6BF52F9A-D59D-45C2-B558-B110E0AB4837}" srcOrd="6" destOrd="0" presId="urn:microsoft.com/office/officeart/2005/8/layout/default"/>
    <dgm:cxn modelId="{A4A2B2F7-6726-4EF6-ACF9-3A287C453F1A}" type="presParOf" srcId="{8AACECAB-8F5E-427B-8162-559379102006}" destId="{8B351086-4607-49CF-99E0-28F377F24C5F}" srcOrd="7" destOrd="0" presId="urn:microsoft.com/office/officeart/2005/8/layout/default"/>
    <dgm:cxn modelId="{57BEC9B9-BC97-4705-9AEC-9C6461223FBD}" type="presParOf" srcId="{8AACECAB-8F5E-427B-8162-559379102006}" destId="{C2CEEBF9-FCC2-4D55-A2F2-2D94F677E514}" srcOrd="8" destOrd="0" presId="urn:microsoft.com/office/officeart/2005/8/layout/default"/>
    <dgm:cxn modelId="{BB1328F9-8753-4332-BE12-900446097BE0}" type="presParOf" srcId="{8AACECAB-8F5E-427B-8162-559379102006}" destId="{61823EB5-2D18-4FA9-BA70-1D4EAE0CBA78}" srcOrd="9" destOrd="0" presId="urn:microsoft.com/office/officeart/2005/8/layout/default"/>
    <dgm:cxn modelId="{C9F2B8BB-DCDB-4F19-A417-59D5AAF3D441}" type="presParOf" srcId="{8AACECAB-8F5E-427B-8162-559379102006}" destId="{07396EC9-03B4-4328-BF2B-3BA71EE765A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3958B7-7961-46E2-B25D-697CB09CDA82}" type="doc">
      <dgm:prSet loTypeId="urn:microsoft.com/office/officeart/2005/8/layout/chevron1" loCatId="process" qsTypeId="urn:microsoft.com/office/officeart/2005/8/quickstyle/simple3" qsCatId="simple" csTypeId="urn:microsoft.com/office/officeart/2005/8/colors/colorful1" csCatId="colorful" phldr="1"/>
      <dgm:spPr/>
    </dgm:pt>
    <dgm:pt modelId="{F87F143F-5C8D-431C-8317-8371C538D57E}">
      <dgm:prSet/>
      <dgm:spPr/>
      <dgm:t>
        <a:bodyPr/>
        <a:lstStyle/>
        <a:p>
          <a:endParaRPr lang="pt-BR" dirty="0"/>
        </a:p>
      </dgm:t>
    </dgm:pt>
    <dgm:pt modelId="{0A20595A-F056-4004-B158-FFE5EA0D8427}" type="parTrans" cxnId="{5395AAFE-DC36-4466-AE2F-F2F261AF5548}">
      <dgm:prSet/>
      <dgm:spPr/>
      <dgm:t>
        <a:bodyPr/>
        <a:lstStyle/>
        <a:p>
          <a:endParaRPr lang="pt-BR"/>
        </a:p>
      </dgm:t>
    </dgm:pt>
    <dgm:pt modelId="{864E7DE1-C92D-49E0-885E-71F0F91EC6C0}" type="sibTrans" cxnId="{5395AAFE-DC36-4466-AE2F-F2F261AF5548}">
      <dgm:prSet/>
      <dgm:spPr/>
      <dgm:t>
        <a:bodyPr/>
        <a:lstStyle/>
        <a:p>
          <a:endParaRPr lang="pt-BR"/>
        </a:p>
      </dgm:t>
    </dgm:pt>
    <dgm:pt modelId="{76E7E05E-01B8-4F8C-8DFC-6859D90C7F90}">
      <dgm:prSet/>
      <dgm:spPr/>
      <dgm:t>
        <a:bodyPr/>
        <a:lstStyle/>
        <a:p>
          <a:endParaRPr lang="pt-BR" dirty="0"/>
        </a:p>
      </dgm:t>
    </dgm:pt>
    <dgm:pt modelId="{BF401659-77DD-4870-8CF8-CCB3931507F3}" type="parTrans" cxnId="{90D9B6EC-2850-4098-A3B0-46B01F7CEC28}">
      <dgm:prSet/>
      <dgm:spPr/>
      <dgm:t>
        <a:bodyPr/>
        <a:lstStyle/>
        <a:p>
          <a:endParaRPr lang="pt-BR"/>
        </a:p>
      </dgm:t>
    </dgm:pt>
    <dgm:pt modelId="{0B0F3F54-36CC-4FBE-B6AB-55DDD3D62F6B}" type="sibTrans" cxnId="{90D9B6EC-2850-4098-A3B0-46B01F7CEC28}">
      <dgm:prSet/>
      <dgm:spPr/>
      <dgm:t>
        <a:bodyPr/>
        <a:lstStyle/>
        <a:p>
          <a:endParaRPr lang="pt-BR"/>
        </a:p>
      </dgm:t>
    </dgm:pt>
    <dgm:pt modelId="{698031E1-68A2-4EFF-BD24-80A624573C34}">
      <dgm:prSet/>
      <dgm:spPr/>
      <dgm:t>
        <a:bodyPr/>
        <a:lstStyle/>
        <a:p>
          <a:r>
            <a:rPr lang="pt-BR" dirty="0"/>
            <a:t>    </a:t>
          </a:r>
        </a:p>
      </dgm:t>
    </dgm:pt>
    <dgm:pt modelId="{F278C366-6BEA-4410-93E8-F56C31CBB98B}" type="parTrans" cxnId="{2D5D9334-6A3A-462B-A01D-C27461493879}">
      <dgm:prSet/>
      <dgm:spPr/>
      <dgm:t>
        <a:bodyPr/>
        <a:lstStyle/>
        <a:p>
          <a:endParaRPr lang="pt-BR"/>
        </a:p>
      </dgm:t>
    </dgm:pt>
    <dgm:pt modelId="{1448AA6B-47FE-4652-B25D-442D0ADBCE21}" type="sibTrans" cxnId="{2D5D9334-6A3A-462B-A01D-C27461493879}">
      <dgm:prSet/>
      <dgm:spPr/>
      <dgm:t>
        <a:bodyPr/>
        <a:lstStyle/>
        <a:p>
          <a:endParaRPr lang="pt-BR"/>
        </a:p>
      </dgm:t>
    </dgm:pt>
    <dgm:pt modelId="{F27C3EF5-9FDE-4A56-94FF-31FC5D1E2BCE}">
      <dgm:prSet phldrT="[Texto]"/>
      <dgm:spPr/>
      <dgm:t>
        <a:bodyPr/>
        <a:lstStyle/>
        <a:p>
          <a:endParaRPr lang="pt-BR" dirty="0"/>
        </a:p>
      </dgm:t>
    </dgm:pt>
    <dgm:pt modelId="{FFE690CA-5126-4B69-8613-DCADDC0707A5}" type="sibTrans" cxnId="{C2D91CE4-F8D8-491B-8BD5-012E591CC507}">
      <dgm:prSet/>
      <dgm:spPr/>
      <dgm:t>
        <a:bodyPr/>
        <a:lstStyle/>
        <a:p>
          <a:endParaRPr lang="pt-BR"/>
        </a:p>
      </dgm:t>
    </dgm:pt>
    <dgm:pt modelId="{67E8E3D9-DC42-4F49-B033-E977C5222B09}" type="parTrans" cxnId="{C2D91CE4-F8D8-491B-8BD5-012E591CC507}">
      <dgm:prSet/>
      <dgm:spPr/>
      <dgm:t>
        <a:bodyPr/>
        <a:lstStyle/>
        <a:p>
          <a:endParaRPr lang="pt-BR"/>
        </a:p>
      </dgm:t>
    </dgm:pt>
    <dgm:pt modelId="{F16BB362-692B-4224-BB43-9C54D41F3542}">
      <dgm:prSet phldrT="[Texto]"/>
      <dgm:spPr/>
      <dgm:t>
        <a:bodyPr/>
        <a:lstStyle/>
        <a:p>
          <a:r>
            <a:rPr lang="pt-BR" dirty="0"/>
            <a:t>Antiguidade</a:t>
          </a:r>
        </a:p>
      </dgm:t>
    </dgm:pt>
    <dgm:pt modelId="{35072808-DB6A-4A80-BE80-A85FA5EC3EF4}" type="sibTrans" cxnId="{BF89D3FB-0281-4CA8-ABDC-33A735151DFA}">
      <dgm:prSet/>
      <dgm:spPr/>
      <dgm:t>
        <a:bodyPr/>
        <a:lstStyle/>
        <a:p>
          <a:endParaRPr lang="pt-BR"/>
        </a:p>
      </dgm:t>
    </dgm:pt>
    <dgm:pt modelId="{024B382D-1F7D-482B-BFF5-CF80A4DB5476}" type="parTrans" cxnId="{BF89D3FB-0281-4CA8-ABDC-33A735151DFA}">
      <dgm:prSet/>
      <dgm:spPr/>
      <dgm:t>
        <a:bodyPr/>
        <a:lstStyle/>
        <a:p>
          <a:endParaRPr lang="pt-BR"/>
        </a:p>
      </dgm:t>
    </dgm:pt>
    <dgm:pt modelId="{3405D4AF-296C-4EA9-96F9-B46C3616889B}" type="pres">
      <dgm:prSet presAssocID="{1C3958B7-7961-46E2-B25D-697CB09CDA82}" presName="Name0" presStyleCnt="0">
        <dgm:presLayoutVars>
          <dgm:dir/>
          <dgm:animLvl val="lvl"/>
          <dgm:resizeHandles val="exact"/>
        </dgm:presLayoutVars>
      </dgm:prSet>
      <dgm:spPr/>
    </dgm:pt>
    <dgm:pt modelId="{25AD2CC7-E569-4871-A394-1E6796D46350}" type="pres">
      <dgm:prSet presAssocID="{F27C3EF5-9FDE-4A56-94FF-31FC5D1E2BCE}" presName="parTxOnly" presStyleLbl="node1" presStyleIdx="0" presStyleCnt="5" custScaleX="116718" custScaleY="122110">
        <dgm:presLayoutVars>
          <dgm:chMax val="0"/>
          <dgm:chPref val="0"/>
          <dgm:bulletEnabled val="1"/>
        </dgm:presLayoutVars>
      </dgm:prSet>
      <dgm:spPr/>
    </dgm:pt>
    <dgm:pt modelId="{B7136BEE-2135-4BE2-9B0B-93F687B54E0C}" type="pres">
      <dgm:prSet presAssocID="{FFE690CA-5126-4B69-8613-DCADDC0707A5}" presName="parTxOnlySpace" presStyleCnt="0"/>
      <dgm:spPr/>
    </dgm:pt>
    <dgm:pt modelId="{06A08DDC-E47F-402B-B82D-EF755A71CD9D}" type="pres">
      <dgm:prSet presAssocID="{F16BB362-692B-4224-BB43-9C54D41F3542}" presName="parTxOnly" presStyleLbl="node1" presStyleIdx="1" presStyleCnt="5" custScaleX="500341" custScaleY="126569">
        <dgm:presLayoutVars>
          <dgm:chMax val="0"/>
          <dgm:chPref val="0"/>
          <dgm:bulletEnabled val="1"/>
        </dgm:presLayoutVars>
      </dgm:prSet>
      <dgm:spPr/>
    </dgm:pt>
    <dgm:pt modelId="{66D59C2A-ED49-4B70-A640-F925AFB126EA}" type="pres">
      <dgm:prSet presAssocID="{35072808-DB6A-4A80-BE80-A85FA5EC3EF4}" presName="parTxOnlySpace" presStyleCnt="0"/>
      <dgm:spPr/>
    </dgm:pt>
    <dgm:pt modelId="{4CD706A1-493A-4EA7-B584-416813AA0E05}" type="pres">
      <dgm:prSet presAssocID="{F87F143F-5C8D-431C-8317-8371C538D57E}" presName="parTxOnly" presStyleLbl="node1" presStyleIdx="2" presStyleCnt="5" custScaleX="174986" custScaleY="130515">
        <dgm:presLayoutVars>
          <dgm:chMax val="0"/>
          <dgm:chPref val="0"/>
          <dgm:bulletEnabled val="1"/>
        </dgm:presLayoutVars>
      </dgm:prSet>
      <dgm:spPr/>
    </dgm:pt>
    <dgm:pt modelId="{0199243D-2D51-45D5-8C77-20EE508CC414}" type="pres">
      <dgm:prSet presAssocID="{864E7DE1-C92D-49E0-885E-71F0F91EC6C0}" presName="parTxOnlySpace" presStyleCnt="0"/>
      <dgm:spPr/>
    </dgm:pt>
    <dgm:pt modelId="{9CFD5301-FAB9-43FB-96FB-7CAC73316121}" type="pres">
      <dgm:prSet presAssocID="{698031E1-68A2-4EFF-BD24-80A624573C34}" presName="parTxOnly" presStyleLbl="node1" presStyleIdx="3" presStyleCnt="5" custScaleX="65613" custScaleY="115543">
        <dgm:presLayoutVars>
          <dgm:chMax val="0"/>
          <dgm:chPref val="0"/>
          <dgm:bulletEnabled val="1"/>
        </dgm:presLayoutVars>
      </dgm:prSet>
      <dgm:spPr/>
    </dgm:pt>
    <dgm:pt modelId="{C48804FB-9188-42EA-855B-893A736FDEDA}" type="pres">
      <dgm:prSet presAssocID="{1448AA6B-47FE-4652-B25D-442D0ADBCE21}" presName="parTxOnlySpace" presStyleCnt="0"/>
      <dgm:spPr/>
    </dgm:pt>
    <dgm:pt modelId="{C0309CE8-C5E0-42CD-9067-0188A2E8DA8A}" type="pres">
      <dgm:prSet presAssocID="{76E7E05E-01B8-4F8C-8DFC-6859D90C7F90}" presName="parTxOnly" presStyleLbl="node1" presStyleIdx="4" presStyleCnt="5" custScaleX="118958" custScaleY="117068">
        <dgm:presLayoutVars>
          <dgm:chMax val="0"/>
          <dgm:chPref val="0"/>
          <dgm:bulletEnabled val="1"/>
        </dgm:presLayoutVars>
      </dgm:prSet>
      <dgm:spPr/>
    </dgm:pt>
  </dgm:ptLst>
  <dgm:cxnLst>
    <dgm:cxn modelId="{BFA15706-020D-4AAD-8BF0-229A211FB5D7}" type="presOf" srcId="{698031E1-68A2-4EFF-BD24-80A624573C34}" destId="{9CFD5301-FAB9-43FB-96FB-7CAC73316121}" srcOrd="0" destOrd="0" presId="urn:microsoft.com/office/officeart/2005/8/layout/chevron1"/>
    <dgm:cxn modelId="{2D5D9334-6A3A-462B-A01D-C27461493879}" srcId="{1C3958B7-7961-46E2-B25D-697CB09CDA82}" destId="{698031E1-68A2-4EFF-BD24-80A624573C34}" srcOrd="3" destOrd="0" parTransId="{F278C366-6BEA-4410-93E8-F56C31CBB98B}" sibTransId="{1448AA6B-47FE-4652-B25D-442D0ADBCE21}"/>
    <dgm:cxn modelId="{A43D9466-A497-4F3A-A0B4-D80458C50C5F}" type="presOf" srcId="{F16BB362-692B-4224-BB43-9C54D41F3542}" destId="{06A08DDC-E47F-402B-B82D-EF755A71CD9D}" srcOrd="0" destOrd="0" presId="urn:microsoft.com/office/officeart/2005/8/layout/chevron1"/>
    <dgm:cxn modelId="{DC6BC88D-7512-4EE9-BB6C-8334084C951E}" type="presOf" srcId="{76E7E05E-01B8-4F8C-8DFC-6859D90C7F90}" destId="{C0309CE8-C5E0-42CD-9067-0188A2E8DA8A}" srcOrd="0" destOrd="0" presId="urn:microsoft.com/office/officeart/2005/8/layout/chevron1"/>
    <dgm:cxn modelId="{3431D29E-2B45-4729-A5B7-938DB50F791A}" type="presOf" srcId="{1C3958B7-7961-46E2-B25D-697CB09CDA82}" destId="{3405D4AF-296C-4EA9-96F9-B46C3616889B}" srcOrd="0" destOrd="0" presId="urn:microsoft.com/office/officeart/2005/8/layout/chevron1"/>
    <dgm:cxn modelId="{C2D91CE4-F8D8-491B-8BD5-012E591CC507}" srcId="{1C3958B7-7961-46E2-B25D-697CB09CDA82}" destId="{F27C3EF5-9FDE-4A56-94FF-31FC5D1E2BCE}" srcOrd="0" destOrd="0" parTransId="{67E8E3D9-DC42-4F49-B033-E977C5222B09}" sibTransId="{FFE690CA-5126-4B69-8613-DCADDC0707A5}"/>
    <dgm:cxn modelId="{90D9B6EC-2850-4098-A3B0-46B01F7CEC28}" srcId="{1C3958B7-7961-46E2-B25D-697CB09CDA82}" destId="{76E7E05E-01B8-4F8C-8DFC-6859D90C7F90}" srcOrd="4" destOrd="0" parTransId="{BF401659-77DD-4870-8CF8-CCB3931507F3}" sibTransId="{0B0F3F54-36CC-4FBE-B6AB-55DDD3D62F6B}"/>
    <dgm:cxn modelId="{BA3871F9-4333-4854-8CAF-B2AF2F16A31D}" type="presOf" srcId="{F27C3EF5-9FDE-4A56-94FF-31FC5D1E2BCE}" destId="{25AD2CC7-E569-4871-A394-1E6796D46350}" srcOrd="0" destOrd="0" presId="urn:microsoft.com/office/officeart/2005/8/layout/chevron1"/>
    <dgm:cxn modelId="{361730FA-09D4-4DA7-9C9B-C893CEA31B62}" type="presOf" srcId="{F87F143F-5C8D-431C-8317-8371C538D57E}" destId="{4CD706A1-493A-4EA7-B584-416813AA0E05}" srcOrd="0" destOrd="0" presId="urn:microsoft.com/office/officeart/2005/8/layout/chevron1"/>
    <dgm:cxn modelId="{BF89D3FB-0281-4CA8-ABDC-33A735151DFA}" srcId="{1C3958B7-7961-46E2-B25D-697CB09CDA82}" destId="{F16BB362-692B-4224-BB43-9C54D41F3542}" srcOrd="1" destOrd="0" parTransId="{024B382D-1F7D-482B-BFF5-CF80A4DB5476}" sibTransId="{35072808-DB6A-4A80-BE80-A85FA5EC3EF4}"/>
    <dgm:cxn modelId="{5395AAFE-DC36-4466-AE2F-F2F261AF5548}" srcId="{1C3958B7-7961-46E2-B25D-697CB09CDA82}" destId="{F87F143F-5C8D-431C-8317-8371C538D57E}" srcOrd="2" destOrd="0" parTransId="{0A20595A-F056-4004-B158-FFE5EA0D8427}" sibTransId="{864E7DE1-C92D-49E0-885E-71F0F91EC6C0}"/>
    <dgm:cxn modelId="{6569974A-5522-4DEB-A747-CD2D4B7F1921}" type="presParOf" srcId="{3405D4AF-296C-4EA9-96F9-B46C3616889B}" destId="{25AD2CC7-E569-4871-A394-1E6796D46350}" srcOrd="0" destOrd="0" presId="urn:microsoft.com/office/officeart/2005/8/layout/chevron1"/>
    <dgm:cxn modelId="{C2622AEC-2172-4193-8587-8DB53A7B3C35}" type="presParOf" srcId="{3405D4AF-296C-4EA9-96F9-B46C3616889B}" destId="{B7136BEE-2135-4BE2-9B0B-93F687B54E0C}" srcOrd="1" destOrd="0" presId="urn:microsoft.com/office/officeart/2005/8/layout/chevron1"/>
    <dgm:cxn modelId="{94C0D5E8-8FD9-4FAB-B785-D5E66D07DC45}" type="presParOf" srcId="{3405D4AF-296C-4EA9-96F9-B46C3616889B}" destId="{06A08DDC-E47F-402B-B82D-EF755A71CD9D}" srcOrd="2" destOrd="0" presId="urn:microsoft.com/office/officeart/2005/8/layout/chevron1"/>
    <dgm:cxn modelId="{E0A2D9A0-3E23-49B9-85B6-8CB0B56B6508}" type="presParOf" srcId="{3405D4AF-296C-4EA9-96F9-B46C3616889B}" destId="{66D59C2A-ED49-4B70-A640-F925AFB126EA}" srcOrd="3" destOrd="0" presId="urn:microsoft.com/office/officeart/2005/8/layout/chevron1"/>
    <dgm:cxn modelId="{7A57A24C-1EE6-4ED5-B0E7-7D5AB6654208}" type="presParOf" srcId="{3405D4AF-296C-4EA9-96F9-B46C3616889B}" destId="{4CD706A1-493A-4EA7-B584-416813AA0E05}" srcOrd="4" destOrd="0" presId="urn:microsoft.com/office/officeart/2005/8/layout/chevron1"/>
    <dgm:cxn modelId="{B4B1029C-47C3-47B7-A1C6-20DFFFA79F7C}" type="presParOf" srcId="{3405D4AF-296C-4EA9-96F9-B46C3616889B}" destId="{0199243D-2D51-45D5-8C77-20EE508CC414}" srcOrd="5" destOrd="0" presId="urn:microsoft.com/office/officeart/2005/8/layout/chevron1"/>
    <dgm:cxn modelId="{4801D15C-5B11-44CA-9422-F0B8ABA51B46}" type="presParOf" srcId="{3405D4AF-296C-4EA9-96F9-B46C3616889B}" destId="{9CFD5301-FAB9-43FB-96FB-7CAC73316121}" srcOrd="6" destOrd="0" presId="urn:microsoft.com/office/officeart/2005/8/layout/chevron1"/>
    <dgm:cxn modelId="{1C7D8E0B-EAE7-42D4-B5C2-DBD3BE9295E7}" type="presParOf" srcId="{3405D4AF-296C-4EA9-96F9-B46C3616889B}" destId="{C48804FB-9188-42EA-855B-893A736FDEDA}" srcOrd="7" destOrd="0" presId="urn:microsoft.com/office/officeart/2005/8/layout/chevron1"/>
    <dgm:cxn modelId="{FB54AE3B-7FC4-472F-98F1-648DBF408ED1}" type="presParOf" srcId="{3405D4AF-296C-4EA9-96F9-B46C3616889B}" destId="{C0309CE8-C5E0-42CD-9067-0188A2E8DA8A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9869B0-06B8-4E07-981D-206773EC02D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0AED4D-7FA3-4708-B49A-A72CFB947173}">
      <dgm:prSet/>
      <dgm:spPr/>
      <dgm:t>
        <a:bodyPr/>
        <a:lstStyle/>
        <a:p>
          <a:r>
            <a:rPr lang="pt-BR"/>
            <a:t>Tudo que o ser humano produz ao longo do tempo. </a:t>
          </a:r>
          <a:endParaRPr lang="en-US"/>
        </a:p>
      </dgm:t>
    </dgm:pt>
    <dgm:pt modelId="{C22C95A5-7904-473B-9F73-74B6AE8EC20D}" type="parTrans" cxnId="{7B10A618-7100-43B5-AEA3-3719BCB1DAFB}">
      <dgm:prSet/>
      <dgm:spPr/>
      <dgm:t>
        <a:bodyPr/>
        <a:lstStyle/>
        <a:p>
          <a:endParaRPr lang="en-US"/>
        </a:p>
      </dgm:t>
    </dgm:pt>
    <dgm:pt modelId="{8555017D-4724-4EE1-9DD3-6CC395F2A8B3}" type="sibTrans" cxnId="{7B10A618-7100-43B5-AEA3-3719BCB1DAFB}">
      <dgm:prSet/>
      <dgm:spPr/>
      <dgm:t>
        <a:bodyPr/>
        <a:lstStyle/>
        <a:p>
          <a:endParaRPr lang="en-US"/>
        </a:p>
      </dgm:t>
    </dgm:pt>
    <dgm:pt modelId="{CDE67C8F-C166-429B-A8ED-EF376F419222}">
      <dgm:prSet/>
      <dgm:spPr/>
      <dgm:t>
        <a:bodyPr/>
        <a:lstStyle/>
        <a:p>
          <a:r>
            <a:rPr lang="pt-BR"/>
            <a:t>São usadas para a construção do conhecimento histórico.</a:t>
          </a:r>
          <a:endParaRPr lang="en-US"/>
        </a:p>
      </dgm:t>
    </dgm:pt>
    <dgm:pt modelId="{FD19ACB5-F0AF-4BD2-A9D3-6688117F9B51}" type="parTrans" cxnId="{07ADEAE0-1FFC-40B8-9CA5-44C6E7496C68}">
      <dgm:prSet/>
      <dgm:spPr/>
      <dgm:t>
        <a:bodyPr/>
        <a:lstStyle/>
        <a:p>
          <a:endParaRPr lang="en-US"/>
        </a:p>
      </dgm:t>
    </dgm:pt>
    <dgm:pt modelId="{D892CC35-0620-4F61-AF08-CFEBF2727EC9}" type="sibTrans" cxnId="{07ADEAE0-1FFC-40B8-9CA5-44C6E7496C68}">
      <dgm:prSet/>
      <dgm:spPr/>
      <dgm:t>
        <a:bodyPr/>
        <a:lstStyle/>
        <a:p>
          <a:endParaRPr lang="en-US"/>
        </a:p>
      </dgm:t>
    </dgm:pt>
    <dgm:pt modelId="{8C87C8AA-2CB5-43FD-B652-DD642A2C09BD}">
      <dgm:prSet/>
      <dgm:spPr/>
      <dgm:t>
        <a:bodyPr/>
        <a:lstStyle/>
        <a:p>
          <a:r>
            <a:rPr lang="pt-BR"/>
            <a:t>- </a:t>
          </a:r>
          <a:r>
            <a:rPr lang="pt-BR" b="1"/>
            <a:t>Fontes materiais</a:t>
          </a:r>
          <a:r>
            <a:rPr lang="pt-BR"/>
            <a:t>: documentos escritos, visuais, mobiliário, vestuários, etc.</a:t>
          </a:r>
          <a:endParaRPr lang="en-US"/>
        </a:p>
      </dgm:t>
    </dgm:pt>
    <dgm:pt modelId="{10CE3534-FB8B-429A-862B-EA9B465F1C90}" type="parTrans" cxnId="{644FD119-2DA8-4C3D-B895-62D7B6F80688}">
      <dgm:prSet/>
      <dgm:spPr/>
      <dgm:t>
        <a:bodyPr/>
        <a:lstStyle/>
        <a:p>
          <a:endParaRPr lang="en-US"/>
        </a:p>
      </dgm:t>
    </dgm:pt>
    <dgm:pt modelId="{A94C59CF-A8A1-4450-9DD2-20937E3AE2F9}" type="sibTrans" cxnId="{644FD119-2DA8-4C3D-B895-62D7B6F80688}">
      <dgm:prSet/>
      <dgm:spPr/>
      <dgm:t>
        <a:bodyPr/>
        <a:lstStyle/>
        <a:p>
          <a:endParaRPr lang="en-US"/>
        </a:p>
      </dgm:t>
    </dgm:pt>
    <dgm:pt modelId="{FAEB8AAE-A214-4D5D-BD50-FDA399DC0F38}">
      <dgm:prSet/>
      <dgm:spPr/>
      <dgm:t>
        <a:bodyPr/>
        <a:lstStyle/>
        <a:p>
          <a:r>
            <a:rPr lang="pt-BR"/>
            <a:t>- </a:t>
          </a:r>
          <a:r>
            <a:rPr lang="pt-BR" b="1"/>
            <a:t>Fontes imateriais</a:t>
          </a:r>
          <a:r>
            <a:rPr lang="pt-BR"/>
            <a:t>: relatos orais (algumas vezes gravados), costumes, tradições, lendas, ritos, modos de produzir algum tipo de alimento ou objeto. </a:t>
          </a:r>
          <a:endParaRPr lang="en-US"/>
        </a:p>
      </dgm:t>
    </dgm:pt>
    <dgm:pt modelId="{9F01D85B-8CCA-4D07-A2B0-E663F62C2818}" type="parTrans" cxnId="{67E0970D-C0F0-4E34-8572-DCFFC73BCDD4}">
      <dgm:prSet/>
      <dgm:spPr/>
      <dgm:t>
        <a:bodyPr/>
        <a:lstStyle/>
        <a:p>
          <a:endParaRPr lang="en-US"/>
        </a:p>
      </dgm:t>
    </dgm:pt>
    <dgm:pt modelId="{EC24DDBB-47E9-40A4-A8A0-AB3E7D37BB75}" type="sibTrans" cxnId="{67E0970D-C0F0-4E34-8572-DCFFC73BCDD4}">
      <dgm:prSet/>
      <dgm:spPr/>
      <dgm:t>
        <a:bodyPr/>
        <a:lstStyle/>
        <a:p>
          <a:endParaRPr lang="en-US"/>
        </a:p>
      </dgm:t>
    </dgm:pt>
    <dgm:pt modelId="{5342B0DE-1C0E-4A18-9767-BF5820C55F11}">
      <dgm:prSet/>
      <dgm:spPr/>
      <dgm:t>
        <a:bodyPr/>
        <a:lstStyle/>
        <a:p>
          <a:r>
            <a:rPr lang="pt-BR"/>
            <a:t>- Sua análise ajuda o historiador em sua tarefa de interpretar um período estudado.</a:t>
          </a:r>
          <a:endParaRPr lang="en-US"/>
        </a:p>
      </dgm:t>
    </dgm:pt>
    <dgm:pt modelId="{4AEA6DCC-8ACD-4330-8FB0-AA7F1B96F238}" type="parTrans" cxnId="{52F91C0A-9254-49A2-A078-A0E6296CC8E0}">
      <dgm:prSet/>
      <dgm:spPr/>
      <dgm:t>
        <a:bodyPr/>
        <a:lstStyle/>
        <a:p>
          <a:endParaRPr lang="en-US"/>
        </a:p>
      </dgm:t>
    </dgm:pt>
    <dgm:pt modelId="{8B409E00-1BFB-4310-9FC2-B119B11C1D73}" type="sibTrans" cxnId="{52F91C0A-9254-49A2-A078-A0E6296CC8E0}">
      <dgm:prSet/>
      <dgm:spPr/>
      <dgm:t>
        <a:bodyPr/>
        <a:lstStyle/>
        <a:p>
          <a:endParaRPr lang="en-US"/>
        </a:p>
      </dgm:t>
    </dgm:pt>
    <dgm:pt modelId="{174C571F-9559-424E-B5F5-513CE3E6C8BB}" type="pres">
      <dgm:prSet presAssocID="{C59869B0-06B8-4E07-981D-206773EC02D8}" presName="outerComposite" presStyleCnt="0">
        <dgm:presLayoutVars>
          <dgm:chMax val="5"/>
          <dgm:dir/>
          <dgm:resizeHandles val="exact"/>
        </dgm:presLayoutVars>
      </dgm:prSet>
      <dgm:spPr/>
    </dgm:pt>
    <dgm:pt modelId="{9E20B016-7A08-4566-B539-FE17D71542FB}" type="pres">
      <dgm:prSet presAssocID="{C59869B0-06B8-4E07-981D-206773EC02D8}" presName="dummyMaxCanvas" presStyleCnt="0">
        <dgm:presLayoutVars/>
      </dgm:prSet>
      <dgm:spPr/>
    </dgm:pt>
    <dgm:pt modelId="{A4538DFF-8EB0-4C18-8C1C-B11AB5794F3D}" type="pres">
      <dgm:prSet presAssocID="{C59869B0-06B8-4E07-981D-206773EC02D8}" presName="FiveNodes_1" presStyleLbl="node1" presStyleIdx="0" presStyleCnt="5">
        <dgm:presLayoutVars>
          <dgm:bulletEnabled val="1"/>
        </dgm:presLayoutVars>
      </dgm:prSet>
      <dgm:spPr/>
    </dgm:pt>
    <dgm:pt modelId="{D2294BCD-3084-4185-9D4B-3110AB43C466}" type="pres">
      <dgm:prSet presAssocID="{C59869B0-06B8-4E07-981D-206773EC02D8}" presName="FiveNodes_2" presStyleLbl="node1" presStyleIdx="1" presStyleCnt="5">
        <dgm:presLayoutVars>
          <dgm:bulletEnabled val="1"/>
        </dgm:presLayoutVars>
      </dgm:prSet>
      <dgm:spPr/>
    </dgm:pt>
    <dgm:pt modelId="{0CA75579-4A9C-49F9-81C5-4B44D638E152}" type="pres">
      <dgm:prSet presAssocID="{C59869B0-06B8-4E07-981D-206773EC02D8}" presName="FiveNodes_3" presStyleLbl="node1" presStyleIdx="2" presStyleCnt="5">
        <dgm:presLayoutVars>
          <dgm:bulletEnabled val="1"/>
        </dgm:presLayoutVars>
      </dgm:prSet>
      <dgm:spPr/>
    </dgm:pt>
    <dgm:pt modelId="{6268C519-A318-4C2D-AD25-490596DD6557}" type="pres">
      <dgm:prSet presAssocID="{C59869B0-06B8-4E07-981D-206773EC02D8}" presName="FiveNodes_4" presStyleLbl="node1" presStyleIdx="3" presStyleCnt="5">
        <dgm:presLayoutVars>
          <dgm:bulletEnabled val="1"/>
        </dgm:presLayoutVars>
      </dgm:prSet>
      <dgm:spPr/>
    </dgm:pt>
    <dgm:pt modelId="{8F2023B1-FFA6-47F1-AB87-E1986D01309D}" type="pres">
      <dgm:prSet presAssocID="{C59869B0-06B8-4E07-981D-206773EC02D8}" presName="FiveNodes_5" presStyleLbl="node1" presStyleIdx="4" presStyleCnt="5">
        <dgm:presLayoutVars>
          <dgm:bulletEnabled val="1"/>
        </dgm:presLayoutVars>
      </dgm:prSet>
      <dgm:spPr/>
    </dgm:pt>
    <dgm:pt modelId="{1BC34230-B583-477D-A71A-CBD46CCC0D53}" type="pres">
      <dgm:prSet presAssocID="{C59869B0-06B8-4E07-981D-206773EC02D8}" presName="FiveConn_1-2" presStyleLbl="fgAccFollowNode1" presStyleIdx="0" presStyleCnt="4">
        <dgm:presLayoutVars>
          <dgm:bulletEnabled val="1"/>
        </dgm:presLayoutVars>
      </dgm:prSet>
      <dgm:spPr/>
    </dgm:pt>
    <dgm:pt modelId="{860C85F8-471C-46E0-9BFF-05833BB1575B}" type="pres">
      <dgm:prSet presAssocID="{C59869B0-06B8-4E07-981D-206773EC02D8}" presName="FiveConn_2-3" presStyleLbl="fgAccFollowNode1" presStyleIdx="1" presStyleCnt="4">
        <dgm:presLayoutVars>
          <dgm:bulletEnabled val="1"/>
        </dgm:presLayoutVars>
      </dgm:prSet>
      <dgm:spPr/>
    </dgm:pt>
    <dgm:pt modelId="{8E04555D-C4F3-48C9-A7F1-B971CD9E7B2D}" type="pres">
      <dgm:prSet presAssocID="{C59869B0-06B8-4E07-981D-206773EC02D8}" presName="FiveConn_3-4" presStyleLbl="fgAccFollowNode1" presStyleIdx="2" presStyleCnt="4">
        <dgm:presLayoutVars>
          <dgm:bulletEnabled val="1"/>
        </dgm:presLayoutVars>
      </dgm:prSet>
      <dgm:spPr/>
    </dgm:pt>
    <dgm:pt modelId="{F4B89684-FC08-4775-B8F0-834D6D5AB9CF}" type="pres">
      <dgm:prSet presAssocID="{C59869B0-06B8-4E07-981D-206773EC02D8}" presName="FiveConn_4-5" presStyleLbl="fgAccFollowNode1" presStyleIdx="3" presStyleCnt="4">
        <dgm:presLayoutVars>
          <dgm:bulletEnabled val="1"/>
        </dgm:presLayoutVars>
      </dgm:prSet>
      <dgm:spPr/>
    </dgm:pt>
    <dgm:pt modelId="{256EDFE1-B11B-4EFB-A01E-0520EB7A5206}" type="pres">
      <dgm:prSet presAssocID="{C59869B0-06B8-4E07-981D-206773EC02D8}" presName="FiveNodes_1_text" presStyleLbl="node1" presStyleIdx="4" presStyleCnt="5">
        <dgm:presLayoutVars>
          <dgm:bulletEnabled val="1"/>
        </dgm:presLayoutVars>
      </dgm:prSet>
      <dgm:spPr/>
    </dgm:pt>
    <dgm:pt modelId="{21890382-2C41-4793-9F04-044D01A8B95B}" type="pres">
      <dgm:prSet presAssocID="{C59869B0-06B8-4E07-981D-206773EC02D8}" presName="FiveNodes_2_text" presStyleLbl="node1" presStyleIdx="4" presStyleCnt="5">
        <dgm:presLayoutVars>
          <dgm:bulletEnabled val="1"/>
        </dgm:presLayoutVars>
      </dgm:prSet>
      <dgm:spPr/>
    </dgm:pt>
    <dgm:pt modelId="{35B5DCAF-18CF-4B2A-A082-BAF6D57F0B9A}" type="pres">
      <dgm:prSet presAssocID="{C59869B0-06B8-4E07-981D-206773EC02D8}" presName="FiveNodes_3_text" presStyleLbl="node1" presStyleIdx="4" presStyleCnt="5">
        <dgm:presLayoutVars>
          <dgm:bulletEnabled val="1"/>
        </dgm:presLayoutVars>
      </dgm:prSet>
      <dgm:spPr/>
    </dgm:pt>
    <dgm:pt modelId="{65AF8E8B-946A-4F3C-B739-2723769DC72E}" type="pres">
      <dgm:prSet presAssocID="{C59869B0-06B8-4E07-981D-206773EC02D8}" presName="FiveNodes_4_text" presStyleLbl="node1" presStyleIdx="4" presStyleCnt="5">
        <dgm:presLayoutVars>
          <dgm:bulletEnabled val="1"/>
        </dgm:presLayoutVars>
      </dgm:prSet>
      <dgm:spPr/>
    </dgm:pt>
    <dgm:pt modelId="{81985E33-945C-44DB-B962-F47F5D16939A}" type="pres">
      <dgm:prSet presAssocID="{C59869B0-06B8-4E07-981D-206773EC02D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FD0E003-DB8E-4C47-A4CD-B40FB9937804}" type="presOf" srcId="{C59869B0-06B8-4E07-981D-206773EC02D8}" destId="{174C571F-9559-424E-B5F5-513CE3E6C8BB}" srcOrd="0" destOrd="0" presId="urn:microsoft.com/office/officeart/2005/8/layout/vProcess5"/>
    <dgm:cxn modelId="{52F91C0A-9254-49A2-A078-A0E6296CC8E0}" srcId="{C59869B0-06B8-4E07-981D-206773EC02D8}" destId="{5342B0DE-1C0E-4A18-9767-BF5820C55F11}" srcOrd="4" destOrd="0" parTransId="{4AEA6DCC-8ACD-4330-8FB0-AA7F1B96F238}" sibTransId="{8B409E00-1BFB-4310-9FC2-B119B11C1D73}"/>
    <dgm:cxn modelId="{67E0970D-C0F0-4E34-8572-DCFFC73BCDD4}" srcId="{C59869B0-06B8-4E07-981D-206773EC02D8}" destId="{FAEB8AAE-A214-4D5D-BD50-FDA399DC0F38}" srcOrd="3" destOrd="0" parTransId="{9F01D85B-8CCA-4D07-A2B0-E663F62C2818}" sibTransId="{EC24DDBB-47E9-40A4-A8A0-AB3E7D37BB75}"/>
    <dgm:cxn modelId="{7B10A618-7100-43B5-AEA3-3719BCB1DAFB}" srcId="{C59869B0-06B8-4E07-981D-206773EC02D8}" destId="{370AED4D-7FA3-4708-B49A-A72CFB947173}" srcOrd="0" destOrd="0" parTransId="{C22C95A5-7904-473B-9F73-74B6AE8EC20D}" sibTransId="{8555017D-4724-4EE1-9DD3-6CC395F2A8B3}"/>
    <dgm:cxn modelId="{644FD119-2DA8-4C3D-B895-62D7B6F80688}" srcId="{C59869B0-06B8-4E07-981D-206773EC02D8}" destId="{8C87C8AA-2CB5-43FD-B652-DD642A2C09BD}" srcOrd="2" destOrd="0" parTransId="{10CE3534-FB8B-429A-862B-EA9B465F1C90}" sibTransId="{A94C59CF-A8A1-4450-9DD2-20937E3AE2F9}"/>
    <dgm:cxn modelId="{7DB2451C-CCBE-4D4B-BBAA-84D2FC371830}" type="presOf" srcId="{370AED4D-7FA3-4708-B49A-A72CFB947173}" destId="{A4538DFF-8EB0-4C18-8C1C-B11AB5794F3D}" srcOrd="0" destOrd="0" presId="urn:microsoft.com/office/officeart/2005/8/layout/vProcess5"/>
    <dgm:cxn modelId="{4C566B2C-C622-453C-B308-FE74830C5845}" type="presOf" srcId="{FAEB8AAE-A214-4D5D-BD50-FDA399DC0F38}" destId="{6268C519-A318-4C2D-AD25-490596DD6557}" srcOrd="0" destOrd="0" presId="urn:microsoft.com/office/officeart/2005/8/layout/vProcess5"/>
    <dgm:cxn modelId="{B0D9E13C-4E5D-4E17-8A0A-80CEC7CCABA3}" type="presOf" srcId="{370AED4D-7FA3-4708-B49A-A72CFB947173}" destId="{256EDFE1-B11B-4EFB-A01E-0520EB7A5206}" srcOrd="1" destOrd="0" presId="urn:microsoft.com/office/officeart/2005/8/layout/vProcess5"/>
    <dgm:cxn modelId="{A177895C-6E90-45D3-B881-85D87BF708A0}" type="presOf" srcId="{8555017D-4724-4EE1-9DD3-6CC395F2A8B3}" destId="{1BC34230-B583-477D-A71A-CBD46CCC0D53}" srcOrd="0" destOrd="0" presId="urn:microsoft.com/office/officeart/2005/8/layout/vProcess5"/>
    <dgm:cxn modelId="{79C13466-ADFB-4189-8172-C7D6525C8EB0}" type="presOf" srcId="{CDE67C8F-C166-429B-A8ED-EF376F419222}" destId="{21890382-2C41-4793-9F04-044D01A8B95B}" srcOrd="1" destOrd="0" presId="urn:microsoft.com/office/officeart/2005/8/layout/vProcess5"/>
    <dgm:cxn modelId="{AFB49A72-D5DD-4808-9CD3-57BDDCDA0A89}" type="presOf" srcId="{FAEB8AAE-A214-4D5D-BD50-FDA399DC0F38}" destId="{65AF8E8B-946A-4F3C-B739-2723769DC72E}" srcOrd="1" destOrd="0" presId="urn:microsoft.com/office/officeart/2005/8/layout/vProcess5"/>
    <dgm:cxn modelId="{8B3DC95A-D1A3-4EC7-BAA8-4C5478736760}" type="presOf" srcId="{5342B0DE-1C0E-4A18-9767-BF5820C55F11}" destId="{8F2023B1-FFA6-47F1-AB87-E1986D01309D}" srcOrd="0" destOrd="0" presId="urn:microsoft.com/office/officeart/2005/8/layout/vProcess5"/>
    <dgm:cxn modelId="{5271439A-2B61-4FB7-91A9-A3A463101883}" type="presOf" srcId="{CDE67C8F-C166-429B-A8ED-EF376F419222}" destId="{D2294BCD-3084-4185-9D4B-3110AB43C466}" srcOrd="0" destOrd="0" presId="urn:microsoft.com/office/officeart/2005/8/layout/vProcess5"/>
    <dgm:cxn modelId="{B81FD09E-DFB4-49D1-B0A0-B0E4B597EF63}" type="presOf" srcId="{D892CC35-0620-4F61-AF08-CFEBF2727EC9}" destId="{860C85F8-471C-46E0-9BFF-05833BB1575B}" srcOrd="0" destOrd="0" presId="urn:microsoft.com/office/officeart/2005/8/layout/vProcess5"/>
    <dgm:cxn modelId="{0ECC26CC-6CB2-497D-BDCF-89117ED73234}" type="presOf" srcId="{A94C59CF-A8A1-4450-9DD2-20937E3AE2F9}" destId="{8E04555D-C4F3-48C9-A7F1-B971CD9E7B2D}" srcOrd="0" destOrd="0" presId="urn:microsoft.com/office/officeart/2005/8/layout/vProcess5"/>
    <dgm:cxn modelId="{4E0563CF-2D22-4AD7-B380-B9B12C723DE8}" type="presOf" srcId="{5342B0DE-1C0E-4A18-9767-BF5820C55F11}" destId="{81985E33-945C-44DB-B962-F47F5D16939A}" srcOrd="1" destOrd="0" presId="urn:microsoft.com/office/officeart/2005/8/layout/vProcess5"/>
    <dgm:cxn modelId="{07ADEAE0-1FFC-40B8-9CA5-44C6E7496C68}" srcId="{C59869B0-06B8-4E07-981D-206773EC02D8}" destId="{CDE67C8F-C166-429B-A8ED-EF376F419222}" srcOrd="1" destOrd="0" parTransId="{FD19ACB5-F0AF-4BD2-A9D3-6688117F9B51}" sibTransId="{D892CC35-0620-4F61-AF08-CFEBF2727EC9}"/>
    <dgm:cxn modelId="{570EC0E2-05D3-4F15-8C24-454E66FFF721}" type="presOf" srcId="{8C87C8AA-2CB5-43FD-B652-DD642A2C09BD}" destId="{35B5DCAF-18CF-4B2A-A082-BAF6D57F0B9A}" srcOrd="1" destOrd="0" presId="urn:microsoft.com/office/officeart/2005/8/layout/vProcess5"/>
    <dgm:cxn modelId="{D70085E3-1DDD-4928-9BD3-BA56BC5A604A}" type="presOf" srcId="{8C87C8AA-2CB5-43FD-B652-DD642A2C09BD}" destId="{0CA75579-4A9C-49F9-81C5-4B44D638E152}" srcOrd="0" destOrd="0" presId="urn:microsoft.com/office/officeart/2005/8/layout/vProcess5"/>
    <dgm:cxn modelId="{0C83F9EE-3705-4B79-ADE1-202446626BAF}" type="presOf" srcId="{EC24DDBB-47E9-40A4-A8A0-AB3E7D37BB75}" destId="{F4B89684-FC08-4775-B8F0-834D6D5AB9CF}" srcOrd="0" destOrd="0" presId="urn:microsoft.com/office/officeart/2005/8/layout/vProcess5"/>
    <dgm:cxn modelId="{9DA72EC8-F9E3-470A-B915-87E9F7673CFC}" type="presParOf" srcId="{174C571F-9559-424E-B5F5-513CE3E6C8BB}" destId="{9E20B016-7A08-4566-B539-FE17D71542FB}" srcOrd="0" destOrd="0" presId="urn:microsoft.com/office/officeart/2005/8/layout/vProcess5"/>
    <dgm:cxn modelId="{1882732A-E495-4AAF-B76F-2EF5E3BC45DA}" type="presParOf" srcId="{174C571F-9559-424E-B5F5-513CE3E6C8BB}" destId="{A4538DFF-8EB0-4C18-8C1C-B11AB5794F3D}" srcOrd="1" destOrd="0" presId="urn:microsoft.com/office/officeart/2005/8/layout/vProcess5"/>
    <dgm:cxn modelId="{3AC316C9-DEE2-4343-846B-D4D7D80CA542}" type="presParOf" srcId="{174C571F-9559-424E-B5F5-513CE3E6C8BB}" destId="{D2294BCD-3084-4185-9D4B-3110AB43C466}" srcOrd="2" destOrd="0" presId="urn:microsoft.com/office/officeart/2005/8/layout/vProcess5"/>
    <dgm:cxn modelId="{CC9D218C-DFFF-4462-AF46-12B8A07C46D6}" type="presParOf" srcId="{174C571F-9559-424E-B5F5-513CE3E6C8BB}" destId="{0CA75579-4A9C-49F9-81C5-4B44D638E152}" srcOrd="3" destOrd="0" presId="urn:microsoft.com/office/officeart/2005/8/layout/vProcess5"/>
    <dgm:cxn modelId="{94043307-B25D-42CF-B366-63415A2914D8}" type="presParOf" srcId="{174C571F-9559-424E-B5F5-513CE3E6C8BB}" destId="{6268C519-A318-4C2D-AD25-490596DD6557}" srcOrd="4" destOrd="0" presId="urn:microsoft.com/office/officeart/2005/8/layout/vProcess5"/>
    <dgm:cxn modelId="{B9F5AB7E-9911-4F0F-918F-087F363B9B86}" type="presParOf" srcId="{174C571F-9559-424E-B5F5-513CE3E6C8BB}" destId="{8F2023B1-FFA6-47F1-AB87-E1986D01309D}" srcOrd="5" destOrd="0" presId="urn:microsoft.com/office/officeart/2005/8/layout/vProcess5"/>
    <dgm:cxn modelId="{2F99CF2A-3E51-4FEC-9803-CE9A6AAE05F6}" type="presParOf" srcId="{174C571F-9559-424E-B5F5-513CE3E6C8BB}" destId="{1BC34230-B583-477D-A71A-CBD46CCC0D53}" srcOrd="6" destOrd="0" presId="urn:microsoft.com/office/officeart/2005/8/layout/vProcess5"/>
    <dgm:cxn modelId="{FD117164-A155-4673-9060-583595ACD578}" type="presParOf" srcId="{174C571F-9559-424E-B5F5-513CE3E6C8BB}" destId="{860C85F8-471C-46E0-9BFF-05833BB1575B}" srcOrd="7" destOrd="0" presId="urn:microsoft.com/office/officeart/2005/8/layout/vProcess5"/>
    <dgm:cxn modelId="{A0042388-69EA-474C-9539-08ECECC4DF65}" type="presParOf" srcId="{174C571F-9559-424E-B5F5-513CE3E6C8BB}" destId="{8E04555D-C4F3-48C9-A7F1-B971CD9E7B2D}" srcOrd="8" destOrd="0" presId="urn:microsoft.com/office/officeart/2005/8/layout/vProcess5"/>
    <dgm:cxn modelId="{433F8C5B-2CE4-493B-8866-9355CA916756}" type="presParOf" srcId="{174C571F-9559-424E-B5F5-513CE3E6C8BB}" destId="{F4B89684-FC08-4775-B8F0-834D6D5AB9CF}" srcOrd="9" destOrd="0" presId="urn:microsoft.com/office/officeart/2005/8/layout/vProcess5"/>
    <dgm:cxn modelId="{A2896C61-E163-4CEE-90D4-AECB225142E6}" type="presParOf" srcId="{174C571F-9559-424E-B5F5-513CE3E6C8BB}" destId="{256EDFE1-B11B-4EFB-A01E-0520EB7A5206}" srcOrd="10" destOrd="0" presId="urn:microsoft.com/office/officeart/2005/8/layout/vProcess5"/>
    <dgm:cxn modelId="{50EF9BA4-4CD8-41D2-ADEE-C02267A197BE}" type="presParOf" srcId="{174C571F-9559-424E-B5F5-513CE3E6C8BB}" destId="{21890382-2C41-4793-9F04-044D01A8B95B}" srcOrd="11" destOrd="0" presId="urn:microsoft.com/office/officeart/2005/8/layout/vProcess5"/>
    <dgm:cxn modelId="{9849C6D0-12A8-4C30-9A1A-F05E35AB29D1}" type="presParOf" srcId="{174C571F-9559-424E-B5F5-513CE3E6C8BB}" destId="{35B5DCAF-18CF-4B2A-A082-BAF6D57F0B9A}" srcOrd="12" destOrd="0" presId="urn:microsoft.com/office/officeart/2005/8/layout/vProcess5"/>
    <dgm:cxn modelId="{4D5792F0-4D98-4ED5-8B67-94DCBAF26715}" type="presParOf" srcId="{174C571F-9559-424E-B5F5-513CE3E6C8BB}" destId="{65AF8E8B-946A-4F3C-B739-2723769DC72E}" srcOrd="13" destOrd="0" presId="urn:microsoft.com/office/officeart/2005/8/layout/vProcess5"/>
    <dgm:cxn modelId="{E7ED6D5C-CA3B-4586-8CD9-66B0B3BE927C}" type="presParOf" srcId="{174C571F-9559-424E-B5F5-513CE3E6C8BB}" destId="{81985E33-945C-44DB-B962-F47F5D16939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31F58B-8AEE-41A4-A8F7-57209556269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1958843-2E4D-4264-9C85-32CBD63B98CB}">
      <dgm:prSet/>
      <dgm:spPr/>
      <dgm:t>
        <a:bodyPr/>
        <a:lstStyle/>
        <a:p>
          <a:r>
            <a:rPr lang="pt-BR" dirty="0"/>
            <a:t>- O historiador faz as perguntas como: “quem fez?”, “para quem fez?”, “quando fez?”, “como fez?”, “onde fez?”, “para que serve?” etc., tomando cuidado para não cair em dois erros conceituais. </a:t>
          </a:r>
          <a:endParaRPr lang="en-US" dirty="0"/>
        </a:p>
      </dgm:t>
    </dgm:pt>
    <dgm:pt modelId="{F9942DDD-ACFA-4625-B97A-C39586839D7F}" type="parTrans" cxnId="{4B38EC74-10A2-409A-BBF9-502B47313F0D}">
      <dgm:prSet/>
      <dgm:spPr/>
      <dgm:t>
        <a:bodyPr/>
        <a:lstStyle/>
        <a:p>
          <a:endParaRPr lang="en-US"/>
        </a:p>
      </dgm:t>
    </dgm:pt>
    <dgm:pt modelId="{3B454EB7-E908-46B0-B215-9A95564519E2}" type="sibTrans" cxnId="{4B38EC74-10A2-409A-BBF9-502B47313F0D}">
      <dgm:prSet/>
      <dgm:spPr/>
      <dgm:t>
        <a:bodyPr/>
        <a:lstStyle/>
        <a:p>
          <a:endParaRPr lang="en-US"/>
        </a:p>
      </dgm:t>
    </dgm:pt>
    <dgm:pt modelId="{2AC15807-F2BF-4BE3-A9F0-DC9247CD7959}">
      <dgm:prSet/>
      <dgm:spPr/>
      <dgm:t>
        <a:bodyPr/>
        <a:lstStyle/>
        <a:p>
          <a:r>
            <a:rPr lang="pt-BR" b="1"/>
            <a:t>Anacronismo</a:t>
          </a:r>
          <a:r>
            <a:rPr lang="pt-BR"/>
            <a:t>: É um erro de cronologia. Ocorre quando se usam elementos e argumentos de determinado período histórico para representar, explicar ou descrever outro momento histórico.</a:t>
          </a:r>
          <a:endParaRPr lang="en-US"/>
        </a:p>
      </dgm:t>
    </dgm:pt>
    <dgm:pt modelId="{6E968DAA-CBB0-4EF3-A3AB-77E939B71AD5}" type="parTrans" cxnId="{10935A0B-A1BB-4CB0-9DEA-D6F3CDFC5394}">
      <dgm:prSet/>
      <dgm:spPr/>
      <dgm:t>
        <a:bodyPr/>
        <a:lstStyle/>
        <a:p>
          <a:endParaRPr lang="en-US"/>
        </a:p>
      </dgm:t>
    </dgm:pt>
    <dgm:pt modelId="{3B085CEA-5A1E-4823-8EA8-13FFD01DC43F}" type="sibTrans" cxnId="{10935A0B-A1BB-4CB0-9DEA-D6F3CDFC5394}">
      <dgm:prSet/>
      <dgm:spPr/>
      <dgm:t>
        <a:bodyPr/>
        <a:lstStyle/>
        <a:p>
          <a:endParaRPr lang="en-US"/>
        </a:p>
      </dgm:t>
    </dgm:pt>
    <dgm:pt modelId="{16C2E2C8-08F3-4153-BC2A-E1D351FFDEA0}">
      <dgm:prSet/>
      <dgm:spPr/>
      <dgm:t>
        <a:bodyPr/>
        <a:lstStyle/>
        <a:p>
          <a:r>
            <a:rPr lang="pt-BR" b="1"/>
            <a:t>Voluntarismo</a:t>
          </a:r>
          <a:r>
            <a:rPr lang="pt-BR"/>
            <a:t>: Consiste em interpretar fontes de acordo com pressupostos teóricos, religiosos, morais, ideológicos ou sem embasamento científico, com o objetivo de confirmar ideias preconcebidas do pesquisador. </a:t>
          </a:r>
          <a:endParaRPr lang="en-US"/>
        </a:p>
      </dgm:t>
    </dgm:pt>
    <dgm:pt modelId="{BFD04A9A-34BA-46C8-A93A-02E9F2710FAF}" type="parTrans" cxnId="{1A24A3BB-4C61-4C45-915B-8CF64FA6D013}">
      <dgm:prSet/>
      <dgm:spPr/>
      <dgm:t>
        <a:bodyPr/>
        <a:lstStyle/>
        <a:p>
          <a:endParaRPr lang="en-US"/>
        </a:p>
      </dgm:t>
    </dgm:pt>
    <dgm:pt modelId="{AF83D4F4-9D68-4479-BD8A-E655D6499D28}" type="sibTrans" cxnId="{1A24A3BB-4C61-4C45-915B-8CF64FA6D013}">
      <dgm:prSet/>
      <dgm:spPr/>
      <dgm:t>
        <a:bodyPr/>
        <a:lstStyle/>
        <a:p>
          <a:endParaRPr lang="en-US"/>
        </a:p>
      </dgm:t>
    </dgm:pt>
    <dgm:pt modelId="{9968E093-179E-45E0-82BD-AC68D7D90806}" type="pres">
      <dgm:prSet presAssocID="{1831F58B-8AEE-41A4-A8F7-57209556269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6B5B34-BD61-480E-8F4C-2926BD7E6805}" type="pres">
      <dgm:prSet presAssocID="{01958843-2E4D-4264-9C85-32CBD63B98CB}" presName="hierRoot1" presStyleCnt="0"/>
      <dgm:spPr/>
    </dgm:pt>
    <dgm:pt modelId="{9F12A512-477D-479B-B2E3-89BD789B3158}" type="pres">
      <dgm:prSet presAssocID="{01958843-2E4D-4264-9C85-32CBD63B98CB}" presName="composite" presStyleCnt="0"/>
      <dgm:spPr/>
    </dgm:pt>
    <dgm:pt modelId="{9841E19A-E81A-4EB3-8C6A-F424913FA696}" type="pres">
      <dgm:prSet presAssocID="{01958843-2E4D-4264-9C85-32CBD63B98CB}" presName="background" presStyleLbl="node0" presStyleIdx="0" presStyleCnt="3"/>
      <dgm:spPr/>
    </dgm:pt>
    <dgm:pt modelId="{CEBF7B25-438F-48B2-ABA9-27D7F14B7F6F}" type="pres">
      <dgm:prSet presAssocID="{01958843-2E4D-4264-9C85-32CBD63B98CB}" presName="text" presStyleLbl="fgAcc0" presStyleIdx="0" presStyleCnt="3">
        <dgm:presLayoutVars>
          <dgm:chPref val="3"/>
        </dgm:presLayoutVars>
      </dgm:prSet>
      <dgm:spPr/>
    </dgm:pt>
    <dgm:pt modelId="{A40D8052-B4DA-4501-9679-E8F153CFEE43}" type="pres">
      <dgm:prSet presAssocID="{01958843-2E4D-4264-9C85-32CBD63B98CB}" presName="hierChild2" presStyleCnt="0"/>
      <dgm:spPr/>
    </dgm:pt>
    <dgm:pt modelId="{FC0EA352-BC49-4882-8EE4-F0FF3F35254F}" type="pres">
      <dgm:prSet presAssocID="{2AC15807-F2BF-4BE3-A9F0-DC9247CD7959}" presName="hierRoot1" presStyleCnt="0"/>
      <dgm:spPr/>
    </dgm:pt>
    <dgm:pt modelId="{EAA52F0A-FE36-4E32-86F0-AB6275BDC57E}" type="pres">
      <dgm:prSet presAssocID="{2AC15807-F2BF-4BE3-A9F0-DC9247CD7959}" presName="composite" presStyleCnt="0"/>
      <dgm:spPr/>
    </dgm:pt>
    <dgm:pt modelId="{7CC86D7D-E5EF-4E57-BDC9-9D22D11B1AEC}" type="pres">
      <dgm:prSet presAssocID="{2AC15807-F2BF-4BE3-A9F0-DC9247CD7959}" presName="background" presStyleLbl="node0" presStyleIdx="1" presStyleCnt="3"/>
      <dgm:spPr/>
    </dgm:pt>
    <dgm:pt modelId="{E0DE1DCB-DE98-47ED-9C77-9FCE7518D11A}" type="pres">
      <dgm:prSet presAssocID="{2AC15807-F2BF-4BE3-A9F0-DC9247CD7959}" presName="text" presStyleLbl="fgAcc0" presStyleIdx="1" presStyleCnt="3">
        <dgm:presLayoutVars>
          <dgm:chPref val="3"/>
        </dgm:presLayoutVars>
      </dgm:prSet>
      <dgm:spPr/>
    </dgm:pt>
    <dgm:pt modelId="{1C4AFA84-7D86-4662-B550-9C6801949590}" type="pres">
      <dgm:prSet presAssocID="{2AC15807-F2BF-4BE3-A9F0-DC9247CD7959}" presName="hierChild2" presStyleCnt="0"/>
      <dgm:spPr/>
    </dgm:pt>
    <dgm:pt modelId="{6B4A81BD-A37B-4C04-BCCB-D2EB080EA885}" type="pres">
      <dgm:prSet presAssocID="{16C2E2C8-08F3-4153-BC2A-E1D351FFDEA0}" presName="hierRoot1" presStyleCnt="0"/>
      <dgm:spPr/>
    </dgm:pt>
    <dgm:pt modelId="{9AE6E376-C46E-4375-BFE1-50C877E1A618}" type="pres">
      <dgm:prSet presAssocID="{16C2E2C8-08F3-4153-BC2A-E1D351FFDEA0}" presName="composite" presStyleCnt="0"/>
      <dgm:spPr/>
    </dgm:pt>
    <dgm:pt modelId="{66375A82-E161-4733-A053-EF1CBC25F271}" type="pres">
      <dgm:prSet presAssocID="{16C2E2C8-08F3-4153-BC2A-E1D351FFDEA0}" presName="background" presStyleLbl="node0" presStyleIdx="2" presStyleCnt="3"/>
      <dgm:spPr/>
    </dgm:pt>
    <dgm:pt modelId="{1A26DB6C-24C9-457C-A05B-2D2AC4EC34A4}" type="pres">
      <dgm:prSet presAssocID="{16C2E2C8-08F3-4153-BC2A-E1D351FFDEA0}" presName="text" presStyleLbl="fgAcc0" presStyleIdx="2" presStyleCnt="3">
        <dgm:presLayoutVars>
          <dgm:chPref val="3"/>
        </dgm:presLayoutVars>
      </dgm:prSet>
      <dgm:spPr/>
    </dgm:pt>
    <dgm:pt modelId="{70D5448E-91F1-4007-9D23-201D2E581112}" type="pres">
      <dgm:prSet presAssocID="{16C2E2C8-08F3-4153-BC2A-E1D351FFDEA0}" presName="hierChild2" presStyleCnt="0"/>
      <dgm:spPr/>
    </dgm:pt>
  </dgm:ptLst>
  <dgm:cxnLst>
    <dgm:cxn modelId="{10935A0B-A1BB-4CB0-9DEA-D6F3CDFC5394}" srcId="{1831F58B-8AEE-41A4-A8F7-572095562692}" destId="{2AC15807-F2BF-4BE3-A9F0-DC9247CD7959}" srcOrd="1" destOrd="0" parTransId="{6E968DAA-CBB0-4EF3-A3AB-77E939B71AD5}" sibTransId="{3B085CEA-5A1E-4823-8EA8-13FFD01DC43F}"/>
    <dgm:cxn modelId="{6C0D871F-12A4-41A2-B5A2-FCC6B1AFDCC8}" type="presOf" srcId="{16C2E2C8-08F3-4153-BC2A-E1D351FFDEA0}" destId="{1A26DB6C-24C9-457C-A05B-2D2AC4EC34A4}" srcOrd="0" destOrd="0" presId="urn:microsoft.com/office/officeart/2005/8/layout/hierarchy1"/>
    <dgm:cxn modelId="{5F820871-1611-4F8D-9D1B-075CF4FCB991}" type="presOf" srcId="{1831F58B-8AEE-41A4-A8F7-572095562692}" destId="{9968E093-179E-45E0-82BD-AC68D7D90806}" srcOrd="0" destOrd="0" presId="urn:microsoft.com/office/officeart/2005/8/layout/hierarchy1"/>
    <dgm:cxn modelId="{4B38EC74-10A2-409A-BBF9-502B47313F0D}" srcId="{1831F58B-8AEE-41A4-A8F7-572095562692}" destId="{01958843-2E4D-4264-9C85-32CBD63B98CB}" srcOrd="0" destOrd="0" parTransId="{F9942DDD-ACFA-4625-B97A-C39586839D7F}" sibTransId="{3B454EB7-E908-46B0-B215-9A95564519E2}"/>
    <dgm:cxn modelId="{3486A183-4B97-431A-8846-BC1B31F24224}" type="presOf" srcId="{2AC15807-F2BF-4BE3-A9F0-DC9247CD7959}" destId="{E0DE1DCB-DE98-47ED-9C77-9FCE7518D11A}" srcOrd="0" destOrd="0" presId="urn:microsoft.com/office/officeart/2005/8/layout/hierarchy1"/>
    <dgm:cxn modelId="{1A24A3BB-4C61-4C45-915B-8CF64FA6D013}" srcId="{1831F58B-8AEE-41A4-A8F7-572095562692}" destId="{16C2E2C8-08F3-4153-BC2A-E1D351FFDEA0}" srcOrd="2" destOrd="0" parTransId="{BFD04A9A-34BA-46C8-A93A-02E9F2710FAF}" sibTransId="{AF83D4F4-9D68-4479-BD8A-E655D6499D28}"/>
    <dgm:cxn modelId="{42343CDE-9AFE-4181-AD03-D6526AA414D8}" type="presOf" srcId="{01958843-2E4D-4264-9C85-32CBD63B98CB}" destId="{CEBF7B25-438F-48B2-ABA9-27D7F14B7F6F}" srcOrd="0" destOrd="0" presId="urn:microsoft.com/office/officeart/2005/8/layout/hierarchy1"/>
    <dgm:cxn modelId="{F90932B4-60A3-489E-BF22-42E05FEBEBE6}" type="presParOf" srcId="{9968E093-179E-45E0-82BD-AC68D7D90806}" destId="{4E6B5B34-BD61-480E-8F4C-2926BD7E6805}" srcOrd="0" destOrd="0" presId="urn:microsoft.com/office/officeart/2005/8/layout/hierarchy1"/>
    <dgm:cxn modelId="{4C271986-46BB-434E-B757-D9B505E146CB}" type="presParOf" srcId="{4E6B5B34-BD61-480E-8F4C-2926BD7E6805}" destId="{9F12A512-477D-479B-B2E3-89BD789B3158}" srcOrd="0" destOrd="0" presId="urn:microsoft.com/office/officeart/2005/8/layout/hierarchy1"/>
    <dgm:cxn modelId="{6EF45CE7-13BA-4B4E-9297-76458448CBC9}" type="presParOf" srcId="{9F12A512-477D-479B-B2E3-89BD789B3158}" destId="{9841E19A-E81A-4EB3-8C6A-F424913FA696}" srcOrd="0" destOrd="0" presId="urn:microsoft.com/office/officeart/2005/8/layout/hierarchy1"/>
    <dgm:cxn modelId="{9E82B482-44C8-4A03-AA0E-3D63F73A8FC8}" type="presParOf" srcId="{9F12A512-477D-479B-B2E3-89BD789B3158}" destId="{CEBF7B25-438F-48B2-ABA9-27D7F14B7F6F}" srcOrd="1" destOrd="0" presId="urn:microsoft.com/office/officeart/2005/8/layout/hierarchy1"/>
    <dgm:cxn modelId="{9A7B3CC1-4F34-49F4-AB2A-56EE5A5857BD}" type="presParOf" srcId="{4E6B5B34-BD61-480E-8F4C-2926BD7E6805}" destId="{A40D8052-B4DA-4501-9679-E8F153CFEE43}" srcOrd="1" destOrd="0" presId="urn:microsoft.com/office/officeart/2005/8/layout/hierarchy1"/>
    <dgm:cxn modelId="{31225AC2-86A2-4C19-9AD4-7AF478E0C8F4}" type="presParOf" srcId="{9968E093-179E-45E0-82BD-AC68D7D90806}" destId="{FC0EA352-BC49-4882-8EE4-F0FF3F35254F}" srcOrd="1" destOrd="0" presId="urn:microsoft.com/office/officeart/2005/8/layout/hierarchy1"/>
    <dgm:cxn modelId="{96273930-3E2D-4C52-B1C1-1D7700A1E6D7}" type="presParOf" srcId="{FC0EA352-BC49-4882-8EE4-F0FF3F35254F}" destId="{EAA52F0A-FE36-4E32-86F0-AB6275BDC57E}" srcOrd="0" destOrd="0" presId="urn:microsoft.com/office/officeart/2005/8/layout/hierarchy1"/>
    <dgm:cxn modelId="{EAD232FE-D766-42C0-877C-6594CDDFDCBB}" type="presParOf" srcId="{EAA52F0A-FE36-4E32-86F0-AB6275BDC57E}" destId="{7CC86D7D-E5EF-4E57-BDC9-9D22D11B1AEC}" srcOrd="0" destOrd="0" presId="urn:microsoft.com/office/officeart/2005/8/layout/hierarchy1"/>
    <dgm:cxn modelId="{FBC22065-FECE-46AB-A997-10286C9C8A62}" type="presParOf" srcId="{EAA52F0A-FE36-4E32-86F0-AB6275BDC57E}" destId="{E0DE1DCB-DE98-47ED-9C77-9FCE7518D11A}" srcOrd="1" destOrd="0" presId="urn:microsoft.com/office/officeart/2005/8/layout/hierarchy1"/>
    <dgm:cxn modelId="{1BCAD1B3-D2B9-4258-8012-09B35DFEE46C}" type="presParOf" srcId="{FC0EA352-BC49-4882-8EE4-F0FF3F35254F}" destId="{1C4AFA84-7D86-4662-B550-9C6801949590}" srcOrd="1" destOrd="0" presId="urn:microsoft.com/office/officeart/2005/8/layout/hierarchy1"/>
    <dgm:cxn modelId="{835A360A-63FC-477B-8F04-82B789A7184C}" type="presParOf" srcId="{9968E093-179E-45E0-82BD-AC68D7D90806}" destId="{6B4A81BD-A37B-4C04-BCCB-D2EB080EA885}" srcOrd="2" destOrd="0" presId="urn:microsoft.com/office/officeart/2005/8/layout/hierarchy1"/>
    <dgm:cxn modelId="{E2BC3827-CFB0-4C37-B2E3-A1A67FC2F2E1}" type="presParOf" srcId="{6B4A81BD-A37B-4C04-BCCB-D2EB080EA885}" destId="{9AE6E376-C46E-4375-BFE1-50C877E1A618}" srcOrd="0" destOrd="0" presId="urn:microsoft.com/office/officeart/2005/8/layout/hierarchy1"/>
    <dgm:cxn modelId="{1402BFBA-87DC-41CA-A2D1-74DA9577338B}" type="presParOf" srcId="{9AE6E376-C46E-4375-BFE1-50C877E1A618}" destId="{66375A82-E161-4733-A053-EF1CBC25F271}" srcOrd="0" destOrd="0" presId="urn:microsoft.com/office/officeart/2005/8/layout/hierarchy1"/>
    <dgm:cxn modelId="{60A2FF0B-835B-4292-8EA7-88F988214443}" type="presParOf" srcId="{9AE6E376-C46E-4375-BFE1-50C877E1A618}" destId="{1A26DB6C-24C9-457C-A05B-2D2AC4EC34A4}" srcOrd="1" destOrd="0" presId="urn:microsoft.com/office/officeart/2005/8/layout/hierarchy1"/>
    <dgm:cxn modelId="{11E895D0-2E5D-482A-AF64-F4CDDD123D37}" type="presParOf" srcId="{6B4A81BD-A37B-4C04-BCCB-D2EB080EA885}" destId="{70D5448E-91F1-4007-9D23-201D2E5811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7B5BD-71F4-4F4E-8BB0-C544F53D391C}">
      <dsp:nvSpPr>
        <dsp:cNvPr id="0" name=""/>
        <dsp:cNvSpPr/>
      </dsp:nvSpPr>
      <dsp:spPr>
        <a:xfrm>
          <a:off x="2858087" y="2409720"/>
          <a:ext cx="3235356" cy="2419245"/>
        </a:xfrm>
        <a:prstGeom prst="ellipse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latin typeface="Roboto"/>
            </a:rPr>
            <a:t>As diferentes concepções (e marcações) de tempo</a:t>
          </a:r>
        </a:p>
      </dsp:txBody>
      <dsp:txXfrm>
        <a:off x="3331894" y="2764010"/>
        <a:ext cx="2287742" cy="1710665"/>
      </dsp:txXfrm>
    </dsp:sp>
    <dsp:sp modelId="{DC872743-84DB-43FF-B5B8-6F23426F4978}">
      <dsp:nvSpPr>
        <dsp:cNvPr id="0" name=""/>
        <dsp:cNvSpPr/>
      </dsp:nvSpPr>
      <dsp:spPr>
        <a:xfrm rot="16349272">
          <a:off x="4416294" y="1891781"/>
          <a:ext cx="243331" cy="5922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/>
        </a:p>
      </dsp:txBody>
      <dsp:txXfrm>
        <a:off x="4451209" y="2046692"/>
        <a:ext cx="170332" cy="355338"/>
      </dsp:txXfrm>
    </dsp:sp>
    <dsp:sp modelId="{F6611B61-A6B6-41D4-B925-861439409406}">
      <dsp:nvSpPr>
        <dsp:cNvPr id="0" name=""/>
        <dsp:cNvSpPr/>
      </dsp:nvSpPr>
      <dsp:spPr>
        <a:xfrm>
          <a:off x="3516243" y="-204926"/>
          <a:ext cx="2157618" cy="21576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Tempo da natureza</a:t>
          </a:r>
        </a:p>
      </dsp:txBody>
      <dsp:txXfrm>
        <a:off x="3832219" y="111050"/>
        <a:ext cx="1525666" cy="1525666"/>
      </dsp:txXfrm>
    </dsp:sp>
    <dsp:sp modelId="{40185813-6E98-48DC-9E1F-05D2927CA57B}">
      <dsp:nvSpPr>
        <dsp:cNvPr id="0" name=""/>
        <dsp:cNvSpPr/>
      </dsp:nvSpPr>
      <dsp:spPr>
        <a:xfrm rot="21056124">
          <a:off x="6319657" y="3003404"/>
          <a:ext cx="379395" cy="5922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/>
        </a:p>
      </dsp:txBody>
      <dsp:txXfrm>
        <a:off x="6320368" y="3130816"/>
        <a:ext cx="265577" cy="355338"/>
      </dsp:txXfrm>
    </dsp:sp>
    <dsp:sp modelId="{B991BEC4-A1D5-451B-BE85-5853589FCF77}">
      <dsp:nvSpPr>
        <dsp:cNvPr id="0" name=""/>
        <dsp:cNvSpPr/>
      </dsp:nvSpPr>
      <dsp:spPr>
        <a:xfrm>
          <a:off x="6751262" y="2005386"/>
          <a:ext cx="2157618" cy="21576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Tempo histórico</a:t>
          </a:r>
        </a:p>
      </dsp:txBody>
      <dsp:txXfrm>
        <a:off x="7067238" y="2321362"/>
        <a:ext cx="1525666" cy="1525666"/>
      </dsp:txXfrm>
    </dsp:sp>
    <dsp:sp modelId="{1FDCD05F-C5BB-4547-8801-16E878380C1A}">
      <dsp:nvSpPr>
        <dsp:cNvPr id="0" name=""/>
        <dsp:cNvSpPr/>
      </dsp:nvSpPr>
      <dsp:spPr>
        <a:xfrm rot="11564155">
          <a:off x="2776746" y="2951433"/>
          <a:ext cx="108096" cy="5922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/>
        </a:p>
      </dsp:txBody>
      <dsp:txXfrm rot="10800000">
        <a:off x="2808776" y="3073454"/>
        <a:ext cx="75667" cy="355338"/>
      </dsp:txXfrm>
    </dsp:sp>
    <dsp:sp modelId="{C6E39333-EEE7-4309-B841-210A257DE775}">
      <dsp:nvSpPr>
        <dsp:cNvPr id="0" name=""/>
        <dsp:cNvSpPr/>
      </dsp:nvSpPr>
      <dsp:spPr>
        <a:xfrm>
          <a:off x="336263" y="1879498"/>
          <a:ext cx="2429609" cy="21576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Tempo cronológico </a:t>
          </a:r>
        </a:p>
      </dsp:txBody>
      <dsp:txXfrm>
        <a:off x="692071" y="2195474"/>
        <a:ext cx="1717993" cy="1525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FF917-4335-4921-AB44-9E6EF1F4A17B}">
      <dsp:nvSpPr>
        <dsp:cNvPr id="0" name=""/>
        <dsp:cNvSpPr/>
      </dsp:nvSpPr>
      <dsp:spPr>
        <a:xfrm>
          <a:off x="0" y="752768"/>
          <a:ext cx="10515600" cy="1285200"/>
        </a:xfrm>
        <a:prstGeom prst="rect">
          <a:avLst/>
        </a:prstGeom>
        <a:solidFill>
          <a:schemeClr val="accent2">
            <a:lumMod val="75000"/>
            <a:alpha val="9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C4125-7410-44A2-BA15-8ACC084F1C97}">
      <dsp:nvSpPr>
        <dsp:cNvPr id="0" name=""/>
        <dsp:cNvSpPr/>
      </dsp:nvSpPr>
      <dsp:spPr>
        <a:xfrm>
          <a:off x="525780" y="8"/>
          <a:ext cx="7360920" cy="1505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Não depende da vontade humana, isto é, não é cultural. </a:t>
          </a:r>
        </a:p>
      </dsp:txBody>
      <dsp:txXfrm>
        <a:off x="599273" y="73501"/>
        <a:ext cx="7213934" cy="1358534"/>
      </dsp:txXfrm>
    </dsp:sp>
    <dsp:sp modelId="{FB58D0B2-79DC-40C8-9DE3-6EDA24D898CE}">
      <dsp:nvSpPr>
        <dsp:cNvPr id="0" name=""/>
        <dsp:cNvSpPr/>
      </dsp:nvSpPr>
      <dsp:spPr>
        <a:xfrm>
          <a:off x="0" y="3066129"/>
          <a:ext cx="10515600" cy="1285200"/>
        </a:xfrm>
        <a:prstGeom prst="rect">
          <a:avLst/>
        </a:prstGeom>
        <a:solidFill>
          <a:schemeClr val="accent2">
            <a:lumMod val="75000"/>
            <a:alpha val="90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C9883-4A6F-4160-97A2-078C265F2B05}">
      <dsp:nvSpPr>
        <dsp:cNvPr id="0" name=""/>
        <dsp:cNvSpPr/>
      </dsp:nvSpPr>
      <dsp:spPr>
        <a:xfrm>
          <a:off x="525780" y="2313369"/>
          <a:ext cx="7360920" cy="1505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Pode ser percebido pelos diversos ciclos da natureza, como as estações do ano, por exemplo. </a:t>
          </a:r>
        </a:p>
      </dsp:txBody>
      <dsp:txXfrm>
        <a:off x="599273" y="2386862"/>
        <a:ext cx="7213934" cy="13585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F8E90-1419-4921-8D1C-1B4BE0A7BB80}">
      <dsp:nvSpPr>
        <dsp:cNvPr id="0" name=""/>
        <dsp:cNvSpPr/>
      </dsp:nvSpPr>
      <dsp:spPr>
        <a:xfrm>
          <a:off x="0" y="341120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Tempo cronológico é medido, contado e observado, portanto trata-se de um elemento cultural. </a:t>
          </a:r>
          <a:endParaRPr lang="en-US" sz="2400" kern="1200"/>
        </a:p>
      </dsp:txBody>
      <dsp:txXfrm>
        <a:off x="0" y="341120"/>
        <a:ext cx="3192193" cy="1915315"/>
      </dsp:txXfrm>
    </dsp:sp>
    <dsp:sp modelId="{6F66F3DE-C0FE-4126-A0CF-DF132795EBE2}">
      <dsp:nvSpPr>
        <dsp:cNvPr id="0" name=""/>
        <dsp:cNvSpPr/>
      </dsp:nvSpPr>
      <dsp:spPr>
        <a:xfrm>
          <a:off x="3511412" y="341120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Racionalização do tempo da natureza.</a:t>
          </a:r>
          <a:endParaRPr lang="en-US" sz="2400" kern="1200"/>
        </a:p>
      </dsp:txBody>
      <dsp:txXfrm>
        <a:off x="3511412" y="341120"/>
        <a:ext cx="3192193" cy="1915315"/>
      </dsp:txXfrm>
    </dsp:sp>
    <dsp:sp modelId="{54E3B07A-9684-4102-8084-E715611A96CD}">
      <dsp:nvSpPr>
        <dsp:cNvPr id="0" name=""/>
        <dsp:cNvSpPr/>
      </dsp:nvSpPr>
      <dsp:spPr>
        <a:xfrm>
          <a:off x="7022824" y="341120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Pode ser dividido em unidades de medida: segundo, minuto, hora, dia, mês, ano etc. </a:t>
          </a:r>
          <a:endParaRPr lang="en-US" sz="2400" kern="1200"/>
        </a:p>
      </dsp:txBody>
      <dsp:txXfrm>
        <a:off x="7022824" y="341120"/>
        <a:ext cx="3192193" cy="1915315"/>
      </dsp:txXfrm>
    </dsp:sp>
    <dsp:sp modelId="{6BF52F9A-D59D-45C2-B558-B110E0AB4837}">
      <dsp:nvSpPr>
        <dsp:cNvPr id="0" name=""/>
        <dsp:cNvSpPr/>
      </dsp:nvSpPr>
      <dsp:spPr>
        <a:xfrm>
          <a:off x="0" y="2575655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Principais instrumentos de medição do tempo cronológico: o calendário e o relógio. </a:t>
          </a:r>
          <a:endParaRPr lang="en-US" sz="2400" kern="1200"/>
        </a:p>
      </dsp:txBody>
      <dsp:txXfrm>
        <a:off x="0" y="2575655"/>
        <a:ext cx="3192193" cy="1915315"/>
      </dsp:txXfrm>
    </dsp:sp>
    <dsp:sp modelId="{C2CEEBF9-FCC2-4D55-A2F2-2D94F677E514}">
      <dsp:nvSpPr>
        <dsp:cNvPr id="0" name=""/>
        <dsp:cNvSpPr/>
      </dsp:nvSpPr>
      <dsp:spPr>
        <a:xfrm>
          <a:off x="3511412" y="2575655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Tempo histórico não tem duração precisa. </a:t>
          </a:r>
          <a:endParaRPr lang="en-US" sz="2400" kern="1200"/>
        </a:p>
      </dsp:txBody>
      <dsp:txXfrm>
        <a:off x="3511412" y="2575655"/>
        <a:ext cx="3192193" cy="1915315"/>
      </dsp:txXfrm>
    </dsp:sp>
    <dsp:sp modelId="{07396EC9-03B4-4328-BF2B-3BA71EE765A0}">
      <dsp:nvSpPr>
        <dsp:cNvPr id="0" name=""/>
        <dsp:cNvSpPr/>
      </dsp:nvSpPr>
      <dsp:spPr>
        <a:xfrm>
          <a:off x="7022824" y="2575655"/>
          <a:ext cx="3192193" cy="1915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Acompanha os ritmos das transformações de cada sociedade.</a:t>
          </a:r>
          <a:endParaRPr lang="en-US" sz="2400" kern="1200"/>
        </a:p>
      </dsp:txBody>
      <dsp:txXfrm>
        <a:off x="7022824" y="2575655"/>
        <a:ext cx="3192193" cy="19153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D2CC7-E569-4871-A394-1E6796D46350}">
      <dsp:nvSpPr>
        <dsp:cNvPr id="0" name=""/>
        <dsp:cNvSpPr/>
      </dsp:nvSpPr>
      <dsp:spPr>
        <a:xfrm>
          <a:off x="4030" y="3212850"/>
          <a:ext cx="1375885" cy="57577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100" kern="1200" dirty="0"/>
        </a:p>
      </dsp:txBody>
      <dsp:txXfrm>
        <a:off x="291919" y="3212850"/>
        <a:ext cx="800107" cy="575778"/>
      </dsp:txXfrm>
    </dsp:sp>
    <dsp:sp modelId="{06A08DDC-E47F-402B-B82D-EF755A71CD9D}">
      <dsp:nvSpPr>
        <dsp:cNvPr id="0" name=""/>
        <dsp:cNvSpPr/>
      </dsp:nvSpPr>
      <dsp:spPr>
        <a:xfrm>
          <a:off x="1262034" y="3202337"/>
          <a:ext cx="5898078" cy="5968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Antiguidade</a:t>
          </a:r>
        </a:p>
      </dsp:txBody>
      <dsp:txXfrm>
        <a:off x="1560436" y="3202337"/>
        <a:ext cx="5301274" cy="596804"/>
      </dsp:txXfrm>
    </dsp:sp>
    <dsp:sp modelId="{4CD706A1-493A-4EA7-B584-416813AA0E05}">
      <dsp:nvSpPr>
        <dsp:cNvPr id="0" name=""/>
        <dsp:cNvSpPr/>
      </dsp:nvSpPr>
      <dsp:spPr>
        <a:xfrm>
          <a:off x="7042231" y="3193034"/>
          <a:ext cx="2062755" cy="61541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100" kern="1200" dirty="0"/>
        </a:p>
      </dsp:txBody>
      <dsp:txXfrm>
        <a:off x="7349936" y="3193034"/>
        <a:ext cx="1447345" cy="615410"/>
      </dsp:txXfrm>
    </dsp:sp>
    <dsp:sp modelId="{9CFD5301-FAB9-43FB-96FB-7CAC73316121}">
      <dsp:nvSpPr>
        <dsp:cNvPr id="0" name=""/>
        <dsp:cNvSpPr/>
      </dsp:nvSpPr>
      <dsp:spPr>
        <a:xfrm>
          <a:off x="8987106" y="3228333"/>
          <a:ext cx="773453" cy="54481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    </a:t>
          </a:r>
        </a:p>
      </dsp:txBody>
      <dsp:txXfrm>
        <a:off x="9259513" y="3228333"/>
        <a:ext cx="228640" cy="544813"/>
      </dsp:txXfrm>
    </dsp:sp>
    <dsp:sp modelId="{C0309CE8-C5E0-42CD-9067-0188A2E8DA8A}">
      <dsp:nvSpPr>
        <dsp:cNvPr id="0" name=""/>
        <dsp:cNvSpPr/>
      </dsp:nvSpPr>
      <dsp:spPr>
        <a:xfrm>
          <a:off x="9642678" y="3224737"/>
          <a:ext cx="1402290" cy="552004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000" kern="1200" dirty="0"/>
        </a:p>
      </dsp:txBody>
      <dsp:txXfrm>
        <a:off x="9918680" y="3224737"/>
        <a:ext cx="850286" cy="5520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38DFF-8EB0-4C18-8C1C-B11AB5794F3D}">
      <dsp:nvSpPr>
        <dsp:cNvPr id="0" name=""/>
        <dsp:cNvSpPr/>
      </dsp:nvSpPr>
      <dsp:spPr>
        <a:xfrm>
          <a:off x="0" y="0"/>
          <a:ext cx="8331708" cy="6720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Tudo que o ser humano produz ao longo do tempo. </a:t>
          </a:r>
          <a:endParaRPr lang="en-US" sz="1700" kern="1200"/>
        </a:p>
      </dsp:txBody>
      <dsp:txXfrm>
        <a:off x="19685" y="19685"/>
        <a:ext cx="7527842" cy="632713"/>
      </dsp:txXfrm>
    </dsp:sp>
    <dsp:sp modelId="{D2294BCD-3084-4185-9D4B-3110AB43C466}">
      <dsp:nvSpPr>
        <dsp:cNvPr id="0" name=""/>
        <dsp:cNvSpPr/>
      </dsp:nvSpPr>
      <dsp:spPr>
        <a:xfrm>
          <a:off x="622173" y="765428"/>
          <a:ext cx="8331708" cy="672083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São usadas para a construção do conhecimento histórico.</a:t>
          </a:r>
          <a:endParaRPr lang="en-US" sz="1700" kern="1200"/>
        </a:p>
      </dsp:txBody>
      <dsp:txXfrm>
        <a:off x="641858" y="785113"/>
        <a:ext cx="7233310" cy="632713"/>
      </dsp:txXfrm>
    </dsp:sp>
    <dsp:sp modelId="{0CA75579-4A9C-49F9-81C5-4B44D638E152}">
      <dsp:nvSpPr>
        <dsp:cNvPr id="0" name=""/>
        <dsp:cNvSpPr/>
      </dsp:nvSpPr>
      <dsp:spPr>
        <a:xfrm>
          <a:off x="1244346" y="1530857"/>
          <a:ext cx="8331708" cy="67208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- </a:t>
          </a:r>
          <a:r>
            <a:rPr lang="pt-BR" sz="1700" b="1" kern="1200"/>
            <a:t>Fontes materiais</a:t>
          </a:r>
          <a:r>
            <a:rPr lang="pt-BR" sz="1700" kern="1200"/>
            <a:t>: documentos escritos, visuais, mobiliário, vestuários, etc.</a:t>
          </a:r>
          <a:endParaRPr lang="en-US" sz="1700" kern="1200"/>
        </a:p>
      </dsp:txBody>
      <dsp:txXfrm>
        <a:off x="1264031" y="1550542"/>
        <a:ext cx="7233310" cy="632713"/>
      </dsp:txXfrm>
    </dsp:sp>
    <dsp:sp modelId="{6268C519-A318-4C2D-AD25-490596DD6557}">
      <dsp:nvSpPr>
        <dsp:cNvPr id="0" name=""/>
        <dsp:cNvSpPr/>
      </dsp:nvSpPr>
      <dsp:spPr>
        <a:xfrm>
          <a:off x="1866518" y="2296286"/>
          <a:ext cx="8331708" cy="672083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- </a:t>
          </a:r>
          <a:r>
            <a:rPr lang="pt-BR" sz="1700" b="1" kern="1200"/>
            <a:t>Fontes imateriais</a:t>
          </a:r>
          <a:r>
            <a:rPr lang="pt-BR" sz="1700" kern="1200"/>
            <a:t>: relatos orais (algumas vezes gravados), costumes, tradições, lendas, ritos, modos de produzir algum tipo de alimento ou objeto. </a:t>
          </a:r>
          <a:endParaRPr lang="en-US" sz="1700" kern="1200"/>
        </a:p>
      </dsp:txBody>
      <dsp:txXfrm>
        <a:off x="1886203" y="2315971"/>
        <a:ext cx="7233310" cy="632713"/>
      </dsp:txXfrm>
    </dsp:sp>
    <dsp:sp modelId="{8F2023B1-FFA6-47F1-AB87-E1986D01309D}">
      <dsp:nvSpPr>
        <dsp:cNvPr id="0" name=""/>
        <dsp:cNvSpPr/>
      </dsp:nvSpPr>
      <dsp:spPr>
        <a:xfrm>
          <a:off x="2488692" y="3061715"/>
          <a:ext cx="8331708" cy="67208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- Sua análise ajuda o historiador em sua tarefa de interpretar um período estudado.</a:t>
          </a:r>
          <a:endParaRPr lang="en-US" sz="1700" kern="1200"/>
        </a:p>
      </dsp:txBody>
      <dsp:txXfrm>
        <a:off x="2508377" y="3081400"/>
        <a:ext cx="7233310" cy="632713"/>
      </dsp:txXfrm>
    </dsp:sp>
    <dsp:sp modelId="{1BC34230-B583-477D-A71A-CBD46CCC0D53}">
      <dsp:nvSpPr>
        <dsp:cNvPr id="0" name=""/>
        <dsp:cNvSpPr/>
      </dsp:nvSpPr>
      <dsp:spPr>
        <a:xfrm>
          <a:off x="7894853" y="490994"/>
          <a:ext cx="436854" cy="436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993145" y="490994"/>
        <a:ext cx="240270" cy="328733"/>
      </dsp:txXfrm>
    </dsp:sp>
    <dsp:sp modelId="{860C85F8-471C-46E0-9BFF-05833BB1575B}">
      <dsp:nvSpPr>
        <dsp:cNvPr id="0" name=""/>
        <dsp:cNvSpPr/>
      </dsp:nvSpPr>
      <dsp:spPr>
        <a:xfrm>
          <a:off x="8517026" y="1256423"/>
          <a:ext cx="436854" cy="436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615318" y="1256423"/>
        <a:ext cx="240270" cy="328733"/>
      </dsp:txXfrm>
    </dsp:sp>
    <dsp:sp modelId="{8E04555D-C4F3-48C9-A7F1-B971CD9E7B2D}">
      <dsp:nvSpPr>
        <dsp:cNvPr id="0" name=""/>
        <dsp:cNvSpPr/>
      </dsp:nvSpPr>
      <dsp:spPr>
        <a:xfrm>
          <a:off x="9139199" y="2010650"/>
          <a:ext cx="436854" cy="436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237491" y="2010650"/>
        <a:ext cx="240270" cy="328733"/>
      </dsp:txXfrm>
    </dsp:sp>
    <dsp:sp modelId="{F4B89684-FC08-4775-B8F0-834D6D5AB9CF}">
      <dsp:nvSpPr>
        <dsp:cNvPr id="0" name=""/>
        <dsp:cNvSpPr/>
      </dsp:nvSpPr>
      <dsp:spPr>
        <a:xfrm>
          <a:off x="9761372" y="2783547"/>
          <a:ext cx="436854" cy="436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859664" y="2783547"/>
        <a:ext cx="240270" cy="3287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1E19A-E81A-4EB3-8C6A-F424913FA696}">
      <dsp:nvSpPr>
        <dsp:cNvPr id="0" name=""/>
        <dsp:cNvSpPr/>
      </dsp:nvSpPr>
      <dsp:spPr>
        <a:xfrm>
          <a:off x="0" y="591590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F7B25-438F-48B2-ABA9-27D7F14B7F6F}">
      <dsp:nvSpPr>
        <dsp:cNvPr id="0" name=""/>
        <dsp:cNvSpPr/>
      </dsp:nvSpPr>
      <dsp:spPr>
        <a:xfrm>
          <a:off x="338137" y="912821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- O historiador faz as perguntas como: “quem fez?”, “para quem fez?”, “quando fez?”, “como fez?”, “onde fez?”, “para que serve?” etc., tomando cuidado para não cair em dois erros conceituais. </a:t>
          </a:r>
          <a:endParaRPr lang="en-US" sz="1600" kern="1200" dirty="0"/>
        </a:p>
      </dsp:txBody>
      <dsp:txXfrm>
        <a:off x="394737" y="969421"/>
        <a:ext cx="2930037" cy="1819255"/>
      </dsp:txXfrm>
    </dsp:sp>
    <dsp:sp modelId="{7CC86D7D-E5EF-4E57-BDC9-9D22D11B1AEC}">
      <dsp:nvSpPr>
        <dsp:cNvPr id="0" name=""/>
        <dsp:cNvSpPr/>
      </dsp:nvSpPr>
      <dsp:spPr>
        <a:xfrm>
          <a:off x="3719512" y="591590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E1DCB-DE98-47ED-9C77-9FCE7518D11A}">
      <dsp:nvSpPr>
        <dsp:cNvPr id="0" name=""/>
        <dsp:cNvSpPr/>
      </dsp:nvSpPr>
      <dsp:spPr>
        <a:xfrm>
          <a:off x="4057650" y="912821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Anacronismo</a:t>
          </a:r>
          <a:r>
            <a:rPr lang="pt-BR" sz="1600" kern="1200"/>
            <a:t>: É um erro de cronologia. Ocorre quando se usam elementos e argumentos de determinado período histórico para representar, explicar ou descrever outro momento histórico.</a:t>
          </a:r>
          <a:endParaRPr lang="en-US" sz="1600" kern="1200"/>
        </a:p>
      </dsp:txBody>
      <dsp:txXfrm>
        <a:off x="4114250" y="969421"/>
        <a:ext cx="2930037" cy="1819255"/>
      </dsp:txXfrm>
    </dsp:sp>
    <dsp:sp modelId="{66375A82-E161-4733-A053-EF1CBC25F271}">
      <dsp:nvSpPr>
        <dsp:cNvPr id="0" name=""/>
        <dsp:cNvSpPr/>
      </dsp:nvSpPr>
      <dsp:spPr>
        <a:xfrm>
          <a:off x="7439025" y="591590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6DB6C-24C9-457C-A05B-2D2AC4EC34A4}">
      <dsp:nvSpPr>
        <dsp:cNvPr id="0" name=""/>
        <dsp:cNvSpPr/>
      </dsp:nvSpPr>
      <dsp:spPr>
        <a:xfrm>
          <a:off x="7777162" y="912821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/>
            <a:t>Voluntarismo</a:t>
          </a:r>
          <a:r>
            <a:rPr lang="pt-BR" sz="1600" kern="1200"/>
            <a:t>: Consiste em interpretar fontes de acordo com pressupostos teóricos, religiosos, morais, ideológicos ou sem embasamento científico, com o objetivo de confirmar ideias preconcebidas do pesquisador. </a:t>
          </a:r>
          <a:endParaRPr lang="en-US" sz="1600" kern="1200"/>
        </a:p>
      </dsp:txBody>
      <dsp:txXfrm>
        <a:off x="7833762" y="969421"/>
        <a:ext cx="2930037" cy="181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927100"/>
            <a:ext cx="10515600" cy="88760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b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Estudo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história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838200" y="2491359"/>
            <a:ext cx="5350565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A </a:t>
            </a:r>
            <a:r>
              <a:rPr lang="en-US" sz="2800" dirty="0" err="1"/>
              <a:t>marcação</a:t>
            </a:r>
            <a:r>
              <a:rPr lang="en-US" sz="2800" dirty="0"/>
              <a:t> do tempo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Tempo da </a:t>
            </a:r>
            <a:r>
              <a:rPr lang="en-US" sz="2800" dirty="0" err="1"/>
              <a:t>natureza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Tempo </a:t>
            </a:r>
            <a:r>
              <a:rPr lang="en-US" sz="2800" dirty="0" err="1"/>
              <a:t>cronológico</a:t>
            </a:r>
            <a:r>
              <a:rPr lang="en-US" sz="2800" dirty="0"/>
              <a:t> e tempo </a:t>
            </a:r>
            <a:r>
              <a:rPr lang="en-US" sz="2800" dirty="0" err="1"/>
              <a:t>histórico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Idades</a:t>
            </a:r>
            <a:r>
              <a:rPr lang="en-US" sz="2800" dirty="0"/>
              <a:t> </a:t>
            </a:r>
            <a:r>
              <a:rPr lang="en-US" sz="2800" dirty="0" err="1"/>
              <a:t>históricas</a:t>
            </a:r>
            <a:r>
              <a:rPr lang="en-US" sz="2800" dirty="0"/>
              <a:t> – </a:t>
            </a:r>
            <a:r>
              <a:rPr lang="en-US" sz="2800" dirty="0" err="1"/>
              <a:t>linha</a:t>
            </a:r>
            <a:r>
              <a:rPr lang="en-US" sz="2800" dirty="0"/>
              <a:t> do tempo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Fontes </a:t>
            </a:r>
            <a:r>
              <a:rPr lang="en-US" sz="2800" dirty="0" err="1"/>
              <a:t>históricas</a:t>
            </a:r>
            <a:endParaRPr lang="en-US" sz="28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Interpretação</a:t>
            </a:r>
            <a:r>
              <a:rPr lang="en-US" sz="2800" dirty="0"/>
              <a:t> das </a:t>
            </a:r>
            <a:r>
              <a:rPr lang="en-US" sz="2800" dirty="0" err="1"/>
              <a:t>fontes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BF92159-C703-CA9F-C944-EFA94C767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874" y="2461580"/>
            <a:ext cx="3930090" cy="383444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0AF7DA6-515A-8081-5756-F2D92AE7BA98}"/>
              </a:ext>
            </a:extLst>
          </p:cNvPr>
          <p:cNvSpPr txBox="1"/>
          <p:nvPr/>
        </p:nvSpPr>
        <p:spPr>
          <a:xfrm>
            <a:off x="6783589" y="6448791"/>
            <a:ext cx="1249585" cy="589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l"/>
            <a:r>
              <a:rPr lang="pt-BR" sz="800" b="0" i="0" u="none" strike="noStrike" baseline="0" dirty="0">
                <a:solidFill>
                  <a:srgbClr val="2F2F2E"/>
                </a:solidFill>
              </a:rPr>
              <a:t>Fonte: GEOGRAFIA</a:t>
            </a:r>
          </a:p>
          <a:p>
            <a:pPr algn="l"/>
            <a:r>
              <a:rPr lang="pt-BR" sz="800" b="0" i="0" u="none" strike="noStrike" baseline="0" dirty="0">
                <a:solidFill>
                  <a:srgbClr val="2F2F2E"/>
                </a:solidFill>
              </a:rPr>
              <a:t>indígena: Parque Indígena</a:t>
            </a:r>
          </a:p>
          <a:p>
            <a:pPr algn="l"/>
            <a:r>
              <a:rPr lang="pt-BR" sz="800" b="0" i="0" u="none" strike="noStrike" baseline="0" dirty="0">
                <a:solidFill>
                  <a:srgbClr val="2F2F2E"/>
                </a:solidFill>
              </a:rPr>
              <a:t>do Xingu. São Paulo:</a:t>
            </a:r>
          </a:p>
          <a:p>
            <a:pPr algn="l"/>
            <a:r>
              <a:rPr lang="pt-BR" sz="800" b="0" i="0" u="none" strike="noStrike" baseline="0" dirty="0">
                <a:solidFill>
                  <a:srgbClr val="2F2F2E"/>
                </a:solidFill>
              </a:rPr>
              <a:t>Instituto Socioambiental/</a:t>
            </a:r>
          </a:p>
          <a:p>
            <a:pPr algn="l"/>
            <a:r>
              <a:rPr lang="pt-BR" sz="800" b="0" i="0" u="none" strike="noStrike" baseline="0" dirty="0">
                <a:solidFill>
                  <a:srgbClr val="2F2F2E"/>
                </a:solidFill>
              </a:rPr>
              <a:t>MEC, 1996. p. 55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991A512-92D9-50F7-8499-4B4FC528836F}"/>
              </a:ext>
            </a:extLst>
          </p:cNvPr>
          <p:cNvSpPr txBox="1"/>
          <p:nvPr/>
        </p:nvSpPr>
        <p:spPr>
          <a:xfrm>
            <a:off x="6266027" y="2682280"/>
            <a:ext cx="1249585" cy="2070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O calendário </a:t>
            </a:r>
            <a:r>
              <a:rPr lang="pt-BR" sz="1400" b="0" i="0" u="none" strike="noStrike" baseline="0" dirty="0" err="1">
                <a:solidFill>
                  <a:srgbClr val="2F2F2E"/>
                </a:solidFill>
              </a:rPr>
              <a:t>huni</a:t>
            </a:r>
            <a:r>
              <a:rPr lang="pt-BR" sz="1400" dirty="0">
                <a:solidFill>
                  <a:srgbClr val="2F2F2E"/>
                </a:solidFill>
              </a:rPr>
              <a:t> </a:t>
            </a:r>
            <a:r>
              <a:rPr lang="pt-BR" sz="1400" b="0" i="0" u="none" strike="noStrike" baseline="0" dirty="0" err="1">
                <a:solidFill>
                  <a:srgbClr val="2F2F2E"/>
                </a:solidFill>
              </a:rPr>
              <a:t>kuin</a:t>
            </a:r>
            <a:r>
              <a:rPr lang="pt-BR" sz="1400" b="0" i="0" u="none" strike="noStrike" baseline="0" dirty="0">
                <a:solidFill>
                  <a:srgbClr val="2F2F2E"/>
                </a:solidFill>
              </a:rPr>
              <a:t> registra as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atividades dos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Povos indígenas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residentes na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aldeia da Praia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do Carapanã, em Tarauacá (AC), 1996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351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868338587"/>
              </p:ext>
            </p:extLst>
          </p:nvPr>
        </p:nvGraphicFramePr>
        <p:xfrm>
          <a:off x="1693058" y="1113183"/>
          <a:ext cx="9054110" cy="5409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3</a:t>
            </a:fld>
            <a:endParaRPr lang="pt-BR" dirty="0"/>
          </a:p>
        </p:txBody>
      </p:sp>
      <p:pic>
        <p:nvPicPr>
          <p:cNvPr id="4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53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 pitchFamily="2" charset="0"/>
                <a:ea typeface="Roboto" pitchFamily="2" charset="0"/>
              </a:rPr>
              <a:t>Tempo da natureza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045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147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65017" y="918872"/>
            <a:ext cx="10515600" cy="918317"/>
          </a:xfrm>
        </p:spPr>
        <p:txBody>
          <a:bodyPr>
            <a:normAutofit/>
          </a:bodyPr>
          <a:lstStyle/>
          <a:p>
            <a:pPr algn="ctr"/>
            <a:r>
              <a:rPr lang="pt-BR" sz="4800" b="1">
                <a:latin typeface="Roboto"/>
              </a:rPr>
              <a:t>Tempo cronológico e tempo histórico</a:t>
            </a:r>
            <a:endParaRPr lang="pt-BR" sz="4800" b="1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CaixaDeTexto 6">
            <a:extLst>
              <a:ext uri="{FF2B5EF4-FFF2-40B4-BE49-F238E27FC236}">
                <a16:creationId xmlns:a16="http://schemas.microsoft.com/office/drawing/2014/main" id="{F65FB36E-EB7C-0284-F26A-2436AF2C2F00}"/>
              </a:ext>
            </a:extLst>
          </p:cNvPr>
          <p:cNvGraphicFramePr/>
          <p:nvPr/>
        </p:nvGraphicFramePr>
        <p:xfrm>
          <a:off x="665017" y="1889383"/>
          <a:ext cx="10215018" cy="483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480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7017" y="430212"/>
            <a:ext cx="10515600" cy="1085851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Idades históricas – linha do tempo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34773165"/>
              </p:ext>
            </p:extLst>
          </p:nvPr>
        </p:nvGraphicFramePr>
        <p:xfrm>
          <a:off x="533400" y="561975"/>
          <a:ext cx="11049000" cy="700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Conector angulado 8"/>
          <p:cNvCxnSpPr/>
          <p:nvPr/>
        </p:nvCxnSpPr>
        <p:spPr>
          <a:xfrm rot="16200000" flipV="1">
            <a:off x="1681882" y="4441304"/>
            <a:ext cx="1085850" cy="9334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112168" y="2070064"/>
            <a:ext cx="1645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Pré-história</a:t>
            </a:r>
          </a:p>
        </p:txBody>
      </p:sp>
      <p:cxnSp>
        <p:nvCxnSpPr>
          <p:cNvPr id="11" name="Conector angulado 10"/>
          <p:cNvCxnSpPr/>
          <p:nvPr/>
        </p:nvCxnSpPr>
        <p:spPr>
          <a:xfrm rot="16200000" flipV="1">
            <a:off x="475184" y="2569096"/>
            <a:ext cx="1085850" cy="9334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018108" y="5474202"/>
            <a:ext cx="3839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/>
              </a:rPr>
              <a:t>Invenção da escrita</a:t>
            </a:r>
          </a:p>
          <a:p>
            <a:pPr algn="ctr"/>
            <a:r>
              <a:rPr lang="pt-BR" sz="1900" dirty="0">
                <a:latin typeface="Roboto"/>
              </a:rPr>
              <a:t>(por volta de 4000 a.C.)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979693" y="1958768"/>
            <a:ext cx="9334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Idade Média </a:t>
            </a:r>
          </a:p>
        </p:txBody>
      </p:sp>
      <p:cxnSp>
        <p:nvCxnSpPr>
          <p:cNvPr id="19" name="Conector angulado 18"/>
          <p:cNvCxnSpPr>
            <a:cxnSpLocks/>
          </p:cNvCxnSpPr>
          <p:nvPr/>
        </p:nvCxnSpPr>
        <p:spPr>
          <a:xfrm rot="16200000" flipV="1">
            <a:off x="5357293" y="1632602"/>
            <a:ext cx="1085850" cy="3092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267049" y="2204873"/>
            <a:ext cx="31813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Queda de Roma (476)</a:t>
            </a:r>
          </a:p>
        </p:txBody>
      </p:sp>
      <p:cxnSp>
        <p:nvCxnSpPr>
          <p:cNvPr id="24" name="Conector angulado 23"/>
          <p:cNvCxnSpPr/>
          <p:nvPr/>
        </p:nvCxnSpPr>
        <p:spPr>
          <a:xfrm rot="16200000" flipV="1">
            <a:off x="7315944" y="2641104"/>
            <a:ext cx="1085850" cy="9334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do 33"/>
          <p:cNvCxnSpPr>
            <a:cxnSpLocks/>
          </p:cNvCxnSpPr>
          <p:nvPr/>
        </p:nvCxnSpPr>
        <p:spPr>
          <a:xfrm rot="5400000" flipH="1" flipV="1">
            <a:off x="8826639" y="4520426"/>
            <a:ext cx="657241" cy="34659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6792686" y="4963383"/>
            <a:ext cx="3111335" cy="68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/>
              </a:rPr>
              <a:t>Queda de Constantinopla (1453)</a:t>
            </a:r>
          </a:p>
        </p:txBody>
      </p:sp>
      <p:cxnSp>
        <p:nvCxnSpPr>
          <p:cNvPr id="36" name="Conector angulado 35"/>
          <p:cNvCxnSpPr>
            <a:cxnSpLocks/>
          </p:cNvCxnSpPr>
          <p:nvPr/>
        </p:nvCxnSpPr>
        <p:spPr>
          <a:xfrm rot="10800000">
            <a:off x="8371381" y="2558845"/>
            <a:ext cx="1209302" cy="10858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7983061" y="1944753"/>
            <a:ext cx="11763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Idade Moderna</a:t>
            </a:r>
          </a:p>
        </p:txBody>
      </p:sp>
      <p:cxnSp>
        <p:nvCxnSpPr>
          <p:cNvPr id="39" name="Conector angulado 38"/>
          <p:cNvCxnSpPr/>
          <p:nvPr/>
        </p:nvCxnSpPr>
        <p:spPr>
          <a:xfrm rot="16200000" flipV="1">
            <a:off x="10123979" y="2677179"/>
            <a:ext cx="1085850" cy="9334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do 40"/>
          <p:cNvCxnSpPr>
            <a:cxnSpLocks/>
          </p:cNvCxnSpPr>
          <p:nvPr/>
        </p:nvCxnSpPr>
        <p:spPr>
          <a:xfrm rot="16200000" flipV="1">
            <a:off x="9791288" y="4688824"/>
            <a:ext cx="1380841" cy="73340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/>
          <p:cNvSpPr txBox="1"/>
          <p:nvPr/>
        </p:nvSpPr>
        <p:spPr>
          <a:xfrm>
            <a:off x="9583387" y="1923871"/>
            <a:ext cx="20069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Idade Contemporânea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9241466" y="5691516"/>
            <a:ext cx="28508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/>
              </a:rPr>
              <a:t>Revolução Francesa (1789)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6</a:t>
            </a:fld>
            <a:endParaRPr lang="pt-BR" dirty="0"/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053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8" name="Group 29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561974"/>
            <a:ext cx="12191999" cy="4267200"/>
            <a:chOff x="7467600" y="0"/>
            <a:chExt cx="4724400" cy="6858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Freeform: Shape 33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1019176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790F5A8-D463-D385-BBE1-4BD4F3BE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44" y="1337127"/>
            <a:ext cx="9906000" cy="685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>
                <a:latin typeface="+mj-lt"/>
                <a:ea typeface="+mj-ea"/>
                <a:cs typeface="+mj-cs"/>
              </a:rPr>
              <a:t>Fontes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históricas</a:t>
            </a:r>
            <a:endParaRPr lang="en-US" sz="4000" b="1" kern="1200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011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3" name="CaixaDeTexto 3">
            <a:extLst>
              <a:ext uri="{FF2B5EF4-FFF2-40B4-BE49-F238E27FC236}">
                <a16:creationId xmlns:a16="http://schemas.microsoft.com/office/drawing/2014/main" id="{D9586826-C1D3-FADB-79F4-3ACA3072D8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209589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341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561974"/>
            <a:ext cx="12191999" cy="4267200"/>
            <a:chOff x="7467600" y="0"/>
            <a:chExt cx="47244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1019176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790F5A8-D463-D385-BBE1-4BD4F3BE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8" y="1552574"/>
            <a:ext cx="9906000" cy="685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Interpretação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das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fontes</a:t>
            </a: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49000" y="6962775"/>
            <a:ext cx="685800" cy="457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z="1000">
                <a:solidFill>
                  <a:srgbClr val="000000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000">
              <a:solidFill>
                <a:srgbClr val="000000">
                  <a:alpha val="70000"/>
                </a:srgbClr>
              </a:solidFill>
            </a:endParaRP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aixaDeTexto 3">
            <a:extLst>
              <a:ext uri="{FF2B5EF4-FFF2-40B4-BE49-F238E27FC236}">
                <a16:creationId xmlns:a16="http://schemas.microsoft.com/office/drawing/2014/main" id="{A5E48EE5-2D66-61D3-EB65-0C30191DAF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8137697"/>
              </p:ext>
            </p:extLst>
          </p:nvPr>
        </p:nvGraphicFramePr>
        <p:xfrm>
          <a:off x="685798" y="3525906"/>
          <a:ext cx="10820400" cy="343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821C1F72-1B6E-1C71-3E45-07184C3D73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09978" y="1552573"/>
            <a:ext cx="3553321" cy="235300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12B9912-0604-D8C9-3434-F727A6368D6A}"/>
              </a:ext>
            </a:extLst>
          </p:cNvPr>
          <p:cNvSpPr txBox="1"/>
          <p:nvPr/>
        </p:nvSpPr>
        <p:spPr>
          <a:xfrm>
            <a:off x="6096001" y="2800349"/>
            <a:ext cx="1513978" cy="923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pt-BR" sz="1100" b="0" i="0" u="none" strike="noStrike" baseline="0" dirty="0">
                <a:solidFill>
                  <a:srgbClr val="2F2F2E"/>
                </a:solidFill>
              </a:rPr>
              <a:t>Historiadora</a:t>
            </a:r>
          </a:p>
          <a:p>
            <a:pPr algn="l"/>
            <a:r>
              <a:rPr lang="pt-BR" sz="1100" b="0" i="0" u="none" strike="noStrike" baseline="0" dirty="0">
                <a:solidFill>
                  <a:srgbClr val="2F2F2E"/>
                </a:solidFill>
              </a:rPr>
              <a:t>Pesquisa documentos sobre casas históricas.</a:t>
            </a:r>
          </a:p>
          <a:p>
            <a:pPr algn="l"/>
            <a:r>
              <a:rPr lang="pt-BR" sz="1100" b="0" i="0" u="none" strike="noStrike" baseline="0" dirty="0">
                <a:solidFill>
                  <a:srgbClr val="2F2F2E"/>
                </a:solidFill>
              </a:rPr>
              <a:t>Boston (EUA), 2018</a:t>
            </a:r>
            <a:r>
              <a:rPr lang="pt-BR" sz="1000" b="0" i="0" u="none" strike="noStrike" baseline="0" dirty="0">
                <a:solidFill>
                  <a:srgbClr val="2F2F2E"/>
                </a:solidFill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6752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6534</TotalTime>
  <Words>457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Tema do Office</vt:lpstr>
      <vt:lpstr>Apresentação do PowerPoint</vt:lpstr>
      <vt:lpstr> Estudo da história </vt:lpstr>
      <vt:lpstr>Apresentação do PowerPoint</vt:lpstr>
      <vt:lpstr>Tempo da natureza</vt:lpstr>
      <vt:lpstr>Tempo cronológico e tempo histórico</vt:lpstr>
      <vt:lpstr>Idades históricas – linha do tempo</vt:lpstr>
      <vt:lpstr>Fontes históricas</vt:lpstr>
      <vt:lpstr>Interpretação das fontes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